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7" r:id="rId3"/>
    <p:sldId id="257" r:id="rId4"/>
    <p:sldId id="260" r:id="rId5"/>
    <p:sldId id="273" r:id="rId6"/>
    <p:sldId id="261" r:id="rId7"/>
    <p:sldId id="263" r:id="rId8"/>
    <p:sldId id="264" r:id="rId9"/>
    <p:sldId id="265" r:id="rId10"/>
    <p:sldId id="266" r:id="rId11"/>
    <p:sldId id="274" r:id="rId12"/>
    <p:sldId id="26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B1FAE-301F-4BB6-A988-0B6482873AF5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0A560-B7A7-49EA-A11B-DA75F0EF2D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0A560-B7A7-49EA-A11B-DA75F0EF2DB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7B5DA76-345F-4135-87D0-2039E8BB89E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78CF95-516A-4B63-8B75-ECF3DA8AFE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2891AD-8904-4796-9B67-F307BA379B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0F6E798-354C-4FDE-AEFC-3751EEF04C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69050DB-28B6-4812-B86F-38F3032E6FF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094A8-ACCB-429A-B6B6-5C37587C8C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ABB1C4-0F8A-41C0-9775-9DC796AE39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0B7B328-4CC8-43E1-861F-760938ED3A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CA5403-177D-4273-A0E3-51E77376F3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84B5C0F-8DBA-4230-9903-DEF5D54C77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BA9F0A5-6CC1-448F-A7AA-A2EDF876A6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4D33D53-EAE9-49E4-A1E9-7B408ECBA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21, 2009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Pythagorean Theorem and Special Right Triangles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Some more examples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286000"/>
            <a:ext cx="3962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52800"/>
            <a:ext cx="4308475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" name="SMARTPenAnnotation92"/>
          <p:cNvSpPr/>
          <p:nvPr/>
        </p:nvSpPr>
        <p:spPr>
          <a:xfrm>
            <a:off x="4186237" y="2957512"/>
            <a:ext cx="240031" cy="162515"/>
          </a:xfrm>
          <a:custGeom>
            <a:avLst/>
            <a:gdLst/>
            <a:ahLst/>
            <a:cxnLst/>
            <a:rect l="0" t="0" r="0" b="0"/>
            <a:pathLst>
              <a:path w="240031" h="162515">
                <a:moveTo>
                  <a:pt x="25717" y="0"/>
                </a:moveTo>
                <a:lnTo>
                  <a:pt x="17250" y="0"/>
                </a:lnTo>
                <a:lnTo>
                  <a:pt x="21727" y="4551"/>
                </a:lnTo>
                <a:lnTo>
                  <a:pt x="24535" y="7381"/>
                </a:lnTo>
                <a:lnTo>
                  <a:pt x="25192" y="10583"/>
                </a:lnTo>
                <a:lnTo>
                  <a:pt x="25484" y="15181"/>
                </a:lnTo>
                <a:lnTo>
                  <a:pt x="25686" y="24142"/>
                </a:lnTo>
                <a:lnTo>
                  <a:pt x="25709" y="29802"/>
                </a:lnTo>
                <a:lnTo>
                  <a:pt x="24759" y="32250"/>
                </a:lnTo>
                <a:lnTo>
                  <a:pt x="23173" y="34835"/>
                </a:lnTo>
                <a:lnTo>
                  <a:pt x="21164" y="37511"/>
                </a:lnTo>
                <a:lnTo>
                  <a:pt x="18872" y="40247"/>
                </a:lnTo>
                <a:lnTo>
                  <a:pt x="16391" y="43024"/>
                </a:lnTo>
                <a:lnTo>
                  <a:pt x="13785" y="45828"/>
                </a:lnTo>
                <a:lnTo>
                  <a:pt x="12047" y="48649"/>
                </a:lnTo>
                <a:lnTo>
                  <a:pt x="10889" y="51483"/>
                </a:lnTo>
                <a:lnTo>
                  <a:pt x="10117" y="54325"/>
                </a:lnTo>
                <a:lnTo>
                  <a:pt x="8649" y="57172"/>
                </a:lnTo>
                <a:lnTo>
                  <a:pt x="6719" y="60022"/>
                </a:lnTo>
                <a:lnTo>
                  <a:pt x="1327" y="66890"/>
                </a:lnTo>
                <a:lnTo>
                  <a:pt x="590" y="70369"/>
                </a:lnTo>
                <a:lnTo>
                  <a:pt x="262" y="75090"/>
                </a:lnTo>
                <a:lnTo>
                  <a:pt x="117" y="80363"/>
                </a:lnTo>
                <a:lnTo>
                  <a:pt x="0" y="131550"/>
                </a:lnTo>
                <a:lnTo>
                  <a:pt x="953" y="134372"/>
                </a:lnTo>
                <a:lnTo>
                  <a:pt x="2540" y="137207"/>
                </a:lnTo>
                <a:lnTo>
                  <a:pt x="7381" y="144049"/>
                </a:lnTo>
                <a:lnTo>
                  <a:pt x="10583" y="147524"/>
                </a:lnTo>
                <a:lnTo>
                  <a:pt x="15849" y="152966"/>
                </a:lnTo>
                <a:lnTo>
                  <a:pt x="17233" y="153412"/>
                </a:lnTo>
                <a:lnTo>
                  <a:pt x="21312" y="153908"/>
                </a:lnTo>
                <a:lnTo>
                  <a:pt x="23733" y="154993"/>
                </a:lnTo>
                <a:lnTo>
                  <a:pt x="28963" y="158738"/>
                </a:lnTo>
                <a:lnTo>
                  <a:pt x="31691" y="160118"/>
                </a:lnTo>
                <a:lnTo>
                  <a:pt x="37262" y="161651"/>
                </a:lnTo>
                <a:lnTo>
                  <a:pt x="42914" y="162333"/>
                </a:lnTo>
                <a:lnTo>
                  <a:pt x="45754" y="162514"/>
                </a:lnTo>
                <a:lnTo>
                  <a:pt x="49553" y="161683"/>
                </a:lnTo>
                <a:lnTo>
                  <a:pt x="53991" y="160176"/>
                </a:lnTo>
                <a:lnTo>
                  <a:pt x="58853" y="158219"/>
                </a:lnTo>
                <a:lnTo>
                  <a:pt x="63048" y="156914"/>
                </a:lnTo>
                <a:lnTo>
                  <a:pt x="70249" y="155465"/>
                </a:lnTo>
                <a:lnTo>
                  <a:pt x="74455" y="155078"/>
                </a:lnTo>
                <a:lnTo>
                  <a:pt x="79164" y="154820"/>
                </a:lnTo>
                <a:lnTo>
                  <a:pt x="89476" y="154534"/>
                </a:lnTo>
                <a:lnTo>
                  <a:pt x="100410" y="154407"/>
                </a:lnTo>
                <a:lnTo>
                  <a:pt x="105040" y="153420"/>
                </a:lnTo>
                <a:lnTo>
                  <a:pt x="109079" y="151810"/>
                </a:lnTo>
                <a:lnTo>
                  <a:pt x="112725" y="149784"/>
                </a:lnTo>
                <a:lnTo>
                  <a:pt x="117060" y="148434"/>
                </a:lnTo>
                <a:lnTo>
                  <a:pt x="121855" y="147533"/>
                </a:lnTo>
                <a:lnTo>
                  <a:pt x="126957" y="146933"/>
                </a:lnTo>
                <a:lnTo>
                  <a:pt x="131310" y="146533"/>
                </a:lnTo>
                <a:lnTo>
                  <a:pt x="138688" y="146088"/>
                </a:lnTo>
                <a:lnTo>
                  <a:pt x="147681" y="145891"/>
                </a:lnTo>
                <a:lnTo>
                  <a:pt x="190146" y="145735"/>
                </a:lnTo>
                <a:lnTo>
                  <a:pt x="193439" y="146687"/>
                </a:lnTo>
                <a:lnTo>
                  <a:pt x="199637" y="150284"/>
                </a:lnTo>
                <a:lnTo>
                  <a:pt x="205568" y="152518"/>
                </a:lnTo>
                <a:lnTo>
                  <a:pt x="212585" y="153952"/>
                </a:lnTo>
                <a:lnTo>
                  <a:pt x="219863" y="154235"/>
                </a:lnTo>
                <a:lnTo>
                  <a:pt x="227038" y="154296"/>
                </a:lnTo>
                <a:lnTo>
                  <a:pt x="24003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3"/>
          <p:cNvSpPr/>
          <p:nvPr/>
        </p:nvSpPr>
        <p:spPr>
          <a:xfrm>
            <a:off x="4340542" y="2957874"/>
            <a:ext cx="42863" cy="462153"/>
          </a:xfrm>
          <a:custGeom>
            <a:avLst/>
            <a:gdLst/>
            <a:ahLst/>
            <a:cxnLst/>
            <a:rect l="0" t="0" r="0" b="0"/>
            <a:pathLst>
              <a:path w="42863" h="462153">
                <a:moveTo>
                  <a:pt x="17145" y="16783"/>
                </a:moveTo>
                <a:lnTo>
                  <a:pt x="362" y="0"/>
                </a:lnTo>
                <a:lnTo>
                  <a:pt x="9" y="12418"/>
                </a:lnTo>
                <a:lnTo>
                  <a:pt x="0" y="36821"/>
                </a:lnTo>
                <a:lnTo>
                  <a:pt x="953" y="40619"/>
                </a:lnTo>
                <a:lnTo>
                  <a:pt x="2540" y="45056"/>
                </a:lnTo>
                <a:lnTo>
                  <a:pt x="4551" y="49919"/>
                </a:lnTo>
                <a:lnTo>
                  <a:pt x="5891" y="55066"/>
                </a:lnTo>
                <a:lnTo>
                  <a:pt x="6785" y="60403"/>
                </a:lnTo>
                <a:lnTo>
                  <a:pt x="7381" y="65865"/>
                </a:lnTo>
                <a:lnTo>
                  <a:pt x="8730" y="71412"/>
                </a:lnTo>
                <a:lnTo>
                  <a:pt x="10583" y="77015"/>
                </a:lnTo>
                <a:lnTo>
                  <a:pt x="12770" y="82655"/>
                </a:lnTo>
                <a:lnTo>
                  <a:pt x="14229" y="88320"/>
                </a:lnTo>
                <a:lnTo>
                  <a:pt x="15201" y="94002"/>
                </a:lnTo>
                <a:lnTo>
                  <a:pt x="16281" y="105395"/>
                </a:lnTo>
                <a:lnTo>
                  <a:pt x="16761" y="116809"/>
                </a:lnTo>
                <a:lnTo>
                  <a:pt x="17841" y="122519"/>
                </a:lnTo>
                <a:lnTo>
                  <a:pt x="19515" y="128232"/>
                </a:lnTo>
                <a:lnTo>
                  <a:pt x="23914" y="140611"/>
                </a:lnTo>
                <a:lnTo>
                  <a:pt x="29043" y="155638"/>
                </a:lnTo>
                <a:lnTo>
                  <a:pt x="30792" y="162693"/>
                </a:lnTo>
                <a:lnTo>
                  <a:pt x="31958" y="169301"/>
                </a:lnTo>
                <a:lnTo>
                  <a:pt x="33253" y="182676"/>
                </a:lnTo>
                <a:lnTo>
                  <a:pt x="33599" y="190244"/>
                </a:lnTo>
                <a:lnTo>
                  <a:pt x="33829" y="198146"/>
                </a:lnTo>
                <a:lnTo>
                  <a:pt x="34935" y="206272"/>
                </a:lnTo>
                <a:lnTo>
                  <a:pt x="36625" y="214546"/>
                </a:lnTo>
                <a:lnTo>
                  <a:pt x="38705" y="222920"/>
                </a:lnTo>
                <a:lnTo>
                  <a:pt x="40090" y="231360"/>
                </a:lnTo>
                <a:lnTo>
                  <a:pt x="41014" y="239845"/>
                </a:lnTo>
                <a:lnTo>
                  <a:pt x="41630" y="248358"/>
                </a:lnTo>
                <a:lnTo>
                  <a:pt x="42041" y="256891"/>
                </a:lnTo>
                <a:lnTo>
                  <a:pt x="42498" y="273993"/>
                </a:lnTo>
                <a:lnTo>
                  <a:pt x="42861" y="383018"/>
                </a:lnTo>
                <a:lnTo>
                  <a:pt x="42862" y="462152"/>
                </a:lnTo>
                <a:lnTo>
                  <a:pt x="42862" y="4539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4"/>
          <p:cNvSpPr/>
          <p:nvPr/>
        </p:nvSpPr>
        <p:spPr>
          <a:xfrm>
            <a:off x="2248963" y="2588905"/>
            <a:ext cx="334138" cy="351345"/>
          </a:xfrm>
          <a:custGeom>
            <a:avLst/>
            <a:gdLst/>
            <a:ahLst/>
            <a:cxnLst/>
            <a:rect l="0" t="0" r="0" b="0"/>
            <a:pathLst>
              <a:path w="334138" h="351345">
                <a:moveTo>
                  <a:pt x="299926" y="42852"/>
                </a:moveTo>
                <a:lnTo>
                  <a:pt x="299926" y="38301"/>
                </a:lnTo>
                <a:lnTo>
                  <a:pt x="298974" y="36008"/>
                </a:lnTo>
                <a:lnTo>
                  <a:pt x="291707" y="26165"/>
                </a:lnTo>
                <a:lnTo>
                  <a:pt x="291459" y="21292"/>
                </a:lnTo>
                <a:lnTo>
                  <a:pt x="290471" y="18954"/>
                </a:lnTo>
                <a:lnTo>
                  <a:pt x="286834" y="13815"/>
                </a:lnTo>
                <a:lnTo>
                  <a:pt x="284531" y="12064"/>
                </a:lnTo>
                <a:lnTo>
                  <a:pt x="282043" y="10897"/>
                </a:lnTo>
                <a:lnTo>
                  <a:pt x="279432" y="10119"/>
                </a:lnTo>
                <a:lnTo>
                  <a:pt x="273990" y="6714"/>
                </a:lnTo>
                <a:lnTo>
                  <a:pt x="271206" y="4472"/>
                </a:lnTo>
                <a:lnTo>
                  <a:pt x="267444" y="2978"/>
                </a:lnTo>
                <a:lnTo>
                  <a:pt x="258185" y="1318"/>
                </a:lnTo>
                <a:lnTo>
                  <a:pt x="253049" y="875"/>
                </a:lnTo>
                <a:lnTo>
                  <a:pt x="247720" y="580"/>
                </a:lnTo>
                <a:lnTo>
                  <a:pt x="236718" y="252"/>
                </a:lnTo>
                <a:lnTo>
                  <a:pt x="196850" y="13"/>
                </a:lnTo>
                <a:lnTo>
                  <a:pt x="183947" y="0"/>
                </a:lnTo>
                <a:lnTo>
                  <a:pt x="176887" y="949"/>
                </a:lnTo>
                <a:lnTo>
                  <a:pt x="169323" y="2534"/>
                </a:lnTo>
                <a:lnTo>
                  <a:pt x="161422" y="4543"/>
                </a:lnTo>
                <a:lnTo>
                  <a:pt x="153298" y="5883"/>
                </a:lnTo>
                <a:lnTo>
                  <a:pt x="145024" y="6776"/>
                </a:lnTo>
                <a:lnTo>
                  <a:pt x="136651" y="7371"/>
                </a:lnTo>
                <a:lnTo>
                  <a:pt x="128211" y="7768"/>
                </a:lnTo>
                <a:lnTo>
                  <a:pt x="111213" y="8209"/>
                </a:lnTo>
                <a:lnTo>
                  <a:pt x="103633" y="9279"/>
                </a:lnTo>
                <a:lnTo>
                  <a:pt x="96674" y="10945"/>
                </a:lnTo>
                <a:lnTo>
                  <a:pt x="90130" y="13008"/>
                </a:lnTo>
                <a:lnTo>
                  <a:pt x="83862" y="14384"/>
                </a:lnTo>
                <a:lnTo>
                  <a:pt x="77779" y="15301"/>
                </a:lnTo>
                <a:lnTo>
                  <a:pt x="71818" y="15912"/>
                </a:lnTo>
                <a:lnTo>
                  <a:pt x="62655" y="19131"/>
                </a:lnTo>
                <a:lnTo>
                  <a:pt x="54455" y="23737"/>
                </a:lnTo>
                <a:lnTo>
                  <a:pt x="44460" y="28959"/>
                </a:lnTo>
                <a:lnTo>
                  <a:pt x="36208" y="34455"/>
                </a:lnTo>
                <a:lnTo>
                  <a:pt x="28414" y="40072"/>
                </a:lnTo>
                <a:lnTo>
                  <a:pt x="18599" y="45744"/>
                </a:lnTo>
                <a:lnTo>
                  <a:pt x="11465" y="49741"/>
                </a:lnTo>
                <a:lnTo>
                  <a:pt x="10464" y="51255"/>
                </a:lnTo>
                <a:lnTo>
                  <a:pt x="8102" y="57936"/>
                </a:lnTo>
                <a:lnTo>
                  <a:pt x="2746" y="65948"/>
                </a:lnTo>
                <a:lnTo>
                  <a:pt x="1158" y="71532"/>
                </a:lnTo>
                <a:lnTo>
                  <a:pt x="265" y="80031"/>
                </a:lnTo>
                <a:lnTo>
                  <a:pt x="0" y="88581"/>
                </a:lnTo>
                <a:lnTo>
                  <a:pt x="916" y="91436"/>
                </a:lnTo>
                <a:lnTo>
                  <a:pt x="7280" y="101167"/>
                </a:lnTo>
                <a:lnTo>
                  <a:pt x="12662" y="106909"/>
                </a:lnTo>
                <a:lnTo>
                  <a:pt x="20171" y="111962"/>
                </a:lnTo>
                <a:lnTo>
                  <a:pt x="29858" y="117382"/>
                </a:lnTo>
                <a:lnTo>
                  <a:pt x="40514" y="122967"/>
                </a:lnTo>
                <a:lnTo>
                  <a:pt x="46022" y="124837"/>
                </a:lnTo>
                <a:lnTo>
                  <a:pt x="51599" y="126084"/>
                </a:lnTo>
                <a:lnTo>
                  <a:pt x="57222" y="126915"/>
                </a:lnTo>
                <a:lnTo>
                  <a:pt x="62876" y="128421"/>
                </a:lnTo>
                <a:lnTo>
                  <a:pt x="68550" y="130378"/>
                </a:lnTo>
                <a:lnTo>
                  <a:pt x="74238" y="132635"/>
                </a:lnTo>
                <a:lnTo>
                  <a:pt x="88178" y="137683"/>
                </a:lnTo>
                <a:lnTo>
                  <a:pt x="120410" y="148685"/>
                </a:lnTo>
                <a:lnTo>
                  <a:pt x="128814" y="150555"/>
                </a:lnTo>
                <a:lnTo>
                  <a:pt x="137274" y="151801"/>
                </a:lnTo>
                <a:lnTo>
                  <a:pt x="145772" y="152633"/>
                </a:lnTo>
                <a:lnTo>
                  <a:pt x="154294" y="154139"/>
                </a:lnTo>
                <a:lnTo>
                  <a:pt x="162833" y="156096"/>
                </a:lnTo>
                <a:lnTo>
                  <a:pt x="171383" y="158353"/>
                </a:lnTo>
                <a:lnTo>
                  <a:pt x="179941" y="161762"/>
                </a:lnTo>
                <a:lnTo>
                  <a:pt x="188504" y="165941"/>
                </a:lnTo>
                <a:lnTo>
                  <a:pt x="204685" y="174711"/>
                </a:lnTo>
                <a:lnTo>
                  <a:pt x="218227" y="181784"/>
                </a:lnTo>
                <a:lnTo>
                  <a:pt x="225458" y="185003"/>
                </a:lnTo>
                <a:lnTo>
                  <a:pt x="233136" y="188102"/>
                </a:lnTo>
                <a:lnTo>
                  <a:pt x="241112" y="191120"/>
                </a:lnTo>
                <a:lnTo>
                  <a:pt x="248334" y="195038"/>
                </a:lnTo>
                <a:lnTo>
                  <a:pt x="255054" y="199554"/>
                </a:lnTo>
                <a:lnTo>
                  <a:pt x="261439" y="204470"/>
                </a:lnTo>
                <a:lnTo>
                  <a:pt x="267601" y="208700"/>
                </a:lnTo>
                <a:lnTo>
                  <a:pt x="273614" y="212472"/>
                </a:lnTo>
                <a:lnTo>
                  <a:pt x="279527" y="215940"/>
                </a:lnTo>
                <a:lnTo>
                  <a:pt x="288638" y="224873"/>
                </a:lnTo>
                <a:lnTo>
                  <a:pt x="295862" y="235192"/>
                </a:lnTo>
                <a:lnTo>
                  <a:pt x="302247" y="246129"/>
                </a:lnTo>
                <a:lnTo>
                  <a:pt x="308261" y="254800"/>
                </a:lnTo>
                <a:lnTo>
                  <a:pt x="314108" y="262781"/>
                </a:lnTo>
                <a:lnTo>
                  <a:pt x="319882" y="272678"/>
                </a:lnTo>
                <a:lnTo>
                  <a:pt x="323083" y="280887"/>
                </a:lnTo>
                <a:lnTo>
                  <a:pt x="323937" y="284410"/>
                </a:lnTo>
                <a:lnTo>
                  <a:pt x="323553" y="288663"/>
                </a:lnTo>
                <a:lnTo>
                  <a:pt x="320587" y="298469"/>
                </a:lnTo>
                <a:lnTo>
                  <a:pt x="318634" y="306637"/>
                </a:lnTo>
                <a:lnTo>
                  <a:pt x="318113" y="310149"/>
                </a:lnTo>
                <a:lnTo>
                  <a:pt x="315861" y="313442"/>
                </a:lnTo>
                <a:lnTo>
                  <a:pt x="308278" y="319642"/>
                </a:lnTo>
                <a:lnTo>
                  <a:pt x="298559" y="325572"/>
                </a:lnTo>
                <a:lnTo>
                  <a:pt x="293300" y="328487"/>
                </a:lnTo>
                <a:lnTo>
                  <a:pt x="282376" y="334266"/>
                </a:lnTo>
                <a:lnTo>
                  <a:pt x="276796" y="337141"/>
                </a:lnTo>
                <a:lnTo>
                  <a:pt x="271171" y="339057"/>
                </a:lnTo>
                <a:lnTo>
                  <a:pt x="265516" y="340334"/>
                </a:lnTo>
                <a:lnTo>
                  <a:pt x="259842" y="341186"/>
                </a:lnTo>
                <a:lnTo>
                  <a:pt x="253201" y="342706"/>
                </a:lnTo>
                <a:lnTo>
                  <a:pt x="245916" y="344673"/>
                </a:lnTo>
                <a:lnTo>
                  <a:pt x="238202" y="346936"/>
                </a:lnTo>
                <a:lnTo>
                  <a:pt x="231154" y="348444"/>
                </a:lnTo>
                <a:lnTo>
                  <a:pt x="224551" y="349450"/>
                </a:lnTo>
                <a:lnTo>
                  <a:pt x="218244" y="350121"/>
                </a:lnTo>
                <a:lnTo>
                  <a:pt x="212134" y="350568"/>
                </a:lnTo>
                <a:lnTo>
                  <a:pt x="206156" y="350866"/>
                </a:lnTo>
                <a:lnTo>
                  <a:pt x="194433" y="351197"/>
                </a:lnTo>
                <a:lnTo>
                  <a:pt x="182873" y="351344"/>
                </a:lnTo>
                <a:lnTo>
                  <a:pt x="177123" y="350431"/>
                </a:lnTo>
                <a:lnTo>
                  <a:pt x="171385" y="348870"/>
                </a:lnTo>
                <a:lnTo>
                  <a:pt x="165655" y="346877"/>
                </a:lnTo>
                <a:lnTo>
                  <a:pt x="159930" y="345548"/>
                </a:lnTo>
                <a:lnTo>
                  <a:pt x="154208" y="344661"/>
                </a:lnTo>
                <a:lnTo>
                  <a:pt x="148488" y="344071"/>
                </a:lnTo>
                <a:lnTo>
                  <a:pt x="144675" y="342725"/>
                </a:lnTo>
                <a:lnTo>
                  <a:pt x="142133" y="340875"/>
                </a:lnTo>
                <a:lnTo>
                  <a:pt x="140438" y="338689"/>
                </a:lnTo>
                <a:lnTo>
                  <a:pt x="133475" y="333720"/>
                </a:lnTo>
                <a:lnTo>
                  <a:pt x="124983" y="328337"/>
                </a:lnTo>
                <a:lnTo>
                  <a:pt x="118034" y="322769"/>
                </a:lnTo>
                <a:lnTo>
                  <a:pt x="115800" y="319951"/>
                </a:lnTo>
                <a:lnTo>
                  <a:pt x="114310" y="317120"/>
                </a:lnTo>
                <a:lnTo>
                  <a:pt x="111703" y="310481"/>
                </a:lnTo>
                <a:lnTo>
                  <a:pt x="107369" y="301181"/>
                </a:lnTo>
                <a:lnTo>
                  <a:pt x="106785" y="296034"/>
                </a:lnTo>
                <a:lnTo>
                  <a:pt x="108676" y="285235"/>
                </a:lnTo>
                <a:lnTo>
                  <a:pt x="110151" y="276625"/>
                </a:lnTo>
                <a:lnTo>
                  <a:pt x="110545" y="272996"/>
                </a:lnTo>
                <a:lnTo>
                  <a:pt x="113522" y="263883"/>
                </a:lnTo>
                <a:lnTo>
                  <a:pt x="115649" y="258786"/>
                </a:lnTo>
                <a:lnTo>
                  <a:pt x="123093" y="248043"/>
                </a:lnTo>
                <a:lnTo>
                  <a:pt x="127745" y="242511"/>
                </a:lnTo>
                <a:lnTo>
                  <a:pt x="131799" y="236918"/>
                </a:lnTo>
                <a:lnTo>
                  <a:pt x="135454" y="231284"/>
                </a:lnTo>
                <a:lnTo>
                  <a:pt x="138843" y="225623"/>
                </a:lnTo>
                <a:lnTo>
                  <a:pt x="143960" y="219945"/>
                </a:lnTo>
                <a:lnTo>
                  <a:pt x="150229" y="214254"/>
                </a:lnTo>
                <a:lnTo>
                  <a:pt x="157266" y="208555"/>
                </a:lnTo>
                <a:lnTo>
                  <a:pt x="163862" y="202851"/>
                </a:lnTo>
                <a:lnTo>
                  <a:pt x="170164" y="197143"/>
                </a:lnTo>
                <a:lnTo>
                  <a:pt x="176271" y="191433"/>
                </a:lnTo>
                <a:lnTo>
                  <a:pt x="183199" y="185721"/>
                </a:lnTo>
                <a:lnTo>
                  <a:pt x="190676" y="180008"/>
                </a:lnTo>
                <a:lnTo>
                  <a:pt x="198518" y="174294"/>
                </a:lnTo>
                <a:lnTo>
                  <a:pt x="205651" y="168580"/>
                </a:lnTo>
                <a:lnTo>
                  <a:pt x="212311" y="162866"/>
                </a:lnTo>
                <a:lnTo>
                  <a:pt x="218656" y="157151"/>
                </a:lnTo>
                <a:lnTo>
                  <a:pt x="225744" y="151436"/>
                </a:lnTo>
                <a:lnTo>
                  <a:pt x="233326" y="145722"/>
                </a:lnTo>
                <a:lnTo>
                  <a:pt x="241239" y="140007"/>
                </a:lnTo>
                <a:lnTo>
                  <a:pt x="248419" y="134292"/>
                </a:lnTo>
                <a:lnTo>
                  <a:pt x="255111" y="128577"/>
                </a:lnTo>
                <a:lnTo>
                  <a:pt x="261477" y="122862"/>
                </a:lnTo>
                <a:lnTo>
                  <a:pt x="273630" y="111432"/>
                </a:lnTo>
                <a:lnTo>
                  <a:pt x="279538" y="105717"/>
                </a:lnTo>
                <a:lnTo>
                  <a:pt x="285382" y="100955"/>
                </a:lnTo>
                <a:lnTo>
                  <a:pt x="291183" y="96827"/>
                </a:lnTo>
                <a:lnTo>
                  <a:pt x="296955" y="93123"/>
                </a:lnTo>
                <a:lnTo>
                  <a:pt x="305908" y="83927"/>
                </a:lnTo>
                <a:lnTo>
                  <a:pt x="309629" y="78808"/>
                </a:lnTo>
                <a:lnTo>
                  <a:pt x="318844" y="70580"/>
                </a:lnTo>
                <a:lnTo>
                  <a:pt x="323968" y="67052"/>
                </a:lnTo>
                <a:lnTo>
                  <a:pt x="327384" y="63748"/>
                </a:lnTo>
                <a:lnTo>
                  <a:pt x="329662" y="60593"/>
                </a:lnTo>
                <a:lnTo>
                  <a:pt x="332192" y="54547"/>
                </a:lnTo>
                <a:lnTo>
                  <a:pt x="333317" y="48685"/>
                </a:lnTo>
                <a:lnTo>
                  <a:pt x="333817" y="40364"/>
                </a:lnTo>
                <a:lnTo>
                  <a:pt x="334098" y="27510"/>
                </a:lnTo>
                <a:lnTo>
                  <a:pt x="334137" y="24051"/>
                </a:lnTo>
                <a:lnTo>
                  <a:pt x="333211" y="21746"/>
                </a:lnTo>
                <a:lnTo>
                  <a:pt x="331641" y="20209"/>
                </a:lnTo>
                <a:lnTo>
                  <a:pt x="329642" y="19184"/>
                </a:lnTo>
                <a:lnTo>
                  <a:pt x="322278" y="13191"/>
                </a:lnTo>
                <a:lnTo>
                  <a:pt x="320542" y="10696"/>
                </a:lnTo>
                <a:lnTo>
                  <a:pt x="318614" y="5383"/>
                </a:lnTo>
                <a:lnTo>
                  <a:pt x="317147" y="3585"/>
                </a:lnTo>
                <a:lnTo>
                  <a:pt x="315217" y="2387"/>
                </a:lnTo>
                <a:lnTo>
                  <a:pt x="312978" y="1588"/>
                </a:lnTo>
                <a:lnTo>
                  <a:pt x="305410" y="700"/>
                </a:lnTo>
                <a:lnTo>
                  <a:pt x="300724" y="463"/>
                </a:lnTo>
                <a:lnTo>
                  <a:pt x="296648" y="1258"/>
                </a:lnTo>
                <a:lnTo>
                  <a:pt x="289579" y="4681"/>
                </a:lnTo>
                <a:lnTo>
                  <a:pt x="280723" y="6837"/>
                </a:lnTo>
                <a:lnTo>
                  <a:pt x="270436" y="8748"/>
                </a:lnTo>
                <a:lnTo>
                  <a:pt x="265027" y="10591"/>
                </a:lnTo>
                <a:lnTo>
                  <a:pt x="248491" y="17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5"/>
          <p:cNvSpPr/>
          <p:nvPr/>
        </p:nvSpPr>
        <p:spPr>
          <a:xfrm>
            <a:off x="2638249" y="4303395"/>
            <a:ext cx="270687" cy="154305"/>
          </a:xfrm>
          <a:custGeom>
            <a:avLst/>
            <a:gdLst/>
            <a:ahLst/>
            <a:cxnLst/>
            <a:rect l="0" t="0" r="0" b="0"/>
            <a:pathLst>
              <a:path w="270687" h="154305">
                <a:moveTo>
                  <a:pt x="82090" y="0"/>
                </a:moveTo>
                <a:lnTo>
                  <a:pt x="74710" y="0"/>
                </a:lnTo>
                <a:lnTo>
                  <a:pt x="74312" y="952"/>
                </a:lnTo>
                <a:lnTo>
                  <a:pt x="73871" y="4550"/>
                </a:lnTo>
                <a:lnTo>
                  <a:pt x="73539" y="9289"/>
                </a:lnTo>
                <a:lnTo>
                  <a:pt x="73521" y="20473"/>
                </a:lnTo>
                <a:lnTo>
                  <a:pt x="72567" y="23173"/>
                </a:lnTo>
                <a:lnTo>
                  <a:pt x="70979" y="25926"/>
                </a:lnTo>
                <a:lnTo>
                  <a:pt x="66137" y="32638"/>
                </a:lnTo>
                <a:lnTo>
                  <a:pt x="62935" y="36095"/>
                </a:lnTo>
                <a:lnTo>
                  <a:pt x="49106" y="50126"/>
                </a:lnTo>
                <a:lnTo>
                  <a:pt x="47718" y="50562"/>
                </a:lnTo>
                <a:lnTo>
                  <a:pt x="43637" y="51046"/>
                </a:lnTo>
                <a:lnTo>
                  <a:pt x="42167" y="52129"/>
                </a:lnTo>
                <a:lnTo>
                  <a:pt x="41187" y="53802"/>
                </a:lnTo>
                <a:lnTo>
                  <a:pt x="39615" y="58781"/>
                </a:lnTo>
                <a:lnTo>
                  <a:pt x="36860" y="62002"/>
                </a:lnTo>
                <a:lnTo>
                  <a:pt x="34792" y="64195"/>
                </a:lnTo>
                <a:lnTo>
                  <a:pt x="33413" y="66609"/>
                </a:lnTo>
                <a:lnTo>
                  <a:pt x="32494" y="69171"/>
                </a:lnTo>
                <a:lnTo>
                  <a:pt x="31881" y="71831"/>
                </a:lnTo>
                <a:lnTo>
                  <a:pt x="31472" y="74557"/>
                </a:lnTo>
                <a:lnTo>
                  <a:pt x="31200" y="77327"/>
                </a:lnTo>
                <a:lnTo>
                  <a:pt x="31019" y="80126"/>
                </a:lnTo>
                <a:lnTo>
                  <a:pt x="29945" y="81992"/>
                </a:lnTo>
                <a:lnTo>
                  <a:pt x="28277" y="83237"/>
                </a:lnTo>
                <a:lnTo>
                  <a:pt x="26212" y="84066"/>
                </a:lnTo>
                <a:lnTo>
                  <a:pt x="24836" y="85571"/>
                </a:lnTo>
                <a:lnTo>
                  <a:pt x="23918" y="87528"/>
                </a:lnTo>
                <a:lnTo>
                  <a:pt x="23306" y="89784"/>
                </a:lnTo>
                <a:lnTo>
                  <a:pt x="21946" y="92241"/>
                </a:lnTo>
                <a:lnTo>
                  <a:pt x="20087" y="94831"/>
                </a:lnTo>
                <a:lnTo>
                  <a:pt x="17895" y="97511"/>
                </a:lnTo>
                <a:lnTo>
                  <a:pt x="16433" y="100250"/>
                </a:lnTo>
                <a:lnTo>
                  <a:pt x="15459" y="103028"/>
                </a:lnTo>
                <a:lnTo>
                  <a:pt x="13896" y="109780"/>
                </a:lnTo>
                <a:lnTo>
                  <a:pt x="13681" y="113243"/>
                </a:lnTo>
                <a:lnTo>
                  <a:pt x="13624" y="115501"/>
                </a:lnTo>
                <a:lnTo>
                  <a:pt x="12634" y="117005"/>
                </a:lnTo>
                <a:lnTo>
                  <a:pt x="11021" y="118009"/>
                </a:lnTo>
                <a:lnTo>
                  <a:pt x="8993" y="118677"/>
                </a:lnTo>
                <a:lnTo>
                  <a:pt x="7642" y="120075"/>
                </a:lnTo>
                <a:lnTo>
                  <a:pt x="6740" y="121960"/>
                </a:lnTo>
                <a:lnTo>
                  <a:pt x="5739" y="126594"/>
                </a:lnTo>
                <a:lnTo>
                  <a:pt x="5472" y="129164"/>
                </a:lnTo>
                <a:lnTo>
                  <a:pt x="5044" y="135580"/>
                </a:lnTo>
                <a:lnTo>
                  <a:pt x="4985" y="138998"/>
                </a:lnTo>
                <a:lnTo>
                  <a:pt x="4941" y="145338"/>
                </a:lnTo>
                <a:lnTo>
                  <a:pt x="388" y="145615"/>
                </a:lnTo>
                <a:lnTo>
                  <a:pt x="0" y="146607"/>
                </a:lnTo>
                <a:lnTo>
                  <a:pt x="693" y="148220"/>
                </a:lnTo>
                <a:lnTo>
                  <a:pt x="4905" y="154258"/>
                </a:lnTo>
                <a:lnTo>
                  <a:pt x="4931" y="154295"/>
                </a:lnTo>
                <a:lnTo>
                  <a:pt x="17708" y="154304"/>
                </a:lnTo>
                <a:lnTo>
                  <a:pt x="20119" y="153352"/>
                </a:lnTo>
                <a:lnTo>
                  <a:pt x="25337" y="149754"/>
                </a:lnTo>
                <a:lnTo>
                  <a:pt x="30832" y="147519"/>
                </a:lnTo>
                <a:lnTo>
                  <a:pt x="39280" y="146262"/>
                </a:lnTo>
                <a:lnTo>
                  <a:pt x="42120" y="146085"/>
                </a:lnTo>
                <a:lnTo>
                  <a:pt x="44966" y="145015"/>
                </a:lnTo>
                <a:lnTo>
                  <a:pt x="50668" y="141286"/>
                </a:lnTo>
                <a:lnTo>
                  <a:pt x="56378" y="138993"/>
                </a:lnTo>
                <a:lnTo>
                  <a:pt x="63042" y="137975"/>
                </a:lnTo>
                <a:lnTo>
                  <a:pt x="67487" y="137703"/>
                </a:lnTo>
                <a:lnTo>
                  <a:pt x="72355" y="137522"/>
                </a:lnTo>
                <a:lnTo>
                  <a:pt x="76553" y="136449"/>
                </a:lnTo>
                <a:lnTo>
                  <a:pt x="83757" y="132716"/>
                </a:lnTo>
                <a:lnTo>
                  <a:pt x="90133" y="130422"/>
                </a:lnTo>
                <a:lnTo>
                  <a:pt x="96143" y="129403"/>
                </a:lnTo>
                <a:lnTo>
                  <a:pt x="101988" y="128950"/>
                </a:lnTo>
                <a:lnTo>
                  <a:pt x="104881" y="127876"/>
                </a:lnTo>
                <a:lnTo>
                  <a:pt x="110634" y="124144"/>
                </a:lnTo>
                <a:lnTo>
                  <a:pt x="116367" y="121850"/>
                </a:lnTo>
                <a:lnTo>
                  <a:pt x="122089" y="120830"/>
                </a:lnTo>
                <a:lnTo>
                  <a:pt x="127808" y="120377"/>
                </a:lnTo>
                <a:lnTo>
                  <a:pt x="136064" y="120176"/>
                </a:lnTo>
                <a:lnTo>
                  <a:pt x="166298" y="120024"/>
                </a:lnTo>
                <a:lnTo>
                  <a:pt x="169661" y="119069"/>
                </a:lnTo>
                <a:lnTo>
                  <a:pt x="171904" y="117479"/>
                </a:lnTo>
                <a:lnTo>
                  <a:pt x="173398" y="115467"/>
                </a:lnTo>
                <a:lnTo>
                  <a:pt x="176300" y="114125"/>
                </a:lnTo>
                <a:lnTo>
                  <a:pt x="184604" y="112635"/>
                </a:lnTo>
                <a:lnTo>
                  <a:pt x="192104" y="111972"/>
                </a:lnTo>
                <a:lnTo>
                  <a:pt x="198613" y="111678"/>
                </a:lnTo>
                <a:lnTo>
                  <a:pt x="207632" y="111512"/>
                </a:lnTo>
                <a:lnTo>
                  <a:pt x="261725" y="111442"/>
                </a:lnTo>
                <a:lnTo>
                  <a:pt x="264480" y="113982"/>
                </a:lnTo>
                <a:lnTo>
                  <a:pt x="270686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6"/>
          <p:cNvSpPr/>
          <p:nvPr/>
        </p:nvSpPr>
        <p:spPr>
          <a:xfrm>
            <a:off x="2857500" y="4311967"/>
            <a:ext cx="8573" cy="274321"/>
          </a:xfrm>
          <a:custGeom>
            <a:avLst/>
            <a:gdLst/>
            <a:ahLst/>
            <a:cxnLst/>
            <a:rect l="0" t="0" r="0" b="0"/>
            <a:pathLst>
              <a:path w="8573" h="274321">
                <a:moveTo>
                  <a:pt x="0" y="0"/>
                </a:moveTo>
                <a:lnTo>
                  <a:pt x="0" y="24068"/>
                </a:lnTo>
                <a:lnTo>
                  <a:pt x="952" y="26523"/>
                </a:lnTo>
                <a:lnTo>
                  <a:pt x="2539" y="30065"/>
                </a:lnTo>
                <a:lnTo>
                  <a:pt x="4550" y="34331"/>
                </a:lnTo>
                <a:lnTo>
                  <a:pt x="5891" y="38127"/>
                </a:lnTo>
                <a:lnTo>
                  <a:pt x="6785" y="41611"/>
                </a:lnTo>
                <a:lnTo>
                  <a:pt x="7380" y="44885"/>
                </a:lnTo>
                <a:lnTo>
                  <a:pt x="7778" y="48021"/>
                </a:lnTo>
                <a:lnTo>
                  <a:pt x="8042" y="51064"/>
                </a:lnTo>
                <a:lnTo>
                  <a:pt x="8219" y="54045"/>
                </a:lnTo>
                <a:lnTo>
                  <a:pt x="8415" y="62438"/>
                </a:lnTo>
                <a:lnTo>
                  <a:pt x="8572" y="182486"/>
                </a:lnTo>
                <a:lnTo>
                  <a:pt x="7619" y="186427"/>
                </a:lnTo>
                <a:lnTo>
                  <a:pt x="6032" y="190960"/>
                </a:lnTo>
                <a:lnTo>
                  <a:pt x="4021" y="195887"/>
                </a:lnTo>
                <a:lnTo>
                  <a:pt x="2680" y="200124"/>
                </a:lnTo>
                <a:lnTo>
                  <a:pt x="1787" y="203901"/>
                </a:lnTo>
                <a:lnTo>
                  <a:pt x="1191" y="207371"/>
                </a:lnTo>
                <a:lnTo>
                  <a:pt x="794" y="210637"/>
                </a:lnTo>
                <a:lnTo>
                  <a:pt x="529" y="213767"/>
                </a:lnTo>
                <a:lnTo>
                  <a:pt x="352" y="216807"/>
                </a:lnTo>
                <a:lnTo>
                  <a:pt x="156" y="222724"/>
                </a:lnTo>
                <a:lnTo>
                  <a:pt x="31" y="23428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7"/>
          <p:cNvSpPr/>
          <p:nvPr/>
        </p:nvSpPr>
        <p:spPr>
          <a:xfrm>
            <a:off x="3028950" y="4277709"/>
            <a:ext cx="617221" cy="317151"/>
          </a:xfrm>
          <a:custGeom>
            <a:avLst/>
            <a:gdLst/>
            <a:ahLst/>
            <a:cxnLst/>
            <a:rect l="0" t="0" r="0" b="0"/>
            <a:pathLst>
              <a:path w="617221" h="317151">
                <a:moveTo>
                  <a:pt x="0" y="162845"/>
                </a:moveTo>
                <a:lnTo>
                  <a:pt x="0" y="167397"/>
                </a:lnTo>
                <a:lnTo>
                  <a:pt x="952" y="168737"/>
                </a:lnTo>
                <a:lnTo>
                  <a:pt x="2539" y="169631"/>
                </a:lnTo>
                <a:lnTo>
                  <a:pt x="7380" y="171065"/>
                </a:lnTo>
                <a:lnTo>
                  <a:pt x="7778" y="172136"/>
                </a:lnTo>
                <a:lnTo>
                  <a:pt x="8219" y="175864"/>
                </a:lnTo>
                <a:lnTo>
                  <a:pt x="9289" y="178192"/>
                </a:lnTo>
                <a:lnTo>
                  <a:pt x="14394" y="186019"/>
                </a:lnTo>
                <a:lnTo>
                  <a:pt x="15922" y="191560"/>
                </a:lnTo>
                <a:lnTo>
                  <a:pt x="17282" y="193419"/>
                </a:lnTo>
                <a:lnTo>
                  <a:pt x="19141" y="194657"/>
                </a:lnTo>
                <a:lnTo>
                  <a:pt x="21333" y="195484"/>
                </a:lnTo>
                <a:lnTo>
                  <a:pt x="22794" y="197939"/>
                </a:lnTo>
                <a:lnTo>
                  <a:pt x="24418" y="205748"/>
                </a:lnTo>
                <a:lnTo>
                  <a:pt x="27680" y="213028"/>
                </a:lnTo>
                <a:lnTo>
                  <a:pt x="34871" y="222482"/>
                </a:lnTo>
                <a:lnTo>
                  <a:pt x="37534" y="225463"/>
                </a:lnTo>
                <a:lnTo>
                  <a:pt x="39310" y="228403"/>
                </a:lnTo>
                <a:lnTo>
                  <a:pt x="41283" y="234210"/>
                </a:lnTo>
                <a:lnTo>
                  <a:pt x="42394" y="242834"/>
                </a:lnTo>
                <a:lnTo>
                  <a:pt x="43503" y="245699"/>
                </a:lnTo>
                <a:lnTo>
                  <a:pt x="47274" y="251422"/>
                </a:lnTo>
                <a:lnTo>
                  <a:pt x="49586" y="259680"/>
                </a:lnTo>
                <a:lnTo>
                  <a:pt x="50202" y="264549"/>
                </a:lnTo>
                <a:lnTo>
                  <a:pt x="53427" y="272500"/>
                </a:lnTo>
                <a:lnTo>
                  <a:pt x="57082" y="279208"/>
                </a:lnTo>
                <a:lnTo>
                  <a:pt x="58707" y="285365"/>
                </a:lnTo>
                <a:lnTo>
                  <a:pt x="60093" y="287387"/>
                </a:lnTo>
                <a:lnTo>
                  <a:pt x="61969" y="288737"/>
                </a:lnTo>
                <a:lnTo>
                  <a:pt x="64173" y="289635"/>
                </a:lnTo>
                <a:lnTo>
                  <a:pt x="65642" y="291187"/>
                </a:lnTo>
                <a:lnTo>
                  <a:pt x="66621" y="293174"/>
                </a:lnTo>
                <a:lnTo>
                  <a:pt x="67274" y="295451"/>
                </a:lnTo>
                <a:lnTo>
                  <a:pt x="70539" y="300522"/>
                </a:lnTo>
                <a:lnTo>
                  <a:pt x="79111" y="310411"/>
                </a:lnTo>
                <a:lnTo>
                  <a:pt x="85338" y="316756"/>
                </a:lnTo>
                <a:lnTo>
                  <a:pt x="102755" y="317150"/>
                </a:lnTo>
                <a:lnTo>
                  <a:pt x="102836" y="312599"/>
                </a:lnTo>
                <a:lnTo>
                  <a:pt x="103800" y="311259"/>
                </a:lnTo>
                <a:lnTo>
                  <a:pt x="105395" y="310365"/>
                </a:lnTo>
                <a:lnTo>
                  <a:pt x="107410" y="309769"/>
                </a:lnTo>
                <a:lnTo>
                  <a:pt x="108754" y="308420"/>
                </a:lnTo>
                <a:lnTo>
                  <a:pt x="109650" y="306568"/>
                </a:lnTo>
                <a:lnTo>
                  <a:pt x="111088" y="301302"/>
                </a:lnTo>
                <a:lnTo>
                  <a:pt x="111372" y="292465"/>
                </a:lnTo>
                <a:lnTo>
                  <a:pt x="111442" y="199629"/>
                </a:lnTo>
                <a:lnTo>
                  <a:pt x="110489" y="194035"/>
                </a:lnTo>
                <a:lnTo>
                  <a:pt x="108902" y="188401"/>
                </a:lnTo>
                <a:lnTo>
                  <a:pt x="106891" y="182741"/>
                </a:lnTo>
                <a:lnTo>
                  <a:pt x="104657" y="173910"/>
                </a:lnTo>
                <a:lnTo>
                  <a:pt x="103664" y="165858"/>
                </a:lnTo>
                <a:lnTo>
                  <a:pt x="103399" y="161044"/>
                </a:lnTo>
                <a:lnTo>
                  <a:pt x="103105" y="151567"/>
                </a:lnTo>
                <a:lnTo>
                  <a:pt x="102974" y="144181"/>
                </a:lnTo>
                <a:lnTo>
                  <a:pt x="100376" y="135183"/>
                </a:lnTo>
                <a:lnTo>
                  <a:pt x="96999" y="125786"/>
                </a:lnTo>
                <a:lnTo>
                  <a:pt x="95498" y="118435"/>
                </a:lnTo>
                <a:lnTo>
                  <a:pt x="94653" y="108941"/>
                </a:lnTo>
                <a:lnTo>
                  <a:pt x="94402" y="100096"/>
                </a:lnTo>
                <a:lnTo>
                  <a:pt x="93415" y="97200"/>
                </a:lnTo>
                <a:lnTo>
                  <a:pt x="86925" y="87397"/>
                </a:lnTo>
                <a:lnTo>
                  <a:pt x="86080" y="86198"/>
                </a:lnTo>
                <a:lnTo>
                  <a:pt x="94195" y="77229"/>
                </a:lnTo>
                <a:lnTo>
                  <a:pt x="98818" y="72602"/>
                </a:lnTo>
                <a:lnTo>
                  <a:pt x="101121" y="71251"/>
                </a:lnTo>
                <a:lnTo>
                  <a:pt x="106220" y="69750"/>
                </a:lnTo>
                <a:lnTo>
                  <a:pt x="123146" y="67833"/>
                </a:lnTo>
                <a:lnTo>
                  <a:pt x="136649" y="61810"/>
                </a:lnTo>
                <a:lnTo>
                  <a:pt x="143600" y="59838"/>
                </a:lnTo>
                <a:lnTo>
                  <a:pt x="158224" y="54326"/>
                </a:lnTo>
                <a:lnTo>
                  <a:pt x="174621" y="51317"/>
                </a:lnTo>
                <a:lnTo>
                  <a:pt x="191545" y="45768"/>
                </a:lnTo>
                <a:lnTo>
                  <a:pt x="209577" y="42748"/>
                </a:lnTo>
                <a:lnTo>
                  <a:pt x="224590" y="38667"/>
                </a:lnTo>
                <a:lnTo>
                  <a:pt x="238248" y="36217"/>
                </a:lnTo>
                <a:lnTo>
                  <a:pt x="252573" y="34177"/>
                </a:lnTo>
                <a:lnTo>
                  <a:pt x="271639" y="30094"/>
                </a:lnTo>
                <a:lnTo>
                  <a:pt x="290273" y="25105"/>
                </a:lnTo>
                <a:lnTo>
                  <a:pt x="309033" y="20665"/>
                </a:lnTo>
                <a:lnTo>
                  <a:pt x="319369" y="19481"/>
                </a:lnTo>
                <a:lnTo>
                  <a:pt x="330070" y="18692"/>
                </a:lnTo>
                <a:lnTo>
                  <a:pt x="341014" y="17213"/>
                </a:lnTo>
                <a:lnTo>
                  <a:pt x="352120" y="15275"/>
                </a:lnTo>
                <a:lnTo>
                  <a:pt x="363334" y="13030"/>
                </a:lnTo>
                <a:lnTo>
                  <a:pt x="373668" y="11533"/>
                </a:lnTo>
                <a:lnTo>
                  <a:pt x="392769" y="9871"/>
                </a:lnTo>
                <a:lnTo>
                  <a:pt x="402816" y="9427"/>
                </a:lnTo>
                <a:lnTo>
                  <a:pt x="424139" y="8935"/>
                </a:lnTo>
                <a:lnTo>
                  <a:pt x="434207" y="7851"/>
                </a:lnTo>
                <a:lnTo>
                  <a:pt x="453013" y="4107"/>
                </a:lnTo>
                <a:lnTo>
                  <a:pt x="470896" y="1808"/>
                </a:lnTo>
                <a:lnTo>
                  <a:pt x="487417" y="786"/>
                </a:lnTo>
                <a:lnTo>
                  <a:pt x="501109" y="331"/>
                </a:lnTo>
                <a:lnTo>
                  <a:pt x="538041" y="16"/>
                </a:lnTo>
                <a:lnTo>
                  <a:pt x="544432" y="0"/>
                </a:lnTo>
                <a:lnTo>
                  <a:pt x="556612" y="2522"/>
                </a:lnTo>
                <a:lnTo>
                  <a:pt x="568375" y="5866"/>
                </a:lnTo>
                <a:lnTo>
                  <a:pt x="584756" y="7748"/>
                </a:lnTo>
                <a:lnTo>
                  <a:pt x="603972" y="8510"/>
                </a:lnTo>
                <a:lnTo>
                  <a:pt x="61722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8"/>
          <p:cNvSpPr/>
          <p:nvPr/>
        </p:nvSpPr>
        <p:spPr>
          <a:xfrm>
            <a:off x="3286125" y="4346364"/>
            <a:ext cx="255552" cy="205600"/>
          </a:xfrm>
          <a:custGeom>
            <a:avLst/>
            <a:gdLst/>
            <a:ahLst/>
            <a:cxnLst/>
            <a:rect l="0" t="0" r="0" b="0"/>
            <a:pathLst>
              <a:path w="255552" h="205600">
                <a:moveTo>
                  <a:pt x="0" y="34183"/>
                </a:moveTo>
                <a:lnTo>
                  <a:pt x="20399" y="34183"/>
                </a:lnTo>
                <a:lnTo>
                  <a:pt x="23124" y="33231"/>
                </a:lnTo>
                <a:lnTo>
                  <a:pt x="28692" y="29632"/>
                </a:lnTo>
                <a:lnTo>
                  <a:pt x="34342" y="27398"/>
                </a:lnTo>
                <a:lnTo>
                  <a:pt x="40980" y="26405"/>
                </a:lnTo>
                <a:lnTo>
                  <a:pt x="45418" y="26140"/>
                </a:lnTo>
                <a:lnTo>
                  <a:pt x="50281" y="25964"/>
                </a:lnTo>
                <a:lnTo>
                  <a:pt x="55428" y="24893"/>
                </a:lnTo>
                <a:lnTo>
                  <a:pt x="60764" y="23228"/>
                </a:lnTo>
                <a:lnTo>
                  <a:pt x="66227" y="21165"/>
                </a:lnTo>
                <a:lnTo>
                  <a:pt x="70821" y="19789"/>
                </a:lnTo>
                <a:lnTo>
                  <a:pt x="78466" y="18261"/>
                </a:lnTo>
                <a:lnTo>
                  <a:pt x="82790" y="16901"/>
                </a:lnTo>
                <a:lnTo>
                  <a:pt x="87579" y="15041"/>
                </a:lnTo>
                <a:lnTo>
                  <a:pt x="92676" y="12849"/>
                </a:lnTo>
                <a:lnTo>
                  <a:pt x="97978" y="11388"/>
                </a:lnTo>
                <a:lnTo>
                  <a:pt x="103419" y="10414"/>
                </a:lnTo>
                <a:lnTo>
                  <a:pt x="108951" y="9765"/>
                </a:lnTo>
                <a:lnTo>
                  <a:pt x="114544" y="9332"/>
                </a:lnTo>
                <a:lnTo>
                  <a:pt x="120177" y="9043"/>
                </a:lnTo>
                <a:lnTo>
                  <a:pt x="125838" y="8850"/>
                </a:lnTo>
                <a:lnTo>
                  <a:pt x="131517" y="7770"/>
                </a:lnTo>
                <a:lnTo>
                  <a:pt x="137208" y="6097"/>
                </a:lnTo>
                <a:lnTo>
                  <a:pt x="142907" y="4028"/>
                </a:lnTo>
                <a:lnTo>
                  <a:pt x="148611" y="2650"/>
                </a:lnTo>
                <a:lnTo>
                  <a:pt x="154319" y="1731"/>
                </a:lnTo>
                <a:lnTo>
                  <a:pt x="160029" y="1119"/>
                </a:lnTo>
                <a:lnTo>
                  <a:pt x="164788" y="710"/>
                </a:lnTo>
                <a:lnTo>
                  <a:pt x="172616" y="256"/>
                </a:lnTo>
                <a:lnTo>
                  <a:pt x="179271" y="54"/>
                </a:lnTo>
                <a:lnTo>
                  <a:pt x="182379" y="0"/>
                </a:lnTo>
                <a:lnTo>
                  <a:pt x="185403" y="917"/>
                </a:lnTo>
                <a:lnTo>
                  <a:pt x="191304" y="4476"/>
                </a:lnTo>
                <a:lnTo>
                  <a:pt x="197101" y="6692"/>
                </a:lnTo>
                <a:lnTo>
                  <a:pt x="202853" y="7677"/>
                </a:lnTo>
                <a:lnTo>
                  <a:pt x="210494" y="8232"/>
                </a:lnTo>
                <a:lnTo>
                  <a:pt x="212614" y="8362"/>
                </a:lnTo>
                <a:lnTo>
                  <a:pt x="213180" y="9349"/>
                </a:lnTo>
                <a:lnTo>
                  <a:pt x="213809" y="12986"/>
                </a:lnTo>
                <a:lnTo>
                  <a:pt x="214929" y="14336"/>
                </a:lnTo>
                <a:lnTo>
                  <a:pt x="216628" y="15237"/>
                </a:lnTo>
                <a:lnTo>
                  <a:pt x="218714" y="15837"/>
                </a:lnTo>
                <a:lnTo>
                  <a:pt x="220104" y="17190"/>
                </a:lnTo>
                <a:lnTo>
                  <a:pt x="221031" y="19044"/>
                </a:lnTo>
                <a:lnTo>
                  <a:pt x="221649" y="21233"/>
                </a:lnTo>
                <a:lnTo>
                  <a:pt x="221108" y="22692"/>
                </a:lnTo>
                <a:lnTo>
                  <a:pt x="219795" y="23665"/>
                </a:lnTo>
                <a:lnTo>
                  <a:pt x="217968" y="24314"/>
                </a:lnTo>
                <a:lnTo>
                  <a:pt x="216749" y="25698"/>
                </a:lnTo>
                <a:lnTo>
                  <a:pt x="215937" y="27574"/>
                </a:lnTo>
                <a:lnTo>
                  <a:pt x="215395" y="29777"/>
                </a:lnTo>
                <a:lnTo>
                  <a:pt x="212254" y="34765"/>
                </a:lnTo>
                <a:lnTo>
                  <a:pt x="207682" y="40157"/>
                </a:lnTo>
                <a:lnTo>
                  <a:pt x="202476" y="45728"/>
                </a:lnTo>
                <a:lnTo>
                  <a:pt x="198801" y="48547"/>
                </a:lnTo>
                <a:lnTo>
                  <a:pt x="194446" y="51379"/>
                </a:lnTo>
                <a:lnTo>
                  <a:pt x="189638" y="54220"/>
                </a:lnTo>
                <a:lnTo>
                  <a:pt x="181756" y="59916"/>
                </a:lnTo>
                <a:lnTo>
                  <a:pt x="174125" y="65622"/>
                </a:lnTo>
                <a:lnTo>
                  <a:pt x="169423" y="68478"/>
                </a:lnTo>
                <a:lnTo>
                  <a:pt x="164384" y="71334"/>
                </a:lnTo>
                <a:lnTo>
                  <a:pt x="160072" y="74190"/>
                </a:lnTo>
                <a:lnTo>
                  <a:pt x="152740" y="79904"/>
                </a:lnTo>
                <a:lnTo>
                  <a:pt x="148499" y="82761"/>
                </a:lnTo>
                <a:lnTo>
                  <a:pt x="143767" y="85618"/>
                </a:lnTo>
                <a:lnTo>
                  <a:pt x="138707" y="88476"/>
                </a:lnTo>
                <a:lnTo>
                  <a:pt x="134381" y="90381"/>
                </a:lnTo>
                <a:lnTo>
                  <a:pt x="127034" y="92498"/>
                </a:lnTo>
                <a:lnTo>
                  <a:pt x="120594" y="93438"/>
                </a:lnTo>
                <a:lnTo>
                  <a:pt x="117543" y="93689"/>
                </a:lnTo>
                <a:lnTo>
                  <a:pt x="114557" y="94809"/>
                </a:lnTo>
                <a:lnTo>
                  <a:pt x="106756" y="99983"/>
                </a:lnTo>
                <a:lnTo>
                  <a:pt x="103021" y="102655"/>
                </a:lnTo>
                <a:lnTo>
                  <a:pt x="102915" y="98180"/>
                </a:lnTo>
                <a:lnTo>
                  <a:pt x="103852" y="96850"/>
                </a:lnTo>
                <a:lnTo>
                  <a:pt x="105429" y="95964"/>
                </a:lnTo>
                <a:lnTo>
                  <a:pt x="110254" y="94541"/>
                </a:lnTo>
                <a:lnTo>
                  <a:pt x="115641" y="89744"/>
                </a:lnTo>
                <a:lnTo>
                  <a:pt x="118051" y="88369"/>
                </a:lnTo>
                <a:lnTo>
                  <a:pt x="123269" y="86841"/>
                </a:lnTo>
                <a:lnTo>
                  <a:pt x="126947" y="86433"/>
                </a:lnTo>
                <a:lnTo>
                  <a:pt x="131304" y="86162"/>
                </a:lnTo>
                <a:lnTo>
                  <a:pt x="141224" y="85859"/>
                </a:lnTo>
                <a:lnTo>
                  <a:pt x="180093" y="85632"/>
                </a:lnTo>
                <a:lnTo>
                  <a:pt x="185784" y="85627"/>
                </a:lnTo>
                <a:lnTo>
                  <a:pt x="191483" y="86577"/>
                </a:lnTo>
                <a:lnTo>
                  <a:pt x="197188" y="88162"/>
                </a:lnTo>
                <a:lnTo>
                  <a:pt x="202896" y="90172"/>
                </a:lnTo>
                <a:lnTo>
                  <a:pt x="207654" y="91512"/>
                </a:lnTo>
                <a:lnTo>
                  <a:pt x="215480" y="93000"/>
                </a:lnTo>
                <a:lnTo>
                  <a:pt x="219854" y="94349"/>
                </a:lnTo>
                <a:lnTo>
                  <a:pt x="224674" y="96201"/>
                </a:lnTo>
                <a:lnTo>
                  <a:pt x="229792" y="98389"/>
                </a:lnTo>
                <a:lnTo>
                  <a:pt x="233205" y="100799"/>
                </a:lnTo>
                <a:lnTo>
                  <a:pt x="235479" y="103359"/>
                </a:lnTo>
                <a:lnTo>
                  <a:pt x="238960" y="108743"/>
                </a:lnTo>
                <a:lnTo>
                  <a:pt x="243682" y="114311"/>
                </a:lnTo>
                <a:lnTo>
                  <a:pt x="248955" y="119961"/>
                </a:lnTo>
                <a:lnTo>
                  <a:pt x="251695" y="122800"/>
                </a:lnTo>
                <a:lnTo>
                  <a:pt x="253521" y="125646"/>
                </a:lnTo>
                <a:lnTo>
                  <a:pt x="255551" y="131349"/>
                </a:lnTo>
                <a:lnTo>
                  <a:pt x="255140" y="134203"/>
                </a:lnTo>
                <a:lnTo>
                  <a:pt x="253913" y="137058"/>
                </a:lnTo>
                <a:lnTo>
                  <a:pt x="249651" y="143934"/>
                </a:lnTo>
                <a:lnTo>
                  <a:pt x="244362" y="149675"/>
                </a:lnTo>
                <a:lnTo>
                  <a:pt x="219991" y="174232"/>
                </a:lnTo>
                <a:lnTo>
                  <a:pt x="216193" y="176127"/>
                </a:lnTo>
                <a:lnTo>
                  <a:pt x="211756" y="177390"/>
                </a:lnTo>
                <a:lnTo>
                  <a:pt x="206893" y="178231"/>
                </a:lnTo>
                <a:lnTo>
                  <a:pt x="200793" y="179746"/>
                </a:lnTo>
                <a:lnTo>
                  <a:pt x="193869" y="181707"/>
                </a:lnTo>
                <a:lnTo>
                  <a:pt x="186396" y="183968"/>
                </a:lnTo>
                <a:lnTo>
                  <a:pt x="180461" y="186427"/>
                </a:lnTo>
                <a:lnTo>
                  <a:pt x="175553" y="189019"/>
                </a:lnTo>
                <a:lnTo>
                  <a:pt x="171327" y="191700"/>
                </a:lnTo>
                <a:lnTo>
                  <a:pt x="166606" y="193486"/>
                </a:lnTo>
                <a:lnTo>
                  <a:pt x="161553" y="194678"/>
                </a:lnTo>
                <a:lnTo>
                  <a:pt x="156279" y="195472"/>
                </a:lnTo>
                <a:lnTo>
                  <a:pt x="150859" y="196954"/>
                </a:lnTo>
                <a:lnTo>
                  <a:pt x="145340" y="198894"/>
                </a:lnTo>
                <a:lnTo>
                  <a:pt x="139756" y="201141"/>
                </a:lnTo>
                <a:lnTo>
                  <a:pt x="135080" y="202638"/>
                </a:lnTo>
                <a:lnTo>
                  <a:pt x="127346" y="204302"/>
                </a:lnTo>
                <a:lnTo>
                  <a:pt x="122997" y="204746"/>
                </a:lnTo>
                <a:lnTo>
                  <a:pt x="118193" y="205041"/>
                </a:lnTo>
                <a:lnTo>
                  <a:pt x="108727" y="205370"/>
                </a:lnTo>
                <a:lnTo>
                  <a:pt x="97091" y="205555"/>
                </a:lnTo>
                <a:lnTo>
                  <a:pt x="87284" y="205599"/>
                </a:lnTo>
                <a:lnTo>
                  <a:pt x="82954" y="204657"/>
                </a:lnTo>
                <a:lnTo>
                  <a:pt x="72309" y="199735"/>
                </a:lnTo>
                <a:lnTo>
                  <a:pt x="66110" y="198249"/>
                </a:lnTo>
                <a:lnTo>
                  <a:pt x="60179" y="197589"/>
                </a:lnTo>
                <a:lnTo>
                  <a:pt x="57265" y="197413"/>
                </a:lnTo>
                <a:lnTo>
                  <a:pt x="54369" y="196343"/>
                </a:lnTo>
                <a:lnTo>
                  <a:pt x="48611" y="192614"/>
                </a:lnTo>
                <a:lnTo>
                  <a:pt x="42877" y="190322"/>
                </a:lnTo>
                <a:lnTo>
                  <a:pt x="37154" y="189303"/>
                </a:lnTo>
                <a:lnTo>
                  <a:pt x="31435" y="188850"/>
                </a:lnTo>
                <a:lnTo>
                  <a:pt x="28576" y="187777"/>
                </a:lnTo>
                <a:lnTo>
                  <a:pt x="22861" y="184045"/>
                </a:lnTo>
                <a:lnTo>
                  <a:pt x="17145" y="181751"/>
                </a:lnTo>
                <a:lnTo>
                  <a:pt x="8572" y="179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9"/>
          <p:cNvSpPr/>
          <p:nvPr/>
        </p:nvSpPr>
        <p:spPr>
          <a:xfrm>
            <a:off x="2274674" y="4709938"/>
            <a:ext cx="334224" cy="47800"/>
          </a:xfrm>
          <a:custGeom>
            <a:avLst/>
            <a:gdLst/>
            <a:ahLst/>
            <a:cxnLst/>
            <a:rect l="0" t="0" r="0" b="0"/>
            <a:pathLst>
              <a:path w="334224" h="47800">
                <a:moveTo>
                  <a:pt x="8468" y="47799"/>
                </a:moveTo>
                <a:lnTo>
                  <a:pt x="3917" y="47799"/>
                </a:lnTo>
                <a:lnTo>
                  <a:pt x="2576" y="46847"/>
                </a:lnTo>
                <a:lnTo>
                  <a:pt x="1683" y="45259"/>
                </a:lnTo>
                <a:lnTo>
                  <a:pt x="0" y="39580"/>
                </a:lnTo>
                <a:lnTo>
                  <a:pt x="8632" y="39248"/>
                </a:lnTo>
                <a:lnTo>
                  <a:pt x="28859" y="39227"/>
                </a:lnTo>
                <a:lnTo>
                  <a:pt x="31587" y="38274"/>
                </a:lnTo>
                <a:lnTo>
                  <a:pt x="34358" y="36687"/>
                </a:lnTo>
                <a:lnTo>
                  <a:pt x="37158" y="34676"/>
                </a:lnTo>
                <a:lnTo>
                  <a:pt x="40930" y="33335"/>
                </a:lnTo>
                <a:lnTo>
                  <a:pt x="50200" y="31845"/>
                </a:lnTo>
                <a:lnTo>
                  <a:pt x="58131" y="31184"/>
                </a:lnTo>
                <a:lnTo>
                  <a:pt x="61579" y="31007"/>
                </a:lnTo>
                <a:lnTo>
                  <a:pt x="65783" y="29937"/>
                </a:lnTo>
                <a:lnTo>
                  <a:pt x="70490" y="28272"/>
                </a:lnTo>
                <a:lnTo>
                  <a:pt x="75534" y="26208"/>
                </a:lnTo>
                <a:lnTo>
                  <a:pt x="80801" y="24833"/>
                </a:lnTo>
                <a:lnTo>
                  <a:pt x="86217" y="23916"/>
                </a:lnTo>
                <a:lnTo>
                  <a:pt x="91734" y="23304"/>
                </a:lnTo>
                <a:lnTo>
                  <a:pt x="97316" y="21944"/>
                </a:lnTo>
                <a:lnTo>
                  <a:pt x="102943" y="20085"/>
                </a:lnTo>
                <a:lnTo>
                  <a:pt x="108598" y="17893"/>
                </a:lnTo>
                <a:lnTo>
                  <a:pt x="115227" y="16432"/>
                </a:lnTo>
                <a:lnTo>
                  <a:pt x="122503" y="15458"/>
                </a:lnTo>
                <a:lnTo>
                  <a:pt x="130211" y="14808"/>
                </a:lnTo>
                <a:lnTo>
                  <a:pt x="137255" y="14375"/>
                </a:lnTo>
                <a:lnTo>
                  <a:pt x="150162" y="13894"/>
                </a:lnTo>
                <a:lnTo>
                  <a:pt x="157223" y="12813"/>
                </a:lnTo>
                <a:lnTo>
                  <a:pt x="164788" y="11140"/>
                </a:lnTo>
                <a:lnTo>
                  <a:pt x="172689" y="9072"/>
                </a:lnTo>
                <a:lnTo>
                  <a:pt x="179861" y="7693"/>
                </a:lnTo>
                <a:lnTo>
                  <a:pt x="186547" y="6775"/>
                </a:lnTo>
                <a:lnTo>
                  <a:pt x="192910" y="6162"/>
                </a:lnTo>
                <a:lnTo>
                  <a:pt x="200010" y="5754"/>
                </a:lnTo>
                <a:lnTo>
                  <a:pt x="215517" y="5300"/>
                </a:lnTo>
                <a:lnTo>
                  <a:pt x="279463" y="4946"/>
                </a:lnTo>
                <a:lnTo>
                  <a:pt x="285334" y="3990"/>
                </a:lnTo>
                <a:lnTo>
                  <a:pt x="291153" y="2401"/>
                </a:lnTo>
                <a:lnTo>
                  <a:pt x="296937" y="389"/>
                </a:lnTo>
                <a:lnTo>
                  <a:pt x="301746" y="0"/>
                </a:lnTo>
                <a:lnTo>
                  <a:pt x="305904" y="693"/>
                </a:lnTo>
                <a:lnTo>
                  <a:pt x="309629" y="2108"/>
                </a:lnTo>
                <a:lnTo>
                  <a:pt x="314017" y="3050"/>
                </a:lnTo>
                <a:lnTo>
                  <a:pt x="323973" y="4099"/>
                </a:lnTo>
                <a:lnTo>
                  <a:pt x="334223" y="49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0"/>
          <p:cNvSpPr/>
          <p:nvPr/>
        </p:nvSpPr>
        <p:spPr>
          <a:xfrm>
            <a:off x="2300287" y="4809535"/>
            <a:ext cx="342901" cy="42501"/>
          </a:xfrm>
          <a:custGeom>
            <a:avLst/>
            <a:gdLst/>
            <a:ahLst/>
            <a:cxnLst/>
            <a:rect l="0" t="0" r="0" b="0"/>
            <a:pathLst>
              <a:path w="342901" h="42501">
                <a:moveTo>
                  <a:pt x="0" y="42500"/>
                </a:moveTo>
                <a:lnTo>
                  <a:pt x="4551" y="42500"/>
                </a:lnTo>
                <a:lnTo>
                  <a:pt x="5892" y="41547"/>
                </a:lnTo>
                <a:lnTo>
                  <a:pt x="6785" y="39960"/>
                </a:lnTo>
                <a:lnTo>
                  <a:pt x="7381" y="37949"/>
                </a:lnTo>
                <a:lnTo>
                  <a:pt x="9683" y="36608"/>
                </a:lnTo>
                <a:lnTo>
                  <a:pt x="13123" y="35714"/>
                </a:lnTo>
                <a:lnTo>
                  <a:pt x="21072" y="34722"/>
                </a:lnTo>
                <a:lnTo>
                  <a:pt x="27780" y="34280"/>
                </a:lnTo>
                <a:lnTo>
                  <a:pt x="31855" y="33210"/>
                </a:lnTo>
                <a:lnTo>
                  <a:pt x="36477" y="31544"/>
                </a:lnTo>
                <a:lnTo>
                  <a:pt x="41463" y="29481"/>
                </a:lnTo>
                <a:lnTo>
                  <a:pt x="45739" y="28106"/>
                </a:lnTo>
                <a:lnTo>
                  <a:pt x="49543" y="27189"/>
                </a:lnTo>
                <a:lnTo>
                  <a:pt x="53031" y="26577"/>
                </a:lnTo>
                <a:lnTo>
                  <a:pt x="57262" y="25217"/>
                </a:lnTo>
                <a:lnTo>
                  <a:pt x="61987" y="23358"/>
                </a:lnTo>
                <a:lnTo>
                  <a:pt x="67042" y="21166"/>
                </a:lnTo>
                <a:lnTo>
                  <a:pt x="72317" y="19705"/>
                </a:lnTo>
                <a:lnTo>
                  <a:pt x="77739" y="18731"/>
                </a:lnTo>
                <a:lnTo>
                  <a:pt x="83258" y="18081"/>
                </a:lnTo>
                <a:lnTo>
                  <a:pt x="89796" y="16696"/>
                </a:lnTo>
                <a:lnTo>
                  <a:pt x="97011" y="14820"/>
                </a:lnTo>
                <a:lnTo>
                  <a:pt x="104679" y="12616"/>
                </a:lnTo>
                <a:lnTo>
                  <a:pt x="111696" y="11147"/>
                </a:lnTo>
                <a:lnTo>
                  <a:pt x="118279" y="10168"/>
                </a:lnTo>
                <a:lnTo>
                  <a:pt x="124573" y="9515"/>
                </a:lnTo>
                <a:lnTo>
                  <a:pt x="131626" y="9080"/>
                </a:lnTo>
                <a:lnTo>
                  <a:pt x="147083" y="8597"/>
                </a:lnTo>
                <a:lnTo>
                  <a:pt x="153300" y="7515"/>
                </a:lnTo>
                <a:lnTo>
                  <a:pt x="158398" y="5842"/>
                </a:lnTo>
                <a:lnTo>
                  <a:pt x="162748" y="3774"/>
                </a:lnTo>
                <a:lnTo>
                  <a:pt x="168507" y="2395"/>
                </a:lnTo>
                <a:lnTo>
                  <a:pt x="175203" y="1476"/>
                </a:lnTo>
                <a:lnTo>
                  <a:pt x="182524" y="863"/>
                </a:lnTo>
                <a:lnTo>
                  <a:pt x="189311" y="454"/>
                </a:lnTo>
                <a:lnTo>
                  <a:pt x="201930" y="0"/>
                </a:lnTo>
                <a:lnTo>
                  <a:pt x="208915" y="832"/>
                </a:lnTo>
                <a:lnTo>
                  <a:pt x="216429" y="2339"/>
                </a:lnTo>
                <a:lnTo>
                  <a:pt x="224296" y="4295"/>
                </a:lnTo>
                <a:lnTo>
                  <a:pt x="231446" y="5600"/>
                </a:lnTo>
                <a:lnTo>
                  <a:pt x="238117" y="6470"/>
                </a:lnTo>
                <a:lnTo>
                  <a:pt x="244470" y="7050"/>
                </a:lnTo>
                <a:lnTo>
                  <a:pt x="254068" y="7694"/>
                </a:lnTo>
                <a:lnTo>
                  <a:pt x="262461" y="7981"/>
                </a:lnTo>
                <a:lnTo>
                  <a:pt x="288928" y="8180"/>
                </a:lnTo>
                <a:lnTo>
                  <a:pt x="293583" y="9142"/>
                </a:lnTo>
                <a:lnTo>
                  <a:pt x="297640" y="10736"/>
                </a:lnTo>
                <a:lnTo>
                  <a:pt x="301297" y="12752"/>
                </a:lnTo>
                <a:lnTo>
                  <a:pt x="304687" y="14095"/>
                </a:lnTo>
                <a:lnTo>
                  <a:pt x="307900" y="14991"/>
                </a:lnTo>
                <a:lnTo>
                  <a:pt x="314962" y="15986"/>
                </a:lnTo>
                <a:lnTo>
                  <a:pt x="324451" y="16428"/>
                </a:lnTo>
                <a:lnTo>
                  <a:pt x="328695" y="17499"/>
                </a:lnTo>
                <a:lnTo>
                  <a:pt x="332478" y="19165"/>
                </a:lnTo>
                <a:lnTo>
                  <a:pt x="342900" y="253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1"/>
          <p:cNvSpPr/>
          <p:nvPr/>
        </p:nvSpPr>
        <p:spPr>
          <a:xfrm>
            <a:off x="2831826" y="4680585"/>
            <a:ext cx="273762" cy="317183"/>
          </a:xfrm>
          <a:custGeom>
            <a:avLst/>
            <a:gdLst/>
            <a:ahLst/>
            <a:cxnLst/>
            <a:rect l="0" t="0" r="0" b="0"/>
            <a:pathLst>
              <a:path w="273762" h="317183">
                <a:moveTo>
                  <a:pt x="179978" y="0"/>
                </a:moveTo>
                <a:lnTo>
                  <a:pt x="158638" y="0"/>
                </a:lnTo>
                <a:lnTo>
                  <a:pt x="156227" y="952"/>
                </a:lnTo>
                <a:lnTo>
                  <a:pt x="148282" y="6844"/>
                </a:lnTo>
                <a:lnTo>
                  <a:pt x="142714" y="11931"/>
                </a:lnTo>
                <a:lnTo>
                  <a:pt x="134524" y="17368"/>
                </a:lnTo>
                <a:lnTo>
                  <a:pt x="129673" y="20150"/>
                </a:lnTo>
                <a:lnTo>
                  <a:pt x="121743" y="28323"/>
                </a:lnTo>
                <a:lnTo>
                  <a:pt x="118295" y="33169"/>
                </a:lnTo>
                <a:lnTo>
                  <a:pt x="114091" y="37352"/>
                </a:lnTo>
                <a:lnTo>
                  <a:pt x="109384" y="41094"/>
                </a:lnTo>
                <a:lnTo>
                  <a:pt x="104340" y="44541"/>
                </a:lnTo>
                <a:lnTo>
                  <a:pt x="99073" y="48744"/>
                </a:lnTo>
                <a:lnTo>
                  <a:pt x="93656" y="53451"/>
                </a:lnTo>
                <a:lnTo>
                  <a:pt x="88141" y="58494"/>
                </a:lnTo>
                <a:lnTo>
                  <a:pt x="83511" y="63761"/>
                </a:lnTo>
                <a:lnTo>
                  <a:pt x="79472" y="69177"/>
                </a:lnTo>
                <a:lnTo>
                  <a:pt x="75826" y="74693"/>
                </a:lnTo>
                <a:lnTo>
                  <a:pt x="71491" y="80275"/>
                </a:lnTo>
                <a:lnTo>
                  <a:pt x="66696" y="85902"/>
                </a:lnTo>
                <a:lnTo>
                  <a:pt x="57241" y="96281"/>
                </a:lnTo>
                <a:lnTo>
                  <a:pt x="49863" y="104069"/>
                </a:lnTo>
                <a:lnTo>
                  <a:pt x="35804" y="118359"/>
                </a:lnTo>
                <a:lnTo>
                  <a:pt x="32427" y="123674"/>
                </a:lnTo>
                <a:lnTo>
                  <a:pt x="30176" y="129121"/>
                </a:lnTo>
                <a:lnTo>
                  <a:pt x="28675" y="134659"/>
                </a:lnTo>
                <a:lnTo>
                  <a:pt x="26722" y="140254"/>
                </a:lnTo>
                <a:lnTo>
                  <a:pt x="24468" y="145890"/>
                </a:lnTo>
                <a:lnTo>
                  <a:pt x="22012" y="151553"/>
                </a:lnTo>
                <a:lnTo>
                  <a:pt x="16744" y="162924"/>
                </a:lnTo>
                <a:lnTo>
                  <a:pt x="5601" y="185747"/>
                </a:lnTo>
                <a:lnTo>
                  <a:pt x="3719" y="191458"/>
                </a:lnTo>
                <a:lnTo>
                  <a:pt x="2464" y="197171"/>
                </a:lnTo>
                <a:lnTo>
                  <a:pt x="1628" y="202885"/>
                </a:lnTo>
                <a:lnTo>
                  <a:pt x="1071" y="208599"/>
                </a:lnTo>
                <a:lnTo>
                  <a:pt x="699" y="214314"/>
                </a:lnTo>
                <a:lnTo>
                  <a:pt x="286" y="224790"/>
                </a:lnTo>
                <a:lnTo>
                  <a:pt x="54" y="236044"/>
                </a:lnTo>
                <a:lnTo>
                  <a:pt x="0" y="242386"/>
                </a:lnTo>
                <a:lnTo>
                  <a:pt x="937" y="245410"/>
                </a:lnTo>
                <a:lnTo>
                  <a:pt x="6808" y="255171"/>
                </a:lnTo>
                <a:lnTo>
                  <a:pt x="11891" y="264539"/>
                </a:lnTo>
                <a:lnTo>
                  <a:pt x="14581" y="267799"/>
                </a:lnTo>
                <a:lnTo>
                  <a:pt x="17326" y="269973"/>
                </a:lnTo>
                <a:lnTo>
                  <a:pt x="20108" y="271422"/>
                </a:lnTo>
                <a:lnTo>
                  <a:pt x="21963" y="273340"/>
                </a:lnTo>
                <a:lnTo>
                  <a:pt x="23200" y="275572"/>
                </a:lnTo>
                <a:lnTo>
                  <a:pt x="24025" y="278012"/>
                </a:lnTo>
                <a:lnTo>
                  <a:pt x="26479" y="280591"/>
                </a:lnTo>
                <a:lnTo>
                  <a:pt x="34287" y="285997"/>
                </a:lnTo>
                <a:lnTo>
                  <a:pt x="41567" y="291575"/>
                </a:lnTo>
                <a:lnTo>
                  <a:pt x="44841" y="294396"/>
                </a:lnTo>
                <a:lnTo>
                  <a:pt x="48929" y="296276"/>
                </a:lnTo>
                <a:lnTo>
                  <a:pt x="53560" y="297530"/>
                </a:lnTo>
                <a:lnTo>
                  <a:pt x="58552" y="298365"/>
                </a:lnTo>
                <a:lnTo>
                  <a:pt x="63785" y="299875"/>
                </a:lnTo>
                <a:lnTo>
                  <a:pt x="69179" y="301834"/>
                </a:lnTo>
                <a:lnTo>
                  <a:pt x="74679" y="304092"/>
                </a:lnTo>
                <a:lnTo>
                  <a:pt x="80252" y="305599"/>
                </a:lnTo>
                <a:lnTo>
                  <a:pt x="85871" y="306602"/>
                </a:lnTo>
                <a:lnTo>
                  <a:pt x="91523" y="307271"/>
                </a:lnTo>
                <a:lnTo>
                  <a:pt x="97195" y="306765"/>
                </a:lnTo>
                <a:lnTo>
                  <a:pt x="102883" y="305475"/>
                </a:lnTo>
                <a:lnTo>
                  <a:pt x="108579" y="303663"/>
                </a:lnTo>
                <a:lnTo>
                  <a:pt x="114281" y="302454"/>
                </a:lnTo>
                <a:lnTo>
                  <a:pt x="119988" y="301649"/>
                </a:lnTo>
                <a:lnTo>
                  <a:pt x="125697" y="301111"/>
                </a:lnTo>
                <a:lnTo>
                  <a:pt x="131408" y="299800"/>
                </a:lnTo>
                <a:lnTo>
                  <a:pt x="137121" y="297975"/>
                </a:lnTo>
                <a:lnTo>
                  <a:pt x="142834" y="295805"/>
                </a:lnTo>
                <a:lnTo>
                  <a:pt x="156803" y="290853"/>
                </a:lnTo>
                <a:lnTo>
                  <a:pt x="164528" y="288200"/>
                </a:lnTo>
                <a:lnTo>
                  <a:pt x="171583" y="285478"/>
                </a:lnTo>
                <a:lnTo>
                  <a:pt x="178192" y="282711"/>
                </a:lnTo>
                <a:lnTo>
                  <a:pt x="184502" y="279914"/>
                </a:lnTo>
                <a:lnTo>
                  <a:pt x="196594" y="274266"/>
                </a:lnTo>
                <a:lnTo>
                  <a:pt x="202486" y="271427"/>
                </a:lnTo>
                <a:lnTo>
                  <a:pt x="208318" y="267629"/>
                </a:lnTo>
                <a:lnTo>
                  <a:pt x="214112" y="263191"/>
                </a:lnTo>
                <a:lnTo>
                  <a:pt x="219879" y="258328"/>
                </a:lnTo>
                <a:lnTo>
                  <a:pt x="225629" y="254133"/>
                </a:lnTo>
                <a:lnTo>
                  <a:pt x="231367" y="250385"/>
                </a:lnTo>
                <a:lnTo>
                  <a:pt x="237097" y="246933"/>
                </a:lnTo>
                <a:lnTo>
                  <a:pt x="241870" y="243679"/>
                </a:lnTo>
                <a:lnTo>
                  <a:pt x="249714" y="237524"/>
                </a:lnTo>
                <a:lnTo>
                  <a:pt x="256374" y="231614"/>
                </a:lnTo>
                <a:lnTo>
                  <a:pt x="262510" y="225812"/>
                </a:lnTo>
                <a:lnTo>
                  <a:pt x="268412" y="220058"/>
                </a:lnTo>
                <a:lnTo>
                  <a:pt x="270367" y="217190"/>
                </a:lnTo>
                <a:lnTo>
                  <a:pt x="272538" y="211464"/>
                </a:lnTo>
                <a:lnTo>
                  <a:pt x="273761" y="202885"/>
                </a:lnTo>
                <a:lnTo>
                  <a:pt x="272980" y="200027"/>
                </a:lnTo>
                <a:lnTo>
                  <a:pt x="269573" y="194311"/>
                </a:lnTo>
                <a:lnTo>
                  <a:pt x="262299" y="185737"/>
                </a:lnTo>
                <a:lnTo>
                  <a:pt x="259624" y="183832"/>
                </a:lnTo>
                <a:lnTo>
                  <a:pt x="254111" y="181716"/>
                </a:lnTo>
                <a:lnTo>
                  <a:pt x="245653" y="180524"/>
                </a:lnTo>
                <a:lnTo>
                  <a:pt x="237425" y="180245"/>
                </a:lnTo>
                <a:lnTo>
                  <a:pt x="207212" y="180035"/>
                </a:lnTo>
                <a:lnTo>
                  <a:pt x="201944" y="180983"/>
                </a:lnTo>
                <a:lnTo>
                  <a:pt x="196527" y="182568"/>
                </a:lnTo>
                <a:lnTo>
                  <a:pt x="191011" y="184577"/>
                </a:lnTo>
                <a:lnTo>
                  <a:pt x="185429" y="186869"/>
                </a:lnTo>
                <a:lnTo>
                  <a:pt x="179802" y="189349"/>
                </a:lnTo>
                <a:lnTo>
                  <a:pt x="168470" y="194645"/>
                </a:lnTo>
                <a:lnTo>
                  <a:pt x="122825" y="217183"/>
                </a:lnTo>
                <a:lnTo>
                  <a:pt x="118064" y="220989"/>
                </a:lnTo>
                <a:lnTo>
                  <a:pt x="110233" y="230297"/>
                </a:lnTo>
                <a:lnTo>
                  <a:pt x="103578" y="238244"/>
                </a:lnTo>
                <a:lnTo>
                  <a:pt x="100470" y="241697"/>
                </a:lnTo>
                <a:lnTo>
                  <a:pt x="91936" y="248073"/>
                </a:lnTo>
                <a:lnTo>
                  <a:pt x="86994" y="251107"/>
                </a:lnTo>
                <a:lnTo>
                  <a:pt x="83699" y="254082"/>
                </a:lnTo>
                <a:lnTo>
                  <a:pt x="81502" y="257018"/>
                </a:lnTo>
                <a:lnTo>
                  <a:pt x="69985" y="279998"/>
                </a:lnTo>
                <a:lnTo>
                  <a:pt x="69180" y="284146"/>
                </a:lnTo>
                <a:lnTo>
                  <a:pt x="68727" y="291836"/>
                </a:lnTo>
                <a:lnTo>
                  <a:pt x="68663" y="294570"/>
                </a:lnTo>
                <a:lnTo>
                  <a:pt x="69573" y="297345"/>
                </a:lnTo>
                <a:lnTo>
                  <a:pt x="75928" y="306938"/>
                </a:lnTo>
                <a:lnTo>
                  <a:pt x="81664" y="310407"/>
                </a:lnTo>
                <a:lnTo>
                  <a:pt x="91767" y="315844"/>
                </a:lnTo>
                <a:lnTo>
                  <a:pt x="95688" y="316587"/>
                </a:lnTo>
                <a:lnTo>
                  <a:pt x="102826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2"/>
          <p:cNvSpPr/>
          <p:nvPr/>
        </p:nvSpPr>
        <p:spPr>
          <a:xfrm>
            <a:off x="3268979" y="4929187"/>
            <a:ext cx="42864" cy="34291"/>
          </a:xfrm>
          <a:custGeom>
            <a:avLst/>
            <a:gdLst/>
            <a:ahLst/>
            <a:cxnLst/>
            <a:rect l="0" t="0" r="0" b="0"/>
            <a:pathLst>
              <a:path w="42864" h="34291">
                <a:moveTo>
                  <a:pt x="42863" y="34290"/>
                </a:moveTo>
                <a:lnTo>
                  <a:pt x="35482" y="34290"/>
                </a:lnTo>
                <a:lnTo>
                  <a:pt x="35085" y="33338"/>
                </a:lnTo>
                <a:lnTo>
                  <a:pt x="34820" y="31750"/>
                </a:lnTo>
                <a:lnTo>
                  <a:pt x="34395" y="26909"/>
                </a:lnTo>
                <a:lnTo>
                  <a:pt x="34337" y="23707"/>
                </a:lnTo>
                <a:lnTo>
                  <a:pt x="34291" y="9878"/>
                </a:lnTo>
                <a:lnTo>
                  <a:pt x="35244" y="8491"/>
                </a:lnTo>
                <a:lnTo>
                  <a:pt x="36831" y="6613"/>
                </a:lnTo>
                <a:lnTo>
                  <a:pt x="42849" y="15"/>
                </a:lnTo>
                <a:lnTo>
                  <a:pt x="42860" y="3"/>
                </a:lnTo>
                <a:lnTo>
                  <a:pt x="29844" y="0"/>
                </a:lnTo>
                <a:lnTo>
                  <a:pt x="27516" y="953"/>
                </a:lnTo>
                <a:lnTo>
                  <a:pt x="25012" y="2540"/>
                </a:lnTo>
                <a:lnTo>
                  <a:pt x="22390" y="4551"/>
                </a:lnTo>
                <a:lnTo>
                  <a:pt x="19689" y="5892"/>
                </a:lnTo>
                <a:lnTo>
                  <a:pt x="16937" y="6785"/>
                </a:lnTo>
                <a:lnTo>
                  <a:pt x="14148" y="7381"/>
                </a:lnTo>
                <a:lnTo>
                  <a:pt x="12290" y="8730"/>
                </a:lnTo>
                <a:lnTo>
                  <a:pt x="11051" y="10583"/>
                </a:lnTo>
                <a:lnTo>
                  <a:pt x="10225" y="12771"/>
                </a:lnTo>
                <a:lnTo>
                  <a:pt x="8722" y="14229"/>
                </a:lnTo>
                <a:lnTo>
                  <a:pt x="6767" y="15201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3"/>
          <p:cNvSpPr/>
          <p:nvPr/>
        </p:nvSpPr>
        <p:spPr>
          <a:xfrm>
            <a:off x="3363428" y="4672375"/>
            <a:ext cx="222735" cy="299676"/>
          </a:xfrm>
          <a:custGeom>
            <a:avLst/>
            <a:gdLst/>
            <a:ahLst/>
            <a:cxnLst/>
            <a:rect l="0" t="0" r="0" b="0"/>
            <a:pathLst>
              <a:path w="222735" h="299676">
                <a:moveTo>
                  <a:pt x="222734" y="42500"/>
                </a:moveTo>
                <a:lnTo>
                  <a:pt x="214515" y="34280"/>
                </a:lnTo>
                <a:lnTo>
                  <a:pt x="209715" y="34032"/>
                </a:lnTo>
                <a:lnTo>
                  <a:pt x="194019" y="33936"/>
                </a:lnTo>
                <a:lnTo>
                  <a:pt x="191209" y="32981"/>
                </a:lnTo>
                <a:lnTo>
                  <a:pt x="185545" y="29379"/>
                </a:lnTo>
                <a:lnTo>
                  <a:pt x="179853" y="27143"/>
                </a:lnTo>
                <a:lnTo>
                  <a:pt x="174149" y="26149"/>
                </a:lnTo>
                <a:lnTo>
                  <a:pt x="168438" y="25708"/>
                </a:lnTo>
                <a:lnTo>
                  <a:pt x="165582" y="24638"/>
                </a:lnTo>
                <a:lnTo>
                  <a:pt x="159868" y="20909"/>
                </a:lnTo>
                <a:lnTo>
                  <a:pt x="156059" y="19533"/>
                </a:lnTo>
                <a:lnTo>
                  <a:pt x="151614" y="18616"/>
                </a:lnTo>
                <a:lnTo>
                  <a:pt x="146746" y="18005"/>
                </a:lnTo>
                <a:lnTo>
                  <a:pt x="142547" y="16644"/>
                </a:lnTo>
                <a:lnTo>
                  <a:pt x="138796" y="14785"/>
                </a:lnTo>
                <a:lnTo>
                  <a:pt x="132088" y="11132"/>
                </a:lnTo>
                <a:lnTo>
                  <a:pt x="125932" y="9508"/>
                </a:lnTo>
                <a:lnTo>
                  <a:pt x="120021" y="8787"/>
                </a:lnTo>
                <a:lnTo>
                  <a:pt x="117111" y="8594"/>
                </a:lnTo>
                <a:lnTo>
                  <a:pt x="114219" y="7514"/>
                </a:lnTo>
                <a:lnTo>
                  <a:pt x="108465" y="3773"/>
                </a:lnTo>
                <a:lnTo>
                  <a:pt x="102733" y="1475"/>
                </a:lnTo>
                <a:lnTo>
                  <a:pt x="97010" y="454"/>
                </a:lnTo>
                <a:lnTo>
                  <a:pt x="91292" y="0"/>
                </a:lnTo>
                <a:lnTo>
                  <a:pt x="87481" y="832"/>
                </a:lnTo>
                <a:lnTo>
                  <a:pt x="83035" y="2338"/>
                </a:lnTo>
                <a:lnTo>
                  <a:pt x="78166" y="4295"/>
                </a:lnTo>
                <a:lnTo>
                  <a:pt x="73968" y="5600"/>
                </a:lnTo>
                <a:lnTo>
                  <a:pt x="70217" y="6470"/>
                </a:lnTo>
                <a:lnTo>
                  <a:pt x="66763" y="7050"/>
                </a:lnTo>
                <a:lnTo>
                  <a:pt x="60386" y="10234"/>
                </a:lnTo>
                <a:lnTo>
                  <a:pt x="57352" y="12417"/>
                </a:lnTo>
                <a:lnTo>
                  <a:pt x="51441" y="19922"/>
                </a:lnTo>
                <a:lnTo>
                  <a:pt x="48531" y="24590"/>
                </a:lnTo>
                <a:lnTo>
                  <a:pt x="44686" y="28655"/>
                </a:lnTo>
                <a:lnTo>
                  <a:pt x="40218" y="32318"/>
                </a:lnTo>
                <a:lnTo>
                  <a:pt x="35334" y="35711"/>
                </a:lnTo>
                <a:lnTo>
                  <a:pt x="31126" y="39879"/>
                </a:lnTo>
                <a:lnTo>
                  <a:pt x="27368" y="44563"/>
                </a:lnTo>
                <a:lnTo>
                  <a:pt x="23910" y="49590"/>
                </a:lnTo>
                <a:lnTo>
                  <a:pt x="20652" y="54847"/>
                </a:lnTo>
                <a:lnTo>
                  <a:pt x="17528" y="60256"/>
                </a:lnTo>
                <a:lnTo>
                  <a:pt x="11516" y="71347"/>
                </a:lnTo>
                <a:lnTo>
                  <a:pt x="5669" y="82625"/>
                </a:lnTo>
                <a:lnTo>
                  <a:pt x="2436" y="91448"/>
                </a:lnTo>
                <a:lnTo>
                  <a:pt x="999" y="99497"/>
                </a:lnTo>
                <a:lnTo>
                  <a:pt x="615" y="104310"/>
                </a:lnTo>
                <a:lnTo>
                  <a:pt x="189" y="113786"/>
                </a:lnTo>
                <a:lnTo>
                  <a:pt x="0" y="121173"/>
                </a:lnTo>
                <a:lnTo>
                  <a:pt x="903" y="124476"/>
                </a:lnTo>
                <a:lnTo>
                  <a:pt x="4445" y="130686"/>
                </a:lnTo>
                <a:lnTo>
                  <a:pt x="9194" y="136621"/>
                </a:lnTo>
                <a:lnTo>
                  <a:pt x="11794" y="139537"/>
                </a:lnTo>
                <a:lnTo>
                  <a:pt x="14480" y="141481"/>
                </a:lnTo>
                <a:lnTo>
                  <a:pt x="20004" y="143641"/>
                </a:lnTo>
                <a:lnTo>
                  <a:pt x="25634" y="144601"/>
                </a:lnTo>
                <a:lnTo>
                  <a:pt x="32264" y="145029"/>
                </a:lnTo>
                <a:lnTo>
                  <a:pt x="41561" y="145218"/>
                </a:lnTo>
                <a:lnTo>
                  <a:pt x="46707" y="144316"/>
                </a:lnTo>
                <a:lnTo>
                  <a:pt x="52042" y="142762"/>
                </a:lnTo>
                <a:lnTo>
                  <a:pt x="57505" y="140774"/>
                </a:lnTo>
                <a:lnTo>
                  <a:pt x="63051" y="138496"/>
                </a:lnTo>
                <a:lnTo>
                  <a:pt x="68654" y="136025"/>
                </a:lnTo>
                <a:lnTo>
                  <a:pt x="74294" y="133425"/>
                </a:lnTo>
                <a:lnTo>
                  <a:pt x="79006" y="129786"/>
                </a:lnTo>
                <a:lnTo>
                  <a:pt x="83101" y="125456"/>
                </a:lnTo>
                <a:lnTo>
                  <a:pt x="86783" y="120664"/>
                </a:lnTo>
                <a:lnTo>
                  <a:pt x="92095" y="115564"/>
                </a:lnTo>
                <a:lnTo>
                  <a:pt x="98494" y="110259"/>
                </a:lnTo>
                <a:lnTo>
                  <a:pt x="105617" y="104818"/>
                </a:lnTo>
                <a:lnTo>
                  <a:pt x="112271" y="99285"/>
                </a:lnTo>
                <a:lnTo>
                  <a:pt x="118612" y="93692"/>
                </a:lnTo>
                <a:lnTo>
                  <a:pt x="130738" y="82396"/>
                </a:lnTo>
                <a:lnTo>
                  <a:pt x="142476" y="71027"/>
                </a:lnTo>
                <a:lnTo>
                  <a:pt x="147322" y="65327"/>
                </a:lnTo>
                <a:lnTo>
                  <a:pt x="151504" y="59623"/>
                </a:lnTo>
                <a:lnTo>
                  <a:pt x="155245" y="53915"/>
                </a:lnTo>
                <a:lnTo>
                  <a:pt x="159644" y="49158"/>
                </a:lnTo>
                <a:lnTo>
                  <a:pt x="164481" y="45033"/>
                </a:lnTo>
                <a:lnTo>
                  <a:pt x="169612" y="41331"/>
                </a:lnTo>
                <a:lnTo>
                  <a:pt x="173031" y="37911"/>
                </a:lnTo>
                <a:lnTo>
                  <a:pt x="175312" y="34678"/>
                </a:lnTo>
                <a:lnTo>
                  <a:pt x="178797" y="28546"/>
                </a:lnTo>
                <a:lnTo>
                  <a:pt x="183521" y="22645"/>
                </a:lnTo>
                <a:lnTo>
                  <a:pt x="186115" y="20691"/>
                </a:lnTo>
                <a:lnTo>
                  <a:pt x="191536" y="18519"/>
                </a:lnTo>
                <a:lnTo>
                  <a:pt x="197004" y="16786"/>
                </a:lnTo>
                <a:lnTo>
                  <a:pt x="197015" y="33265"/>
                </a:lnTo>
                <a:lnTo>
                  <a:pt x="196063" y="37296"/>
                </a:lnTo>
                <a:lnTo>
                  <a:pt x="192465" y="44315"/>
                </a:lnTo>
                <a:lnTo>
                  <a:pt x="191125" y="49424"/>
                </a:lnTo>
                <a:lnTo>
                  <a:pt x="190231" y="55689"/>
                </a:lnTo>
                <a:lnTo>
                  <a:pt x="189635" y="62722"/>
                </a:lnTo>
                <a:lnTo>
                  <a:pt x="189238" y="69316"/>
                </a:lnTo>
                <a:lnTo>
                  <a:pt x="188797" y="81723"/>
                </a:lnTo>
                <a:lnTo>
                  <a:pt x="187727" y="87699"/>
                </a:lnTo>
                <a:lnTo>
                  <a:pt x="186061" y="93587"/>
                </a:lnTo>
                <a:lnTo>
                  <a:pt x="183998" y="99418"/>
                </a:lnTo>
                <a:lnTo>
                  <a:pt x="182622" y="106163"/>
                </a:lnTo>
                <a:lnTo>
                  <a:pt x="181705" y="113517"/>
                </a:lnTo>
                <a:lnTo>
                  <a:pt x="181094" y="121277"/>
                </a:lnTo>
                <a:lnTo>
                  <a:pt x="179734" y="129308"/>
                </a:lnTo>
                <a:lnTo>
                  <a:pt x="177875" y="137519"/>
                </a:lnTo>
                <a:lnTo>
                  <a:pt x="175683" y="145851"/>
                </a:lnTo>
                <a:lnTo>
                  <a:pt x="174222" y="153311"/>
                </a:lnTo>
                <a:lnTo>
                  <a:pt x="173247" y="160189"/>
                </a:lnTo>
                <a:lnTo>
                  <a:pt x="172598" y="166679"/>
                </a:lnTo>
                <a:lnTo>
                  <a:pt x="172165" y="172911"/>
                </a:lnTo>
                <a:lnTo>
                  <a:pt x="171876" y="178971"/>
                </a:lnTo>
                <a:lnTo>
                  <a:pt x="171555" y="190783"/>
                </a:lnTo>
                <a:lnTo>
                  <a:pt x="171413" y="202384"/>
                </a:lnTo>
                <a:lnTo>
                  <a:pt x="170422" y="208144"/>
                </a:lnTo>
                <a:lnTo>
                  <a:pt x="168810" y="213889"/>
                </a:lnTo>
                <a:lnTo>
                  <a:pt x="166782" y="219624"/>
                </a:lnTo>
                <a:lnTo>
                  <a:pt x="165430" y="225353"/>
                </a:lnTo>
                <a:lnTo>
                  <a:pt x="164529" y="231077"/>
                </a:lnTo>
                <a:lnTo>
                  <a:pt x="163928" y="236798"/>
                </a:lnTo>
                <a:lnTo>
                  <a:pt x="163260" y="245694"/>
                </a:lnTo>
                <a:lnTo>
                  <a:pt x="162964" y="253776"/>
                </a:lnTo>
                <a:lnTo>
                  <a:pt x="162747" y="278778"/>
                </a:lnTo>
                <a:lnTo>
                  <a:pt x="162736" y="284990"/>
                </a:lnTo>
                <a:lnTo>
                  <a:pt x="163685" y="287027"/>
                </a:lnTo>
                <a:lnTo>
                  <a:pt x="165271" y="288386"/>
                </a:lnTo>
                <a:lnTo>
                  <a:pt x="167280" y="289291"/>
                </a:lnTo>
                <a:lnTo>
                  <a:pt x="168619" y="290847"/>
                </a:lnTo>
                <a:lnTo>
                  <a:pt x="169513" y="292837"/>
                </a:lnTo>
                <a:lnTo>
                  <a:pt x="171299" y="2996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4"/>
          <p:cNvSpPr/>
          <p:nvPr/>
        </p:nvSpPr>
        <p:spPr>
          <a:xfrm>
            <a:off x="3671887" y="4654870"/>
            <a:ext cx="222488" cy="222883"/>
          </a:xfrm>
          <a:custGeom>
            <a:avLst/>
            <a:gdLst/>
            <a:ahLst/>
            <a:cxnLst/>
            <a:rect l="0" t="0" r="0" b="0"/>
            <a:pathLst>
              <a:path w="222488" h="222883">
                <a:moveTo>
                  <a:pt x="34290" y="17142"/>
                </a:moveTo>
                <a:lnTo>
                  <a:pt x="17157" y="17142"/>
                </a:lnTo>
                <a:lnTo>
                  <a:pt x="21699" y="17142"/>
                </a:lnTo>
                <a:lnTo>
                  <a:pt x="23991" y="16190"/>
                </a:lnTo>
                <a:lnTo>
                  <a:pt x="29078" y="12592"/>
                </a:lnTo>
                <a:lnTo>
                  <a:pt x="31768" y="11250"/>
                </a:lnTo>
                <a:lnTo>
                  <a:pt x="37297" y="9761"/>
                </a:lnTo>
                <a:lnTo>
                  <a:pt x="42929" y="9099"/>
                </a:lnTo>
                <a:lnTo>
                  <a:pt x="45764" y="8923"/>
                </a:lnTo>
                <a:lnTo>
                  <a:pt x="49560" y="7853"/>
                </a:lnTo>
                <a:lnTo>
                  <a:pt x="53994" y="6187"/>
                </a:lnTo>
                <a:lnTo>
                  <a:pt x="58856" y="4123"/>
                </a:lnTo>
                <a:lnTo>
                  <a:pt x="64003" y="2748"/>
                </a:lnTo>
                <a:lnTo>
                  <a:pt x="69339" y="1831"/>
                </a:lnTo>
                <a:lnTo>
                  <a:pt x="74800" y="1220"/>
                </a:lnTo>
                <a:lnTo>
                  <a:pt x="79394" y="812"/>
                </a:lnTo>
                <a:lnTo>
                  <a:pt x="83410" y="541"/>
                </a:lnTo>
                <a:lnTo>
                  <a:pt x="87039" y="359"/>
                </a:lnTo>
                <a:lnTo>
                  <a:pt x="96152" y="158"/>
                </a:lnTo>
                <a:lnTo>
                  <a:pt x="144099" y="0"/>
                </a:lnTo>
                <a:lnTo>
                  <a:pt x="148453" y="952"/>
                </a:lnTo>
                <a:lnTo>
                  <a:pt x="152309" y="2538"/>
                </a:lnTo>
                <a:lnTo>
                  <a:pt x="159133" y="5889"/>
                </a:lnTo>
                <a:lnTo>
                  <a:pt x="165341" y="7378"/>
                </a:lnTo>
                <a:lnTo>
                  <a:pt x="171275" y="10580"/>
                </a:lnTo>
                <a:lnTo>
                  <a:pt x="174191" y="12767"/>
                </a:lnTo>
                <a:lnTo>
                  <a:pt x="179971" y="15198"/>
                </a:lnTo>
                <a:lnTo>
                  <a:pt x="182845" y="15846"/>
                </a:lnTo>
                <a:lnTo>
                  <a:pt x="184762" y="17230"/>
                </a:lnTo>
                <a:lnTo>
                  <a:pt x="186039" y="19106"/>
                </a:lnTo>
                <a:lnTo>
                  <a:pt x="188090" y="24409"/>
                </a:lnTo>
                <a:lnTo>
                  <a:pt x="188445" y="29879"/>
                </a:lnTo>
                <a:lnTo>
                  <a:pt x="188551" y="42083"/>
                </a:lnTo>
                <a:lnTo>
                  <a:pt x="187613" y="46152"/>
                </a:lnTo>
                <a:lnTo>
                  <a:pt x="186035" y="49817"/>
                </a:lnTo>
                <a:lnTo>
                  <a:pt x="181742" y="56430"/>
                </a:lnTo>
                <a:lnTo>
                  <a:pt x="176659" y="62543"/>
                </a:lnTo>
                <a:lnTo>
                  <a:pt x="173018" y="66460"/>
                </a:lnTo>
                <a:lnTo>
                  <a:pt x="163892" y="75891"/>
                </a:lnTo>
                <a:lnTo>
                  <a:pt x="157839" y="80120"/>
                </a:lnTo>
                <a:lnTo>
                  <a:pt x="150946" y="83893"/>
                </a:lnTo>
                <a:lnTo>
                  <a:pt x="143493" y="87360"/>
                </a:lnTo>
                <a:lnTo>
                  <a:pt x="137572" y="90624"/>
                </a:lnTo>
                <a:lnTo>
                  <a:pt x="132672" y="93752"/>
                </a:lnTo>
                <a:lnTo>
                  <a:pt x="128453" y="96791"/>
                </a:lnTo>
                <a:lnTo>
                  <a:pt x="123735" y="99769"/>
                </a:lnTo>
                <a:lnTo>
                  <a:pt x="118685" y="102707"/>
                </a:lnTo>
                <a:lnTo>
                  <a:pt x="113414" y="105618"/>
                </a:lnTo>
                <a:lnTo>
                  <a:pt x="102476" y="111392"/>
                </a:lnTo>
                <a:lnTo>
                  <a:pt x="96892" y="114266"/>
                </a:lnTo>
                <a:lnTo>
                  <a:pt x="92218" y="117133"/>
                </a:lnTo>
                <a:lnTo>
                  <a:pt x="88148" y="119998"/>
                </a:lnTo>
                <a:lnTo>
                  <a:pt x="84483" y="122860"/>
                </a:lnTo>
                <a:lnTo>
                  <a:pt x="80134" y="124768"/>
                </a:lnTo>
                <a:lnTo>
                  <a:pt x="75331" y="126041"/>
                </a:lnTo>
                <a:lnTo>
                  <a:pt x="63034" y="128082"/>
                </a:lnTo>
                <a:lnTo>
                  <a:pt x="56353" y="128436"/>
                </a:lnTo>
                <a:lnTo>
                  <a:pt x="51472" y="128584"/>
                </a:lnTo>
                <a:lnTo>
                  <a:pt x="55997" y="128584"/>
                </a:lnTo>
                <a:lnTo>
                  <a:pt x="59239" y="127632"/>
                </a:lnTo>
                <a:lnTo>
                  <a:pt x="63305" y="126044"/>
                </a:lnTo>
                <a:lnTo>
                  <a:pt x="67921" y="124034"/>
                </a:lnTo>
                <a:lnTo>
                  <a:pt x="71951" y="122693"/>
                </a:lnTo>
                <a:lnTo>
                  <a:pt x="75590" y="121800"/>
                </a:lnTo>
                <a:lnTo>
                  <a:pt x="78968" y="121203"/>
                </a:lnTo>
                <a:lnTo>
                  <a:pt x="83125" y="120806"/>
                </a:lnTo>
                <a:lnTo>
                  <a:pt x="87802" y="120542"/>
                </a:lnTo>
                <a:lnTo>
                  <a:pt x="92825" y="120365"/>
                </a:lnTo>
                <a:lnTo>
                  <a:pt x="98078" y="119295"/>
                </a:lnTo>
                <a:lnTo>
                  <a:pt x="103485" y="117629"/>
                </a:lnTo>
                <a:lnTo>
                  <a:pt x="108995" y="115566"/>
                </a:lnTo>
                <a:lnTo>
                  <a:pt x="114573" y="114191"/>
                </a:lnTo>
                <a:lnTo>
                  <a:pt x="120198" y="113273"/>
                </a:lnTo>
                <a:lnTo>
                  <a:pt x="125852" y="112663"/>
                </a:lnTo>
                <a:lnTo>
                  <a:pt x="131526" y="113207"/>
                </a:lnTo>
                <a:lnTo>
                  <a:pt x="137214" y="114523"/>
                </a:lnTo>
                <a:lnTo>
                  <a:pt x="142911" y="116353"/>
                </a:lnTo>
                <a:lnTo>
                  <a:pt x="148614" y="117573"/>
                </a:lnTo>
                <a:lnTo>
                  <a:pt x="154321" y="118386"/>
                </a:lnTo>
                <a:lnTo>
                  <a:pt x="160031" y="118928"/>
                </a:lnTo>
                <a:lnTo>
                  <a:pt x="165742" y="120242"/>
                </a:lnTo>
                <a:lnTo>
                  <a:pt x="171455" y="122070"/>
                </a:lnTo>
                <a:lnTo>
                  <a:pt x="177168" y="124242"/>
                </a:lnTo>
                <a:lnTo>
                  <a:pt x="181930" y="125689"/>
                </a:lnTo>
                <a:lnTo>
                  <a:pt x="186056" y="126654"/>
                </a:lnTo>
                <a:lnTo>
                  <a:pt x="189760" y="127298"/>
                </a:lnTo>
                <a:lnTo>
                  <a:pt x="196416" y="130553"/>
                </a:lnTo>
                <a:lnTo>
                  <a:pt x="202548" y="135175"/>
                </a:lnTo>
                <a:lnTo>
                  <a:pt x="208449" y="140404"/>
                </a:lnTo>
                <a:lnTo>
                  <a:pt x="210403" y="143131"/>
                </a:lnTo>
                <a:lnTo>
                  <a:pt x="212575" y="148703"/>
                </a:lnTo>
                <a:lnTo>
                  <a:pt x="216081" y="154353"/>
                </a:lnTo>
                <a:lnTo>
                  <a:pt x="218349" y="157194"/>
                </a:lnTo>
                <a:lnTo>
                  <a:pt x="219861" y="160040"/>
                </a:lnTo>
                <a:lnTo>
                  <a:pt x="221541" y="165742"/>
                </a:lnTo>
                <a:lnTo>
                  <a:pt x="222288" y="171452"/>
                </a:lnTo>
                <a:lnTo>
                  <a:pt x="222487" y="174308"/>
                </a:lnTo>
                <a:lnTo>
                  <a:pt x="221667" y="177164"/>
                </a:lnTo>
                <a:lnTo>
                  <a:pt x="218216" y="182878"/>
                </a:lnTo>
                <a:lnTo>
                  <a:pt x="215962" y="184783"/>
                </a:lnTo>
                <a:lnTo>
                  <a:pt x="213508" y="186052"/>
                </a:lnTo>
                <a:lnTo>
                  <a:pt x="210918" y="186899"/>
                </a:lnTo>
                <a:lnTo>
                  <a:pt x="205501" y="190380"/>
                </a:lnTo>
                <a:lnTo>
                  <a:pt x="198966" y="195102"/>
                </a:lnTo>
                <a:lnTo>
                  <a:pt x="194557" y="197695"/>
                </a:lnTo>
                <a:lnTo>
                  <a:pt x="189712" y="200375"/>
                </a:lnTo>
                <a:lnTo>
                  <a:pt x="185530" y="202162"/>
                </a:lnTo>
                <a:lnTo>
                  <a:pt x="181789" y="203354"/>
                </a:lnTo>
                <a:lnTo>
                  <a:pt x="178342" y="204148"/>
                </a:lnTo>
                <a:lnTo>
                  <a:pt x="173187" y="205630"/>
                </a:lnTo>
                <a:lnTo>
                  <a:pt x="159839" y="209817"/>
                </a:lnTo>
                <a:lnTo>
                  <a:pt x="153233" y="211315"/>
                </a:lnTo>
                <a:lnTo>
                  <a:pt x="146922" y="212313"/>
                </a:lnTo>
                <a:lnTo>
                  <a:pt x="140811" y="212978"/>
                </a:lnTo>
                <a:lnTo>
                  <a:pt x="134832" y="214375"/>
                </a:lnTo>
                <a:lnTo>
                  <a:pt x="128940" y="216258"/>
                </a:lnTo>
                <a:lnTo>
                  <a:pt x="123108" y="218466"/>
                </a:lnTo>
                <a:lnTo>
                  <a:pt x="116362" y="219938"/>
                </a:lnTo>
                <a:lnTo>
                  <a:pt x="109007" y="220919"/>
                </a:lnTo>
                <a:lnTo>
                  <a:pt x="101247" y="221573"/>
                </a:lnTo>
                <a:lnTo>
                  <a:pt x="94168" y="222010"/>
                </a:lnTo>
                <a:lnTo>
                  <a:pt x="81222" y="222494"/>
                </a:lnTo>
                <a:lnTo>
                  <a:pt x="63224" y="222767"/>
                </a:lnTo>
                <a:lnTo>
                  <a:pt x="0" y="222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5"/>
          <p:cNvSpPr/>
          <p:nvPr/>
        </p:nvSpPr>
        <p:spPr>
          <a:xfrm>
            <a:off x="6012179" y="3506152"/>
            <a:ext cx="34292" cy="590300"/>
          </a:xfrm>
          <a:custGeom>
            <a:avLst/>
            <a:gdLst/>
            <a:ahLst/>
            <a:cxnLst/>
            <a:rect l="0" t="0" r="0" b="0"/>
            <a:pathLst>
              <a:path w="34292" h="590300">
                <a:moveTo>
                  <a:pt x="34291" y="0"/>
                </a:moveTo>
                <a:lnTo>
                  <a:pt x="34291" y="113149"/>
                </a:lnTo>
                <a:lnTo>
                  <a:pt x="33338" y="121153"/>
                </a:lnTo>
                <a:lnTo>
                  <a:pt x="31751" y="129346"/>
                </a:lnTo>
                <a:lnTo>
                  <a:pt x="29740" y="137666"/>
                </a:lnTo>
                <a:lnTo>
                  <a:pt x="28399" y="147022"/>
                </a:lnTo>
                <a:lnTo>
                  <a:pt x="27505" y="157070"/>
                </a:lnTo>
                <a:lnTo>
                  <a:pt x="26909" y="167578"/>
                </a:lnTo>
                <a:lnTo>
                  <a:pt x="26248" y="186874"/>
                </a:lnTo>
                <a:lnTo>
                  <a:pt x="26071" y="196020"/>
                </a:lnTo>
                <a:lnTo>
                  <a:pt x="25001" y="204975"/>
                </a:lnTo>
                <a:lnTo>
                  <a:pt x="23335" y="213803"/>
                </a:lnTo>
                <a:lnTo>
                  <a:pt x="21272" y="222545"/>
                </a:lnTo>
                <a:lnTo>
                  <a:pt x="19896" y="232184"/>
                </a:lnTo>
                <a:lnTo>
                  <a:pt x="18979" y="242419"/>
                </a:lnTo>
                <a:lnTo>
                  <a:pt x="18368" y="253053"/>
                </a:lnTo>
                <a:lnTo>
                  <a:pt x="17689" y="272488"/>
                </a:lnTo>
                <a:lnTo>
                  <a:pt x="17307" y="302035"/>
                </a:lnTo>
                <a:lnTo>
                  <a:pt x="17177" y="346152"/>
                </a:lnTo>
                <a:lnTo>
                  <a:pt x="16214" y="357451"/>
                </a:lnTo>
                <a:lnTo>
                  <a:pt x="14620" y="368793"/>
                </a:lnTo>
                <a:lnTo>
                  <a:pt x="12604" y="380165"/>
                </a:lnTo>
                <a:lnTo>
                  <a:pt x="11260" y="390603"/>
                </a:lnTo>
                <a:lnTo>
                  <a:pt x="10365" y="400420"/>
                </a:lnTo>
                <a:lnTo>
                  <a:pt x="9768" y="409821"/>
                </a:lnTo>
                <a:lnTo>
                  <a:pt x="8417" y="418947"/>
                </a:lnTo>
                <a:lnTo>
                  <a:pt x="6564" y="427888"/>
                </a:lnTo>
                <a:lnTo>
                  <a:pt x="4376" y="436706"/>
                </a:lnTo>
                <a:lnTo>
                  <a:pt x="2917" y="445442"/>
                </a:lnTo>
                <a:lnTo>
                  <a:pt x="1945" y="454124"/>
                </a:lnTo>
                <a:lnTo>
                  <a:pt x="1297" y="462769"/>
                </a:lnTo>
                <a:lnTo>
                  <a:pt x="577" y="479995"/>
                </a:lnTo>
                <a:lnTo>
                  <a:pt x="114" y="509787"/>
                </a:lnTo>
                <a:lnTo>
                  <a:pt x="0" y="582787"/>
                </a:lnTo>
                <a:lnTo>
                  <a:pt x="953" y="583788"/>
                </a:lnTo>
                <a:lnTo>
                  <a:pt x="7382" y="590299"/>
                </a:lnTo>
                <a:lnTo>
                  <a:pt x="8731" y="589747"/>
                </a:lnTo>
                <a:lnTo>
                  <a:pt x="10584" y="588427"/>
                </a:lnTo>
                <a:lnTo>
                  <a:pt x="17146" y="5829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6"/>
          <p:cNvSpPr/>
          <p:nvPr/>
        </p:nvSpPr>
        <p:spPr>
          <a:xfrm>
            <a:off x="6161881" y="3497980"/>
            <a:ext cx="458788" cy="496729"/>
          </a:xfrm>
          <a:custGeom>
            <a:avLst/>
            <a:gdLst/>
            <a:ahLst/>
            <a:cxnLst/>
            <a:rect l="0" t="0" r="0" b="0"/>
            <a:pathLst>
              <a:path w="458788" h="496729">
                <a:moveTo>
                  <a:pt x="167481" y="68180"/>
                </a:moveTo>
                <a:lnTo>
                  <a:pt x="167481" y="63629"/>
                </a:lnTo>
                <a:lnTo>
                  <a:pt x="168434" y="62288"/>
                </a:lnTo>
                <a:lnTo>
                  <a:pt x="170021" y="61394"/>
                </a:lnTo>
                <a:lnTo>
                  <a:pt x="172032" y="60799"/>
                </a:lnTo>
                <a:lnTo>
                  <a:pt x="172420" y="59449"/>
                </a:lnTo>
                <a:lnTo>
                  <a:pt x="171726" y="57597"/>
                </a:lnTo>
                <a:lnTo>
                  <a:pt x="168320" y="52331"/>
                </a:lnTo>
                <a:lnTo>
                  <a:pt x="167088" y="51899"/>
                </a:lnTo>
                <a:lnTo>
                  <a:pt x="160174" y="51148"/>
                </a:lnTo>
                <a:lnTo>
                  <a:pt x="156931" y="53625"/>
                </a:lnTo>
                <a:lnTo>
                  <a:pt x="151362" y="57901"/>
                </a:lnTo>
                <a:lnTo>
                  <a:pt x="138469" y="65663"/>
                </a:lnTo>
                <a:lnTo>
                  <a:pt x="125097" y="76820"/>
                </a:lnTo>
                <a:lnTo>
                  <a:pt x="113647" y="87885"/>
                </a:lnTo>
                <a:lnTo>
                  <a:pt x="58855" y="142519"/>
                </a:lnTo>
                <a:lnTo>
                  <a:pt x="49987" y="156464"/>
                </a:lnTo>
                <a:lnTo>
                  <a:pt x="46290" y="164184"/>
                </a:lnTo>
                <a:lnTo>
                  <a:pt x="42872" y="172187"/>
                </a:lnTo>
                <a:lnTo>
                  <a:pt x="39641" y="180381"/>
                </a:lnTo>
                <a:lnTo>
                  <a:pt x="36534" y="188700"/>
                </a:lnTo>
                <a:lnTo>
                  <a:pt x="30542" y="203024"/>
                </a:lnTo>
                <a:lnTo>
                  <a:pt x="24704" y="216693"/>
                </a:lnTo>
                <a:lnTo>
                  <a:pt x="18935" y="232293"/>
                </a:lnTo>
                <a:lnTo>
                  <a:pt x="10332" y="257141"/>
                </a:lnTo>
                <a:lnTo>
                  <a:pt x="8422" y="265591"/>
                </a:lnTo>
                <a:lnTo>
                  <a:pt x="7149" y="274082"/>
                </a:lnTo>
                <a:lnTo>
                  <a:pt x="6301" y="282601"/>
                </a:lnTo>
                <a:lnTo>
                  <a:pt x="4782" y="291137"/>
                </a:lnTo>
                <a:lnTo>
                  <a:pt x="2818" y="299685"/>
                </a:lnTo>
                <a:lnTo>
                  <a:pt x="556" y="308242"/>
                </a:lnTo>
                <a:lnTo>
                  <a:pt x="0" y="316804"/>
                </a:lnTo>
                <a:lnTo>
                  <a:pt x="582" y="325369"/>
                </a:lnTo>
                <a:lnTo>
                  <a:pt x="1923" y="333937"/>
                </a:lnTo>
                <a:lnTo>
                  <a:pt x="3412" y="348537"/>
                </a:lnTo>
                <a:lnTo>
                  <a:pt x="5026" y="362328"/>
                </a:lnTo>
                <a:lnTo>
                  <a:pt x="6790" y="370006"/>
                </a:lnTo>
                <a:lnTo>
                  <a:pt x="10338" y="385205"/>
                </a:lnTo>
                <a:lnTo>
                  <a:pt x="11915" y="398310"/>
                </a:lnTo>
                <a:lnTo>
                  <a:pt x="14240" y="404471"/>
                </a:lnTo>
                <a:lnTo>
                  <a:pt x="21904" y="416398"/>
                </a:lnTo>
                <a:lnTo>
                  <a:pt x="29120" y="428048"/>
                </a:lnTo>
                <a:lnTo>
                  <a:pt x="35503" y="439576"/>
                </a:lnTo>
                <a:lnTo>
                  <a:pt x="41514" y="451050"/>
                </a:lnTo>
                <a:lnTo>
                  <a:pt x="50253" y="463668"/>
                </a:lnTo>
                <a:lnTo>
                  <a:pt x="58547" y="470330"/>
                </a:lnTo>
                <a:lnTo>
                  <a:pt x="68583" y="477418"/>
                </a:lnTo>
                <a:lnTo>
                  <a:pt x="79394" y="486918"/>
                </a:lnTo>
                <a:lnTo>
                  <a:pt x="85896" y="490214"/>
                </a:lnTo>
                <a:lnTo>
                  <a:pt x="93089" y="492411"/>
                </a:lnTo>
                <a:lnTo>
                  <a:pt x="100741" y="493875"/>
                </a:lnTo>
                <a:lnTo>
                  <a:pt x="114324" y="495503"/>
                </a:lnTo>
                <a:lnTo>
                  <a:pt x="127663" y="496226"/>
                </a:lnTo>
                <a:lnTo>
                  <a:pt x="143117" y="496548"/>
                </a:lnTo>
                <a:lnTo>
                  <a:pt x="167882" y="496728"/>
                </a:lnTo>
                <a:lnTo>
                  <a:pt x="176321" y="495801"/>
                </a:lnTo>
                <a:lnTo>
                  <a:pt x="184804" y="494231"/>
                </a:lnTo>
                <a:lnTo>
                  <a:pt x="193317" y="492231"/>
                </a:lnTo>
                <a:lnTo>
                  <a:pt x="200898" y="489945"/>
                </a:lnTo>
                <a:lnTo>
                  <a:pt x="214401" y="484866"/>
                </a:lnTo>
                <a:lnTo>
                  <a:pt x="221621" y="481225"/>
                </a:lnTo>
                <a:lnTo>
                  <a:pt x="229292" y="476894"/>
                </a:lnTo>
                <a:lnTo>
                  <a:pt x="237264" y="472100"/>
                </a:lnTo>
                <a:lnTo>
                  <a:pt x="246387" y="467000"/>
                </a:lnTo>
                <a:lnTo>
                  <a:pt x="266685" y="456253"/>
                </a:lnTo>
                <a:lnTo>
                  <a:pt x="276480" y="450720"/>
                </a:lnTo>
                <a:lnTo>
                  <a:pt x="285867" y="445127"/>
                </a:lnTo>
                <a:lnTo>
                  <a:pt x="294982" y="439493"/>
                </a:lnTo>
                <a:lnTo>
                  <a:pt x="303917" y="432879"/>
                </a:lnTo>
                <a:lnTo>
                  <a:pt x="312731" y="425613"/>
                </a:lnTo>
                <a:lnTo>
                  <a:pt x="321464" y="417911"/>
                </a:lnTo>
                <a:lnTo>
                  <a:pt x="330144" y="410871"/>
                </a:lnTo>
                <a:lnTo>
                  <a:pt x="338788" y="404273"/>
                </a:lnTo>
                <a:lnTo>
                  <a:pt x="347408" y="397969"/>
                </a:lnTo>
                <a:lnTo>
                  <a:pt x="355060" y="390910"/>
                </a:lnTo>
                <a:lnTo>
                  <a:pt x="368642" y="375445"/>
                </a:lnTo>
                <a:lnTo>
                  <a:pt x="381028" y="361587"/>
                </a:lnTo>
                <a:lnTo>
                  <a:pt x="392884" y="348125"/>
                </a:lnTo>
                <a:lnTo>
                  <a:pt x="404502" y="332617"/>
                </a:lnTo>
                <a:lnTo>
                  <a:pt x="409316" y="324482"/>
                </a:lnTo>
                <a:lnTo>
                  <a:pt x="413476" y="316200"/>
                </a:lnTo>
                <a:lnTo>
                  <a:pt x="417203" y="307822"/>
                </a:lnTo>
                <a:lnTo>
                  <a:pt x="421593" y="299378"/>
                </a:lnTo>
                <a:lnTo>
                  <a:pt x="426423" y="290892"/>
                </a:lnTo>
                <a:lnTo>
                  <a:pt x="431549" y="282377"/>
                </a:lnTo>
                <a:lnTo>
                  <a:pt x="435919" y="273843"/>
                </a:lnTo>
                <a:lnTo>
                  <a:pt x="439785" y="265296"/>
                </a:lnTo>
                <a:lnTo>
                  <a:pt x="443315" y="256741"/>
                </a:lnTo>
                <a:lnTo>
                  <a:pt x="446620" y="248179"/>
                </a:lnTo>
                <a:lnTo>
                  <a:pt x="452833" y="231047"/>
                </a:lnTo>
                <a:lnTo>
                  <a:pt x="454870" y="222478"/>
                </a:lnTo>
                <a:lnTo>
                  <a:pt x="456229" y="213908"/>
                </a:lnTo>
                <a:lnTo>
                  <a:pt x="457135" y="205337"/>
                </a:lnTo>
                <a:lnTo>
                  <a:pt x="457738" y="196765"/>
                </a:lnTo>
                <a:lnTo>
                  <a:pt x="458142" y="188193"/>
                </a:lnTo>
                <a:lnTo>
                  <a:pt x="458588" y="172002"/>
                </a:lnTo>
                <a:lnTo>
                  <a:pt x="458787" y="158455"/>
                </a:lnTo>
                <a:lnTo>
                  <a:pt x="456335" y="146085"/>
                </a:lnTo>
                <a:lnTo>
                  <a:pt x="447000" y="118070"/>
                </a:lnTo>
                <a:lnTo>
                  <a:pt x="439032" y="104323"/>
                </a:lnTo>
                <a:lnTo>
                  <a:pt x="430093" y="91863"/>
                </a:lnTo>
                <a:lnTo>
                  <a:pt x="422945" y="79976"/>
                </a:lnTo>
                <a:lnTo>
                  <a:pt x="414053" y="68342"/>
                </a:lnTo>
                <a:lnTo>
                  <a:pt x="403751" y="57775"/>
                </a:lnTo>
                <a:lnTo>
                  <a:pt x="392822" y="49903"/>
                </a:lnTo>
                <a:lnTo>
                  <a:pt x="371409" y="35565"/>
                </a:lnTo>
                <a:lnTo>
                  <a:pt x="357810" y="27332"/>
                </a:lnTo>
                <a:lnTo>
                  <a:pt x="344465" y="20498"/>
                </a:lnTo>
                <a:lnTo>
                  <a:pt x="336905" y="17342"/>
                </a:lnTo>
                <a:lnTo>
                  <a:pt x="329008" y="14285"/>
                </a:lnTo>
                <a:lnTo>
                  <a:pt x="320886" y="12247"/>
                </a:lnTo>
                <a:lnTo>
                  <a:pt x="312613" y="10889"/>
                </a:lnTo>
                <a:lnTo>
                  <a:pt x="304241" y="9983"/>
                </a:lnTo>
                <a:lnTo>
                  <a:pt x="295802" y="8427"/>
                </a:lnTo>
                <a:lnTo>
                  <a:pt x="287318" y="6437"/>
                </a:lnTo>
                <a:lnTo>
                  <a:pt x="278805" y="4158"/>
                </a:lnTo>
                <a:lnTo>
                  <a:pt x="270272" y="2638"/>
                </a:lnTo>
                <a:lnTo>
                  <a:pt x="261726" y="1626"/>
                </a:lnTo>
                <a:lnTo>
                  <a:pt x="253171" y="950"/>
                </a:lnTo>
                <a:lnTo>
                  <a:pt x="244610" y="500"/>
                </a:lnTo>
                <a:lnTo>
                  <a:pt x="227479" y="0"/>
                </a:lnTo>
                <a:lnTo>
                  <a:pt x="218909" y="819"/>
                </a:lnTo>
                <a:lnTo>
                  <a:pt x="210339" y="2317"/>
                </a:lnTo>
                <a:lnTo>
                  <a:pt x="201768" y="4269"/>
                </a:lnTo>
                <a:lnTo>
                  <a:pt x="194149" y="5570"/>
                </a:lnTo>
                <a:lnTo>
                  <a:pt x="180603" y="7016"/>
                </a:lnTo>
                <a:lnTo>
                  <a:pt x="168233" y="10198"/>
                </a:lnTo>
                <a:lnTo>
                  <a:pt x="155433" y="14788"/>
                </a:lnTo>
                <a:lnTo>
                  <a:pt x="140219" y="20002"/>
                </a:lnTo>
                <a:lnTo>
                  <a:pt x="129012" y="25495"/>
                </a:lnTo>
                <a:lnTo>
                  <a:pt x="104955" y="41333"/>
                </a:lnTo>
                <a:lnTo>
                  <a:pt x="94289" y="49263"/>
                </a:lnTo>
                <a:lnTo>
                  <a:pt x="90111" y="52711"/>
                </a:lnTo>
                <a:lnTo>
                  <a:pt x="87326" y="55962"/>
                </a:lnTo>
                <a:lnTo>
                  <a:pt x="85470" y="59082"/>
                </a:lnTo>
                <a:lnTo>
                  <a:pt x="81756" y="68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7"/>
          <p:cNvSpPr/>
          <p:nvPr/>
        </p:nvSpPr>
        <p:spPr>
          <a:xfrm>
            <a:off x="8515350" y="3977640"/>
            <a:ext cx="298587" cy="385749"/>
          </a:xfrm>
          <a:custGeom>
            <a:avLst/>
            <a:gdLst/>
            <a:ahLst/>
            <a:cxnLst/>
            <a:rect l="0" t="0" r="0" b="0"/>
            <a:pathLst>
              <a:path w="298587" h="385749">
                <a:moveTo>
                  <a:pt x="222884" y="25717"/>
                </a:moveTo>
                <a:lnTo>
                  <a:pt x="222884" y="17146"/>
                </a:lnTo>
                <a:lnTo>
                  <a:pt x="177154" y="17145"/>
                </a:lnTo>
                <a:lnTo>
                  <a:pt x="174300" y="16192"/>
                </a:lnTo>
                <a:lnTo>
                  <a:pt x="168588" y="12594"/>
                </a:lnTo>
                <a:lnTo>
                  <a:pt x="160336" y="10359"/>
                </a:lnTo>
                <a:lnTo>
                  <a:pt x="155468" y="9764"/>
                </a:lnTo>
                <a:lnTo>
                  <a:pt x="150317" y="9367"/>
                </a:lnTo>
                <a:lnTo>
                  <a:pt x="144980" y="9102"/>
                </a:lnTo>
                <a:lnTo>
                  <a:pt x="130904" y="8729"/>
                </a:lnTo>
                <a:lnTo>
                  <a:pt x="96789" y="8581"/>
                </a:lnTo>
                <a:lnTo>
                  <a:pt x="91195" y="7626"/>
                </a:lnTo>
                <a:lnTo>
                  <a:pt x="85562" y="6036"/>
                </a:lnTo>
                <a:lnTo>
                  <a:pt x="79901" y="4024"/>
                </a:lnTo>
                <a:lnTo>
                  <a:pt x="74222" y="2683"/>
                </a:lnTo>
                <a:lnTo>
                  <a:pt x="68532" y="1788"/>
                </a:lnTo>
                <a:lnTo>
                  <a:pt x="62832" y="1192"/>
                </a:lnTo>
                <a:lnTo>
                  <a:pt x="53961" y="529"/>
                </a:lnTo>
                <a:lnTo>
                  <a:pt x="45890" y="235"/>
                </a:lnTo>
                <a:lnTo>
                  <a:pt x="17740" y="14"/>
                </a:lnTo>
                <a:lnTo>
                  <a:pt x="1728" y="0"/>
                </a:lnTo>
                <a:lnTo>
                  <a:pt x="1151" y="953"/>
                </a:lnTo>
                <a:lnTo>
                  <a:pt x="151" y="7381"/>
                </a:lnTo>
                <a:lnTo>
                  <a:pt x="20" y="17740"/>
                </a:lnTo>
                <a:lnTo>
                  <a:pt x="0" y="74447"/>
                </a:lnTo>
                <a:lnTo>
                  <a:pt x="2540" y="85792"/>
                </a:lnTo>
                <a:lnTo>
                  <a:pt x="5891" y="97184"/>
                </a:lnTo>
                <a:lnTo>
                  <a:pt x="7381" y="108598"/>
                </a:lnTo>
                <a:lnTo>
                  <a:pt x="8042" y="120021"/>
                </a:lnTo>
                <a:lnTo>
                  <a:pt x="8337" y="132400"/>
                </a:lnTo>
                <a:lnTo>
                  <a:pt x="8570" y="190007"/>
                </a:lnTo>
                <a:lnTo>
                  <a:pt x="6031" y="199065"/>
                </a:lnTo>
                <a:lnTo>
                  <a:pt x="1190" y="211300"/>
                </a:lnTo>
                <a:lnTo>
                  <a:pt x="352" y="217970"/>
                </a:lnTo>
                <a:lnTo>
                  <a:pt x="104" y="225979"/>
                </a:lnTo>
                <a:lnTo>
                  <a:pt x="1022" y="227805"/>
                </a:lnTo>
                <a:lnTo>
                  <a:pt x="2586" y="229022"/>
                </a:lnTo>
                <a:lnTo>
                  <a:pt x="8221" y="231315"/>
                </a:lnTo>
                <a:lnTo>
                  <a:pt x="1160" y="224063"/>
                </a:lnTo>
                <a:lnTo>
                  <a:pt x="1727" y="222718"/>
                </a:lnTo>
                <a:lnTo>
                  <a:pt x="4894" y="218683"/>
                </a:lnTo>
                <a:lnTo>
                  <a:pt x="6120" y="216274"/>
                </a:lnTo>
                <a:lnTo>
                  <a:pt x="8798" y="208332"/>
                </a:lnTo>
                <a:lnTo>
                  <a:pt x="15200" y="198994"/>
                </a:lnTo>
                <a:lnTo>
                  <a:pt x="20408" y="189724"/>
                </a:lnTo>
                <a:lnTo>
                  <a:pt x="28438" y="181794"/>
                </a:lnTo>
                <a:lnTo>
                  <a:pt x="33246" y="178346"/>
                </a:lnTo>
                <a:lnTo>
                  <a:pt x="38356" y="175095"/>
                </a:lnTo>
                <a:lnTo>
                  <a:pt x="43669" y="171975"/>
                </a:lnTo>
                <a:lnTo>
                  <a:pt x="49114" y="168942"/>
                </a:lnTo>
                <a:lnTo>
                  <a:pt x="54650" y="165016"/>
                </a:lnTo>
                <a:lnTo>
                  <a:pt x="60245" y="160493"/>
                </a:lnTo>
                <a:lnTo>
                  <a:pt x="65882" y="155572"/>
                </a:lnTo>
                <a:lnTo>
                  <a:pt x="71543" y="151340"/>
                </a:lnTo>
                <a:lnTo>
                  <a:pt x="77223" y="147566"/>
                </a:lnTo>
                <a:lnTo>
                  <a:pt x="82914" y="144097"/>
                </a:lnTo>
                <a:lnTo>
                  <a:pt x="89566" y="140832"/>
                </a:lnTo>
                <a:lnTo>
                  <a:pt x="96858" y="137703"/>
                </a:lnTo>
                <a:lnTo>
                  <a:pt x="104576" y="134664"/>
                </a:lnTo>
                <a:lnTo>
                  <a:pt x="120774" y="128748"/>
                </a:lnTo>
                <a:lnTo>
                  <a:pt x="154454" y="117189"/>
                </a:lnTo>
                <a:lnTo>
                  <a:pt x="162024" y="115273"/>
                </a:lnTo>
                <a:lnTo>
                  <a:pt x="168977" y="113997"/>
                </a:lnTo>
                <a:lnTo>
                  <a:pt x="175516" y="113145"/>
                </a:lnTo>
                <a:lnTo>
                  <a:pt x="182733" y="112577"/>
                </a:lnTo>
                <a:lnTo>
                  <a:pt x="190402" y="112199"/>
                </a:lnTo>
                <a:lnTo>
                  <a:pt x="198372" y="111946"/>
                </a:lnTo>
                <a:lnTo>
                  <a:pt x="205590" y="112731"/>
                </a:lnTo>
                <a:lnTo>
                  <a:pt x="212308" y="114206"/>
                </a:lnTo>
                <a:lnTo>
                  <a:pt x="218690" y="116142"/>
                </a:lnTo>
                <a:lnTo>
                  <a:pt x="225804" y="117433"/>
                </a:lnTo>
                <a:lnTo>
                  <a:pt x="233403" y="118294"/>
                </a:lnTo>
                <a:lnTo>
                  <a:pt x="241327" y="118868"/>
                </a:lnTo>
                <a:lnTo>
                  <a:pt x="247562" y="120202"/>
                </a:lnTo>
                <a:lnTo>
                  <a:pt x="252672" y="122045"/>
                </a:lnTo>
                <a:lnTo>
                  <a:pt x="257030" y="124225"/>
                </a:lnTo>
                <a:lnTo>
                  <a:pt x="260888" y="127585"/>
                </a:lnTo>
                <a:lnTo>
                  <a:pt x="267716" y="136396"/>
                </a:lnTo>
                <a:lnTo>
                  <a:pt x="276465" y="146663"/>
                </a:lnTo>
                <a:lnTo>
                  <a:pt x="281464" y="152068"/>
                </a:lnTo>
                <a:lnTo>
                  <a:pt x="284798" y="157576"/>
                </a:lnTo>
                <a:lnTo>
                  <a:pt x="288502" y="168776"/>
                </a:lnTo>
                <a:lnTo>
                  <a:pt x="292688" y="180104"/>
                </a:lnTo>
                <a:lnTo>
                  <a:pt x="296771" y="191488"/>
                </a:lnTo>
                <a:lnTo>
                  <a:pt x="298586" y="202898"/>
                </a:lnTo>
                <a:lnTo>
                  <a:pt x="296852" y="214320"/>
                </a:lnTo>
                <a:lnTo>
                  <a:pt x="295056" y="220032"/>
                </a:lnTo>
                <a:lnTo>
                  <a:pt x="293859" y="226698"/>
                </a:lnTo>
                <a:lnTo>
                  <a:pt x="293061" y="233999"/>
                </a:lnTo>
                <a:lnTo>
                  <a:pt x="292529" y="241724"/>
                </a:lnTo>
                <a:lnTo>
                  <a:pt x="291222" y="249732"/>
                </a:lnTo>
                <a:lnTo>
                  <a:pt x="289398" y="257928"/>
                </a:lnTo>
                <a:lnTo>
                  <a:pt x="287229" y="266249"/>
                </a:lnTo>
                <a:lnTo>
                  <a:pt x="283879" y="273702"/>
                </a:lnTo>
                <a:lnTo>
                  <a:pt x="279740" y="280576"/>
                </a:lnTo>
                <a:lnTo>
                  <a:pt x="275075" y="287063"/>
                </a:lnTo>
                <a:lnTo>
                  <a:pt x="271014" y="293293"/>
                </a:lnTo>
                <a:lnTo>
                  <a:pt x="263961" y="305295"/>
                </a:lnTo>
                <a:lnTo>
                  <a:pt x="255111" y="316979"/>
                </a:lnTo>
                <a:lnTo>
                  <a:pt x="250083" y="322762"/>
                </a:lnTo>
                <a:lnTo>
                  <a:pt x="243875" y="328522"/>
                </a:lnTo>
                <a:lnTo>
                  <a:pt x="236877" y="334267"/>
                </a:lnTo>
                <a:lnTo>
                  <a:pt x="229356" y="340002"/>
                </a:lnTo>
                <a:lnTo>
                  <a:pt x="223389" y="345730"/>
                </a:lnTo>
                <a:lnTo>
                  <a:pt x="214219" y="357175"/>
                </a:lnTo>
                <a:lnTo>
                  <a:pt x="209488" y="361942"/>
                </a:lnTo>
                <a:lnTo>
                  <a:pt x="204428" y="366072"/>
                </a:lnTo>
                <a:lnTo>
                  <a:pt x="199150" y="369777"/>
                </a:lnTo>
                <a:lnTo>
                  <a:pt x="193726" y="373201"/>
                </a:lnTo>
                <a:lnTo>
                  <a:pt x="188207" y="376435"/>
                </a:lnTo>
                <a:lnTo>
                  <a:pt x="182620" y="379544"/>
                </a:lnTo>
                <a:lnTo>
                  <a:pt x="176039" y="381617"/>
                </a:lnTo>
                <a:lnTo>
                  <a:pt x="168795" y="382999"/>
                </a:lnTo>
                <a:lnTo>
                  <a:pt x="161107" y="383920"/>
                </a:lnTo>
                <a:lnTo>
                  <a:pt x="154078" y="384534"/>
                </a:lnTo>
                <a:lnTo>
                  <a:pt x="147486" y="384943"/>
                </a:lnTo>
                <a:lnTo>
                  <a:pt x="135081" y="385398"/>
                </a:lnTo>
                <a:lnTo>
                  <a:pt x="111596" y="385690"/>
                </a:lnTo>
                <a:lnTo>
                  <a:pt x="93164" y="385748"/>
                </a:lnTo>
                <a:lnTo>
                  <a:pt x="83951" y="383216"/>
                </a:lnTo>
                <a:lnTo>
                  <a:pt x="78827" y="381207"/>
                </a:lnTo>
                <a:lnTo>
                  <a:pt x="70594" y="378975"/>
                </a:lnTo>
                <a:lnTo>
                  <a:pt x="67065" y="378380"/>
                </a:lnTo>
                <a:lnTo>
                  <a:pt x="60604" y="375179"/>
                </a:lnTo>
                <a:lnTo>
                  <a:pt x="57548" y="372992"/>
                </a:lnTo>
                <a:lnTo>
                  <a:pt x="51611" y="370562"/>
                </a:lnTo>
                <a:lnTo>
                  <a:pt x="48695" y="369913"/>
                </a:lnTo>
                <a:lnTo>
                  <a:pt x="42915" y="366653"/>
                </a:lnTo>
                <a:lnTo>
                  <a:pt x="40040" y="364450"/>
                </a:lnTo>
                <a:lnTo>
                  <a:pt x="34305" y="362003"/>
                </a:lnTo>
                <a:lnTo>
                  <a:pt x="25722" y="360625"/>
                </a:lnTo>
                <a:lnTo>
                  <a:pt x="22862" y="360431"/>
                </a:lnTo>
                <a:lnTo>
                  <a:pt x="20957" y="359350"/>
                </a:lnTo>
                <a:lnTo>
                  <a:pt x="19687" y="357676"/>
                </a:lnTo>
                <a:lnTo>
                  <a:pt x="17646" y="352698"/>
                </a:lnTo>
                <a:lnTo>
                  <a:pt x="16527" y="352289"/>
                </a:lnTo>
                <a:lnTo>
                  <a:pt x="12742" y="351835"/>
                </a:lnTo>
                <a:lnTo>
                  <a:pt x="11352" y="352667"/>
                </a:lnTo>
                <a:lnTo>
                  <a:pt x="10425" y="354173"/>
                </a:lnTo>
                <a:lnTo>
                  <a:pt x="8572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8"/>
          <p:cNvSpPr/>
          <p:nvPr/>
        </p:nvSpPr>
        <p:spPr>
          <a:xfrm>
            <a:off x="6723697" y="5563552"/>
            <a:ext cx="334329" cy="420050"/>
          </a:xfrm>
          <a:custGeom>
            <a:avLst/>
            <a:gdLst/>
            <a:ahLst/>
            <a:cxnLst/>
            <a:rect l="0" t="0" r="0" b="0"/>
            <a:pathLst>
              <a:path w="334329" h="420050">
                <a:moveTo>
                  <a:pt x="334328" y="0"/>
                </a:moveTo>
                <a:lnTo>
                  <a:pt x="329777" y="0"/>
                </a:lnTo>
                <a:lnTo>
                  <a:pt x="327484" y="953"/>
                </a:lnTo>
                <a:lnTo>
                  <a:pt x="319705" y="5892"/>
                </a:lnTo>
                <a:lnTo>
                  <a:pt x="314176" y="7381"/>
                </a:lnTo>
                <a:lnTo>
                  <a:pt x="305709" y="8219"/>
                </a:lnTo>
                <a:lnTo>
                  <a:pt x="302866" y="9290"/>
                </a:lnTo>
                <a:lnTo>
                  <a:pt x="294314" y="14395"/>
                </a:lnTo>
                <a:lnTo>
                  <a:pt x="288604" y="15922"/>
                </a:lnTo>
                <a:lnTo>
                  <a:pt x="280034" y="16783"/>
                </a:lnTo>
                <a:lnTo>
                  <a:pt x="271779" y="19524"/>
                </a:lnTo>
                <a:lnTo>
                  <a:pt x="261761" y="22965"/>
                </a:lnTo>
                <a:lnTo>
                  <a:pt x="256423" y="23883"/>
                </a:lnTo>
                <a:lnTo>
                  <a:pt x="250959" y="24494"/>
                </a:lnTo>
                <a:lnTo>
                  <a:pt x="245411" y="24902"/>
                </a:lnTo>
                <a:lnTo>
                  <a:pt x="239807" y="25174"/>
                </a:lnTo>
                <a:lnTo>
                  <a:pt x="228501" y="25476"/>
                </a:lnTo>
                <a:lnTo>
                  <a:pt x="173303" y="25716"/>
                </a:lnTo>
                <a:lnTo>
                  <a:pt x="104204" y="25718"/>
                </a:lnTo>
                <a:lnTo>
                  <a:pt x="103759" y="26670"/>
                </a:lnTo>
                <a:lnTo>
                  <a:pt x="102987" y="33099"/>
                </a:lnTo>
                <a:lnTo>
                  <a:pt x="102904" y="43039"/>
                </a:lnTo>
                <a:lnTo>
                  <a:pt x="102880" y="58049"/>
                </a:lnTo>
                <a:lnTo>
                  <a:pt x="100335" y="68980"/>
                </a:lnTo>
                <a:lnTo>
                  <a:pt x="96981" y="80188"/>
                </a:lnTo>
                <a:lnTo>
                  <a:pt x="95490" y="91519"/>
                </a:lnTo>
                <a:lnTo>
                  <a:pt x="94140" y="98160"/>
                </a:lnTo>
                <a:lnTo>
                  <a:pt x="92288" y="105445"/>
                </a:lnTo>
                <a:lnTo>
                  <a:pt x="90101" y="113159"/>
                </a:lnTo>
                <a:lnTo>
                  <a:pt x="88642" y="120207"/>
                </a:lnTo>
                <a:lnTo>
                  <a:pt x="87022" y="133118"/>
                </a:lnTo>
                <a:lnTo>
                  <a:pt x="85636" y="140180"/>
                </a:lnTo>
                <a:lnTo>
                  <a:pt x="83761" y="147746"/>
                </a:lnTo>
                <a:lnTo>
                  <a:pt x="81558" y="155647"/>
                </a:lnTo>
                <a:lnTo>
                  <a:pt x="80090" y="162820"/>
                </a:lnTo>
                <a:lnTo>
                  <a:pt x="78458" y="175869"/>
                </a:lnTo>
                <a:lnTo>
                  <a:pt x="77733" y="188020"/>
                </a:lnTo>
                <a:lnTo>
                  <a:pt x="77540" y="193926"/>
                </a:lnTo>
                <a:lnTo>
                  <a:pt x="76458" y="198817"/>
                </a:lnTo>
                <a:lnTo>
                  <a:pt x="71338" y="210250"/>
                </a:lnTo>
                <a:lnTo>
                  <a:pt x="68943" y="221034"/>
                </a:lnTo>
                <a:lnTo>
                  <a:pt x="68580" y="231448"/>
                </a:lnTo>
                <a:lnTo>
                  <a:pt x="75961" y="224076"/>
                </a:lnTo>
                <a:lnTo>
                  <a:pt x="76623" y="220874"/>
                </a:lnTo>
                <a:lnTo>
                  <a:pt x="76799" y="218687"/>
                </a:lnTo>
                <a:lnTo>
                  <a:pt x="77870" y="216277"/>
                </a:lnTo>
                <a:lnTo>
                  <a:pt x="82975" y="208333"/>
                </a:lnTo>
                <a:lnTo>
                  <a:pt x="85863" y="199947"/>
                </a:lnTo>
                <a:lnTo>
                  <a:pt x="89914" y="194275"/>
                </a:lnTo>
                <a:lnTo>
                  <a:pt x="97429" y="188580"/>
                </a:lnTo>
                <a:lnTo>
                  <a:pt x="106167" y="182873"/>
                </a:lnTo>
                <a:lnTo>
                  <a:pt x="113225" y="177162"/>
                </a:lnTo>
                <a:lnTo>
                  <a:pt x="122078" y="168909"/>
                </a:lnTo>
                <a:lnTo>
                  <a:pt x="132362" y="159843"/>
                </a:lnTo>
                <a:lnTo>
                  <a:pt x="137771" y="156093"/>
                </a:lnTo>
                <a:lnTo>
                  <a:pt x="143283" y="152639"/>
                </a:lnTo>
                <a:lnTo>
                  <a:pt x="148862" y="150337"/>
                </a:lnTo>
                <a:lnTo>
                  <a:pt x="154486" y="148802"/>
                </a:lnTo>
                <a:lnTo>
                  <a:pt x="164863" y="147097"/>
                </a:lnTo>
                <a:lnTo>
                  <a:pt x="172650" y="146339"/>
                </a:lnTo>
                <a:lnTo>
                  <a:pt x="181826" y="146002"/>
                </a:lnTo>
                <a:lnTo>
                  <a:pt x="203239" y="145786"/>
                </a:lnTo>
                <a:lnTo>
                  <a:pt x="208835" y="146720"/>
                </a:lnTo>
                <a:lnTo>
                  <a:pt x="214471" y="148297"/>
                </a:lnTo>
                <a:lnTo>
                  <a:pt x="220133" y="150299"/>
                </a:lnTo>
                <a:lnTo>
                  <a:pt x="225813" y="152587"/>
                </a:lnTo>
                <a:lnTo>
                  <a:pt x="231504" y="155065"/>
                </a:lnTo>
                <a:lnTo>
                  <a:pt x="242908" y="160358"/>
                </a:lnTo>
                <a:lnTo>
                  <a:pt x="254327" y="165885"/>
                </a:lnTo>
                <a:lnTo>
                  <a:pt x="260038" y="169645"/>
                </a:lnTo>
                <a:lnTo>
                  <a:pt x="265752" y="174057"/>
                </a:lnTo>
                <a:lnTo>
                  <a:pt x="271465" y="178903"/>
                </a:lnTo>
                <a:lnTo>
                  <a:pt x="280354" y="186828"/>
                </a:lnTo>
                <a:lnTo>
                  <a:pt x="288432" y="194477"/>
                </a:lnTo>
                <a:lnTo>
                  <a:pt x="298372" y="204227"/>
                </a:lnTo>
                <a:lnTo>
                  <a:pt x="302737" y="210446"/>
                </a:lnTo>
                <a:lnTo>
                  <a:pt x="306600" y="217450"/>
                </a:lnTo>
                <a:lnTo>
                  <a:pt x="316587" y="238420"/>
                </a:lnTo>
                <a:lnTo>
                  <a:pt x="319643" y="244672"/>
                </a:lnTo>
                <a:lnTo>
                  <a:pt x="321681" y="251697"/>
                </a:lnTo>
                <a:lnTo>
                  <a:pt x="323039" y="259238"/>
                </a:lnTo>
                <a:lnTo>
                  <a:pt x="323944" y="267123"/>
                </a:lnTo>
                <a:lnTo>
                  <a:pt x="324548" y="274285"/>
                </a:lnTo>
                <a:lnTo>
                  <a:pt x="325219" y="287322"/>
                </a:lnTo>
                <a:lnTo>
                  <a:pt x="325517" y="299466"/>
                </a:lnTo>
                <a:lnTo>
                  <a:pt x="325708" y="327336"/>
                </a:lnTo>
                <a:lnTo>
                  <a:pt x="324771" y="334429"/>
                </a:lnTo>
                <a:lnTo>
                  <a:pt x="321190" y="347390"/>
                </a:lnTo>
                <a:lnTo>
                  <a:pt x="316424" y="359501"/>
                </a:lnTo>
                <a:lnTo>
                  <a:pt x="311130" y="370280"/>
                </a:lnTo>
                <a:lnTo>
                  <a:pt x="301843" y="382657"/>
                </a:lnTo>
                <a:lnTo>
                  <a:pt x="292585" y="392638"/>
                </a:lnTo>
                <a:lnTo>
                  <a:pt x="287449" y="397014"/>
                </a:lnTo>
                <a:lnTo>
                  <a:pt x="282121" y="400883"/>
                </a:lnTo>
                <a:lnTo>
                  <a:pt x="276663" y="404415"/>
                </a:lnTo>
                <a:lnTo>
                  <a:pt x="271120" y="407723"/>
                </a:lnTo>
                <a:lnTo>
                  <a:pt x="265519" y="410881"/>
                </a:lnTo>
                <a:lnTo>
                  <a:pt x="259880" y="413938"/>
                </a:lnTo>
                <a:lnTo>
                  <a:pt x="254215" y="415976"/>
                </a:lnTo>
                <a:lnTo>
                  <a:pt x="248535" y="417335"/>
                </a:lnTo>
                <a:lnTo>
                  <a:pt x="242842" y="418241"/>
                </a:lnTo>
                <a:lnTo>
                  <a:pt x="237142" y="418845"/>
                </a:lnTo>
                <a:lnTo>
                  <a:pt x="231438" y="419247"/>
                </a:lnTo>
                <a:lnTo>
                  <a:pt x="220971" y="419695"/>
                </a:lnTo>
                <a:lnTo>
                  <a:pt x="213144" y="419894"/>
                </a:lnTo>
                <a:lnTo>
                  <a:pt x="157411" y="420049"/>
                </a:lnTo>
                <a:lnTo>
                  <a:pt x="150660" y="419098"/>
                </a:lnTo>
                <a:lnTo>
                  <a:pt x="143304" y="417511"/>
                </a:lnTo>
                <a:lnTo>
                  <a:pt x="135540" y="415500"/>
                </a:lnTo>
                <a:lnTo>
                  <a:pt x="128460" y="414161"/>
                </a:lnTo>
                <a:lnTo>
                  <a:pt x="121835" y="413267"/>
                </a:lnTo>
                <a:lnTo>
                  <a:pt x="115514" y="412671"/>
                </a:lnTo>
                <a:lnTo>
                  <a:pt x="109394" y="411322"/>
                </a:lnTo>
                <a:lnTo>
                  <a:pt x="103410" y="409470"/>
                </a:lnTo>
                <a:lnTo>
                  <a:pt x="97515" y="407282"/>
                </a:lnTo>
                <a:lnTo>
                  <a:pt x="91680" y="405824"/>
                </a:lnTo>
                <a:lnTo>
                  <a:pt x="85885" y="404852"/>
                </a:lnTo>
                <a:lnTo>
                  <a:pt x="80117" y="404204"/>
                </a:lnTo>
                <a:lnTo>
                  <a:pt x="74367" y="402819"/>
                </a:lnTo>
                <a:lnTo>
                  <a:pt x="68627" y="400944"/>
                </a:lnTo>
                <a:lnTo>
                  <a:pt x="62897" y="398741"/>
                </a:lnTo>
                <a:lnTo>
                  <a:pt x="57171" y="397272"/>
                </a:lnTo>
                <a:lnTo>
                  <a:pt x="51449" y="396293"/>
                </a:lnTo>
                <a:lnTo>
                  <a:pt x="45730" y="395641"/>
                </a:lnTo>
                <a:lnTo>
                  <a:pt x="36835" y="392375"/>
                </a:lnTo>
                <a:lnTo>
                  <a:pt x="29706" y="388702"/>
                </a:lnTo>
                <a:lnTo>
                  <a:pt x="23363" y="387069"/>
                </a:lnTo>
                <a:lnTo>
                  <a:pt x="14436" y="386150"/>
                </a:lnTo>
                <a:lnTo>
                  <a:pt x="10310" y="385877"/>
                </a:lnTo>
                <a:lnTo>
                  <a:pt x="9731" y="384887"/>
                </a:lnTo>
                <a:lnTo>
                  <a:pt x="9088" y="381245"/>
                </a:lnTo>
                <a:lnTo>
                  <a:pt x="7964" y="379894"/>
                </a:lnTo>
                <a:lnTo>
                  <a:pt x="6261" y="378993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9"/>
          <p:cNvSpPr/>
          <p:nvPr/>
        </p:nvSpPr>
        <p:spPr>
          <a:xfrm>
            <a:off x="7160897" y="5520700"/>
            <a:ext cx="617219" cy="428581"/>
          </a:xfrm>
          <a:custGeom>
            <a:avLst/>
            <a:gdLst/>
            <a:ahLst/>
            <a:cxnLst/>
            <a:rect l="0" t="0" r="0" b="0"/>
            <a:pathLst>
              <a:path w="617219" h="428581">
                <a:moveTo>
                  <a:pt x="8570" y="231447"/>
                </a:moveTo>
                <a:lnTo>
                  <a:pt x="0" y="231447"/>
                </a:lnTo>
                <a:lnTo>
                  <a:pt x="4549" y="235998"/>
                </a:lnTo>
                <a:lnTo>
                  <a:pt x="5890" y="238291"/>
                </a:lnTo>
                <a:lnTo>
                  <a:pt x="8728" y="246069"/>
                </a:lnTo>
                <a:lnTo>
                  <a:pt x="14227" y="254406"/>
                </a:lnTo>
                <a:lnTo>
                  <a:pt x="17231" y="262909"/>
                </a:lnTo>
                <a:lnTo>
                  <a:pt x="23731" y="271461"/>
                </a:lnTo>
                <a:lnTo>
                  <a:pt x="28961" y="277171"/>
                </a:lnTo>
                <a:lnTo>
                  <a:pt x="30736" y="280979"/>
                </a:lnTo>
                <a:lnTo>
                  <a:pt x="32709" y="290291"/>
                </a:lnTo>
                <a:lnTo>
                  <a:pt x="36126" y="298240"/>
                </a:lnTo>
                <a:lnTo>
                  <a:pt x="43405" y="310610"/>
                </a:lnTo>
                <a:lnTo>
                  <a:pt x="51594" y="323800"/>
                </a:lnTo>
                <a:lnTo>
                  <a:pt x="60053" y="336281"/>
                </a:lnTo>
                <a:lnTo>
                  <a:pt x="65742" y="346620"/>
                </a:lnTo>
                <a:lnTo>
                  <a:pt x="71444" y="357565"/>
                </a:lnTo>
                <a:lnTo>
                  <a:pt x="80010" y="369886"/>
                </a:lnTo>
                <a:lnTo>
                  <a:pt x="85724" y="379018"/>
                </a:lnTo>
                <a:lnTo>
                  <a:pt x="94295" y="392330"/>
                </a:lnTo>
                <a:lnTo>
                  <a:pt x="105725" y="405360"/>
                </a:lnTo>
                <a:lnTo>
                  <a:pt x="114297" y="414211"/>
                </a:lnTo>
                <a:lnTo>
                  <a:pt x="117155" y="416155"/>
                </a:lnTo>
                <a:lnTo>
                  <a:pt x="125728" y="419843"/>
                </a:lnTo>
                <a:lnTo>
                  <a:pt x="136656" y="428217"/>
                </a:lnTo>
                <a:lnTo>
                  <a:pt x="144494" y="428580"/>
                </a:lnTo>
                <a:lnTo>
                  <a:pt x="144906" y="427639"/>
                </a:lnTo>
                <a:lnTo>
                  <a:pt x="145567" y="419285"/>
                </a:lnTo>
                <a:lnTo>
                  <a:pt x="145622" y="416680"/>
                </a:lnTo>
                <a:lnTo>
                  <a:pt x="143142" y="408705"/>
                </a:lnTo>
                <a:lnTo>
                  <a:pt x="138865" y="398811"/>
                </a:lnTo>
                <a:lnTo>
                  <a:pt x="133789" y="388064"/>
                </a:lnTo>
                <a:lnTo>
                  <a:pt x="130899" y="376937"/>
                </a:lnTo>
                <a:lnTo>
                  <a:pt x="128661" y="364689"/>
                </a:lnTo>
                <a:lnTo>
                  <a:pt x="126731" y="357422"/>
                </a:lnTo>
                <a:lnTo>
                  <a:pt x="124491" y="349721"/>
                </a:lnTo>
                <a:lnTo>
                  <a:pt x="122046" y="342682"/>
                </a:lnTo>
                <a:lnTo>
                  <a:pt x="116789" y="329779"/>
                </a:lnTo>
                <a:lnTo>
                  <a:pt x="115006" y="322719"/>
                </a:lnTo>
                <a:lnTo>
                  <a:pt x="113817" y="315156"/>
                </a:lnTo>
                <a:lnTo>
                  <a:pt x="113025" y="307255"/>
                </a:lnTo>
                <a:lnTo>
                  <a:pt x="111544" y="299131"/>
                </a:lnTo>
                <a:lnTo>
                  <a:pt x="109604" y="290857"/>
                </a:lnTo>
                <a:lnTo>
                  <a:pt x="107359" y="282484"/>
                </a:lnTo>
                <a:lnTo>
                  <a:pt x="102324" y="265560"/>
                </a:lnTo>
                <a:lnTo>
                  <a:pt x="99647" y="257046"/>
                </a:lnTo>
                <a:lnTo>
                  <a:pt x="97863" y="248514"/>
                </a:lnTo>
                <a:lnTo>
                  <a:pt x="96674" y="239967"/>
                </a:lnTo>
                <a:lnTo>
                  <a:pt x="95881" y="231412"/>
                </a:lnTo>
                <a:lnTo>
                  <a:pt x="94400" y="222851"/>
                </a:lnTo>
                <a:lnTo>
                  <a:pt x="92460" y="214286"/>
                </a:lnTo>
                <a:lnTo>
                  <a:pt x="90214" y="205720"/>
                </a:lnTo>
                <a:lnTo>
                  <a:pt x="88717" y="197150"/>
                </a:lnTo>
                <a:lnTo>
                  <a:pt x="87719" y="188580"/>
                </a:lnTo>
                <a:lnTo>
                  <a:pt x="87054" y="180009"/>
                </a:lnTo>
                <a:lnTo>
                  <a:pt x="86610" y="172390"/>
                </a:lnTo>
                <a:lnTo>
                  <a:pt x="86117" y="158845"/>
                </a:lnTo>
                <a:lnTo>
                  <a:pt x="85757" y="120181"/>
                </a:lnTo>
                <a:lnTo>
                  <a:pt x="85733" y="104923"/>
                </a:lnTo>
                <a:lnTo>
                  <a:pt x="86682" y="100425"/>
                </a:lnTo>
                <a:lnTo>
                  <a:pt x="93105" y="87840"/>
                </a:lnTo>
                <a:lnTo>
                  <a:pt x="103464" y="76669"/>
                </a:lnTo>
                <a:lnTo>
                  <a:pt x="106122" y="73970"/>
                </a:lnTo>
                <a:lnTo>
                  <a:pt x="108847" y="72169"/>
                </a:lnTo>
                <a:lnTo>
                  <a:pt x="114416" y="70169"/>
                </a:lnTo>
                <a:lnTo>
                  <a:pt x="126703" y="68885"/>
                </a:lnTo>
                <a:lnTo>
                  <a:pt x="141151" y="68663"/>
                </a:lnTo>
                <a:lnTo>
                  <a:pt x="168740" y="68582"/>
                </a:lnTo>
                <a:lnTo>
                  <a:pt x="180086" y="66035"/>
                </a:lnTo>
                <a:lnTo>
                  <a:pt x="192432" y="62681"/>
                </a:lnTo>
                <a:lnTo>
                  <a:pt x="207444" y="61190"/>
                </a:lnTo>
                <a:lnTo>
                  <a:pt x="223641" y="57987"/>
                </a:lnTo>
                <a:lnTo>
                  <a:pt x="240365" y="54342"/>
                </a:lnTo>
                <a:lnTo>
                  <a:pt x="257323" y="52721"/>
                </a:lnTo>
                <a:lnTo>
                  <a:pt x="274384" y="49461"/>
                </a:lnTo>
                <a:lnTo>
                  <a:pt x="313172" y="39607"/>
                </a:lnTo>
                <a:lnTo>
                  <a:pt x="323081" y="36878"/>
                </a:lnTo>
                <a:lnTo>
                  <a:pt x="341710" y="31307"/>
                </a:lnTo>
                <a:lnTo>
                  <a:pt x="351631" y="29440"/>
                </a:lnTo>
                <a:lnTo>
                  <a:pt x="362055" y="28196"/>
                </a:lnTo>
                <a:lnTo>
                  <a:pt x="372814" y="27366"/>
                </a:lnTo>
                <a:lnTo>
                  <a:pt x="382844" y="25861"/>
                </a:lnTo>
                <a:lnTo>
                  <a:pt x="401609" y="21648"/>
                </a:lnTo>
                <a:lnTo>
                  <a:pt x="411566" y="20144"/>
                </a:lnTo>
                <a:lnTo>
                  <a:pt x="422014" y="19141"/>
                </a:lnTo>
                <a:lnTo>
                  <a:pt x="432789" y="18472"/>
                </a:lnTo>
                <a:lnTo>
                  <a:pt x="442830" y="17074"/>
                </a:lnTo>
                <a:lnTo>
                  <a:pt x="469662" y="11507"/>
                </a:lnTo>
                <a:lnTo>
                  <a:pt x="483693" y="9871"/>
                </a:lnTo>
                <a:lnTo>
                  <a:pt x="498818" y="6604"/>
                </a:lnTo>
                <a:lnTo>
                  <a:pt x="515066" y="2930"/>
                </a:lnTo>
                <a:lnTo>
                  <a:pt x="531812" y="1296"/>
                </a:lnTo>
                <a:lnTo>
                  <a:pt x="546240" y="570"/>
                </a:lnTo>
                <a:lnTo>
                  <a:pt x="565072" y="162"/>
                </a:lnTo>
                <a:lnTo>
                  <a:pt x="593814" y="0"/>
                </a:lnTo>
                <a:lnTo>
                  <a:pt x="596853" y="949"/>
                </a:lnTo>
                <a:lnTo>
                  <a:pt x="605680" y="5883"/>
                </a:lnTo>
                <a:lnTo>
                  <a:pt x="617218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0"/>
          <p:cNvSpPr/>
          <p:nvPr/>
        </p:nvSpPr>
        <p:spPr>
          <a:xfrm>
            <a:off x="7418100" y="5580848"/>
            <a:ext cx="273753" cy="274157"/>
          </a:xfrm>
          <a:custGeom>
            <a:avLst/>
            <a:gdLst/>
            <a:ahLst/>
            <a:cxnLst/>
            <a:rect l="0" t="0" r="0" b="0"/>
            <a:pathLst>
              <a:path w="273753" h="274157">
                <a:moveTo>
                  <a:pt x="8542" y="85574"/>
                </a:moveTo>
                <a:lnTo>
                  <a:pt x="3991" y="85574"/>
                </a:lnTo>
                <a:lnTo>
                  <a:pt x="2650" y="84622"/>
                </a:lnTo>
                <a:lnTo>
                  <a:pt x="1757" y="83034"/>
                </a:lnTo>
                <a:lnTo>
                  <a:pt x="323" y="78193"/>
                </a:lnTo>
                <a:lnTo>
                  <a:pt x="0" y="69726"/>
                </a:lnTo>
                <a:lnTo>
                  <a:pt x="4530" y="64263"/>
                </a:lnTo>
                <a:lnTo>
                  <a:pt x="6820" y="62794"/>
                </a:lnTo>
                <a:lnTo>
                  <a:pt x="14594" y="59775"/>
                </a:lnTo>
                <a:lnTo>
                  <a:pt x="22929" y="53271"/>
                </a:lnTo>
                <a:lnTo>
                  <a:pt x="28589" y="48040"/>
                </a:lnTo>
                <a:lnTo>
                  <a:pt x="41681" y="35189"/>
                </a:lnTo>
                <a:lnTo>
                  <a:pt x="47779" y="31029"/>
                </a:lnTo>
                <a:lnTo>
                  <a:pt x="54703" y="27303"/>
                </a:lnTo>
                <a:lnTo>
                  <a:pt x="69063" y="20624"/>
                </a:lnTo>
                <a:lnTo>
                  <a:pt x="81795" y="14479"/>
                </a:lnTo>
                <a:lnTo>
                  <a:pt x="88810" y="11507"/>
                </a:lnTo>
                <a:lnTo>
                  <a:pt x="96344" y="8574"/>
                </a:lnTo>
                <a:lnTo>
                  <a:pt x="104225" y="5666"/>
                </a:lnTo>
                <a:lnTo>
                  <a:pt x="111383" y="3727"/>
                </a:lnTo>
                <a:lnTo>
                  <a:pt x="118060" y="2434"/>
                </a:lnTo>
                <a:lnTo>
                  <a:pt x="124417" y="1573"/>
                </a:lnTo>
                <a:lnTo>
                  <a:pt x="130560" y="998"/>
                </a:lnTo>
                <a:lnTo>
                  <a:pt x="136559" y="615"/>
                </a:lnTo>
                <a:lnTo>
                  <a:pt x="147354" y="190"/>
                </a:lnTo>
                <a:lnTo>
                  <a:pt x="155326" y="0"/>
                </a:lnTo>
                <a:lnTo>
                  <a:pt x="159738" y="902"/>
                </a:lnTo>
                <a:lnTo>
                  <a:pt x="164585" y="2456"/>
                </a:lnTo>
                <a:lnTo>
                  <a:pt x="169721" y="4445"/>
                </a:lnTo>
                <a:lnTo>
                  <a:pt x="177967" y="9194"/>
                </a:lnTo>
                <a:lnTo>
                  <a:pt x="184808" y="14480"/>
                </a:lnTo>
                <a:lnTo>
                  <a:pt x="191022" y="20004"/>
                </a:lnTo>
                <a:lnTo>
                  <a:pt x="193061" y="22811"/>
                </a:lnTo>
                <a:lnTo>
                  <a:pt x="195325" y="28470"/>
                </a:lnTo>
                <a:lnTo>
                  <a:pt x="196332" y="36699"/>
                </a:lnTo>
                <a:lnTo>
                  <a:pt x="196600" y="41561"/>
                </a:lnTo>
                <a:lnTo>
                  <a:pt x="195826" y="45755"/>
                </a:lnTo>
                <a:lnTo>
                  <a:pt x="192427" y="52954"/>
                </a:lnTo>
                <a:lnTo>
                  <a:pt x="187741" y="61869"/>
                </a:lnTo>
                <a:lnTo>
                  <a:pt x="185159" y="66913"/>
                </a:lnTo>
                <a:lnTo>
                  <a:pt x="181531" y="72181"/>
                </a:lnTo>
                <a:lnTo>
                  <a:pt x="177209" y="77598"/>
                </a:lnTo>
                <a:lnTo>
                  <a:pt x="172421" y="83114"/>
                </a:lnTo>
                <a:lnTo>
                  <a:pt x="168277" y="88697"/>
                </a:lnTo>
                <a:lnTo>
                  <a:pt x="164562" y="94323"/>
                </a:lnTo>
                <a:lnTo>
                  <a:pt x="161133" y="99980"/>
                </a:lnTo>
                <a:lnTo>
                  <a:pt x="157894" y="104703"/>
                </a:lnTo>
                <a:lnTo>
                  <a:pt x="151756" y="112491"/>
                </a:lnTo>
                <a:lnTo>
                  <a:pt x="143312" y="119127"/>
                </a:lnTo>
                <a:lnTo>
                  <a:pt x="138394" y="122230"/>
                </a:lnTo>
                <a:lnTo>
                  <a:pt x="130389" y="128219"/>
                </a:lnTo>
                <a:lnTo>
                  <a:pt x="123656" y="134055"/>
                </a:lnTo>
                <a:lnTo>
                  <a:pt x="113213" y="143876"/>
                </a:lnTo>
                <a:lnTo>
                  <a:pt x="111660" y="144444"/>
                </a:lnTo>
                <a:lnTo>
                  <a:pt x="103106" y="145552"/>
                </a:lnTo>
                <a:lnTo>
                  <a:pt x="102850" y="145581"/>
                </a:lnTo>
                <a:lnTo>
                  <a:pt x="107394" y="141031"/>
                </a:lnTo>
                <a:lnTo>
                  <a:pt x="109686" y="139690"/>
                </a:lnTo>
                <a:lnTo>
                  <a:pt x="118415" y="136851"/>
                </a:lnTo>
                <a:lnTo>
                  <a:pt x="122749" y="134999"/>
                </a:lnTo>
                <a:lnTo>
                  <a:pt x="127542" y="132811"/>
                </a:lnTo>
                <a:lnTo>
                  <a:pt x="132643" y="131353"/>
                </a:lnTo>
                <a:lnTo>
                  <a:pt x="137948" y="130381"/>
                </a:lnTo>
                <a:lnTo>
                  <a:pt x="143391" y="129733"/>
                </a:lnTo>
                <a:lnTo>
                  <a:pt x="148924" y="129301"/>
                </a:lnTo>
                <a:lnTo>
                  <a:pt x="154517" y="129013"/>
                </a:lnTo>
                <a:lnTo>
                  <a:pt x="160152" y="128821"/>
                </a:lnTo>
                <a:lnTo>
                  <a:pt x="188772" y="128512"/>
                </a:lnTo>
                <a:lnTo>
                  <a:pt x="219648" y="128446"/>
                </a:lnTo>
                <a:lnTo>
                  <a:pt x="224527" y="129396"/>
                </a:lnTo>
                <a:lnTo>
                  <a:pt x="232488" y="132990"/>
                </a:lnTo>
                <a:lnTo>
                  <a:pt x="236897" y="136235"/>
                </a:lnTo>
                <a:lnTo>
                  <a:pt x="241741" y="140303"/>
                </a:lnTo>
                <a:lnTo>
                  <a:pt x="251251" y="148951"/>
                </a:lnTo>
                <a:lnTo>
                  <a:pt x="258653" y="155969"/>
                </a:lnTo>
                <a:lnTo>
                  <a:pt x="261959" y="160127"/>
                </a:lnTo>
                <a:lnTo>
                  <a:pt x="265117" y="164803"/>
                </a:lnTo>
                <a:lnTo>
                  <a:pt x="268175" y="169826"/>
                </a:lnTo>
                <a:lnTo>
                  <a:pt x="270213" y="175079"/>
                </a:lnTo>
                <a:lnTo>
                  <a:pt x="271572" y="180487"/>
                </a:lnTo>
                <a:lnTo>
                  <a:pt x="272477" y="185997"/>
                </a:lnTo>
                <a:lnTo>
                  <a:pt x="273081" y="190623"/>
                </a:lnTo>
                <a:lnTo>
                  <a:pt x="273752" y="198303"/>
                </a:lnTo>
                <a:lnTo>
                  <a:pt x="272979" y="202636"/>
                </a:lnTo>
                <a:lnTo>
                  <a:pt x="271512" y="207431"/>
                </a:lnTo>
                <a:lnTo>
                  <a:pt x="269580" y="212532"/>
                </a:lnTo>
                <a:lnTo>
                  <a:pt x="264894" y="220740"/>
                </a:lnTo>
                <a:lnTo>
                  <a:pt x="259636" y="228515"/>
                </a:lnTo>
                <a:lnTo>
                  <a:pt x="256901" y="233256"/>
                </a:lnTo>
                <a:lnTo>
                  <a:pt x="254124" y="238321"/>
                </a:lnTo>
                <a:lnTo>
                  <a:pt x="245960" y="246489"/>
                </a:lnTo>
                <a:lnTo>
                  <a:pt x="241116" y="250001"/>
                </a:lnTo>
                <a:lnTo>
                  <a:pt x="235981" y="253295"/>
                </a:lnTo>
                <a:lnTo>
                  <a:pt x="230654" y="256443"/>
                </a:lnTo>
                <a:lnTo>
                  <a:pt x="225196" y="259494"/>
                </a:lnTo>
                <a:lnTo>
                  <a:pt x="214053" y="265424"/>
                </a:lnTo>
                <a:lnTo>
                  <a:pt x="208415" y="268339"/>
                </a:lnTo>
                <a:lnTo>
                  <a:pt x="202750" y="270283"/>
                </a:lnTo>
                <a:lnTo>
                  <a:pt x="197070" y="271578"/>
                </a:lnTo>
                <a:lnTo>
                  <a:pt x="191377" y="272442"/>
                </a:lnTo>
                <a:lnTo>
                  <a:pt x="185677" y="273017"/>
                </a:lnTo>
                <a:lnTo>
                  <a:pt x="179972" y="273402"/>
                </a:lnTo>
                <a:lnTo>
                  <a:pt x="174263" y="273657"/>
                </a:lnTo>
                <a:lnTo>
                  <a:pt x="162841" y="273941"/>
                </a:lnTo>
                <a:lnTo>
                  <a:pt x="115461" y="274156"/>
                </a:lnTo>
                <a:lnTo>
                  <a:pt x="109349" y="273208"/>
                </a:lnTo>
                <a:lnTo>
                  <a:pt x="103369" y="271623"/>
                </a:lnTo>
                <a:lnTo>
                  <a:pt x="97477" y="269615"/>
                </a:lnTo>
                <a:lnTo>
                  <a:pt x="91645" y="268275"/>
                </a:lnTo>
                <a:lnTo>
                  <a:pt x="85852" y="267383"/>
                </a:lnTo>
                <a:lnTo>
                  <a:pt x="80084" y="266788"/>
                </a:lnTo>
                <a:lnTo>
                  <a:pt x="75287" y="265438"/>
                </a:lnTo>
                <a:lnTo>
                  <a:pt x="67417" y="261399"/>
                </a:lnTo>
                <a:lnTo>
                  <a:pt x="63031" y="259941"/>
                </a:lnTo>
                <a:lnTo>
                  <a:pt x="58204" y="258968"/>
                </a:lnTo>
                <a:lnTo>
                  <a:pt x="53079" y="258321"/>
                </a:lnTo>
                <a:lnTo>
                  <a:pt x="44846" y="257600"/>
                </a:lnTo>
                <a:lnTo>
                  <a:pt x="38013" y="257280"/>
                </a:lnTo>
                <a:lnTo>
                  <a:pt x="25687" y="2570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4652" y="3669029"/>
            <a:ext cx="171450" cy="17145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40317" y="3874770"/>
            <a:ext cx="171450" cy="17145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5"/>
          <p:cNvSpPr/>
          <p:nvPr/>
        </p:nvSpPr>
        <p:spPr>
          <a:xfrm>
            <a:off x="851651" y="1594485"/>
            <a:ext cx="1770228" cy="1251586"/>
          </a:xfrm>
          <a:custGeom>
            <a:avLst/>
            <a:gdLst/>
            <a:ahLst/>
            <a:cxnLst/>
            <a:rect l="0" t="0" r="0" b="0"/>
            <a:pathLst>
              <a:path w="1770228" h="1251586">
                <a:moveTo>
                  <a:pt x="25601" y="25717"/>
                </a:moveTo>
                <a:lnTo>
                  <a:pt x="21050" y="25717"/>
                </a:lnTo>
                <a:lnTo>
                  <a:pt x="19710" y="26670"/>
                </a:lnTo>
                <a:lnTo>
                  <a:pt x="18816" y="28257"/>
                </a:lnTo>
                <a:lnTo>
                  <a:pt x="18220" y="30268"/>
                </a:lnTo>
                <a:lnTo>
                  <a:pt x="18775" y="32561"/>
                </a:lnTo>
                <a:lnTo>
                  <a:pt x="21932" y="37649"/>
                </a:lnTo>
                <a:lnTo>
                  <a:pt x="23970" y="45625"/>
                </a:lnTo>
                <a:lnTo>
                  <a:pt x="25458" y="79935"/>
                </a:lnTo>
                <a:lnTo>
                  <a:pt x="26535" y="114490"/>
                </a:lnTo>
                <a:lnTo>
                  <a:pt x="32382" y="146334"/>
                </a:lnTo>
                <a:lnTo>
                  <a:pt x="33820" y="180141"/>
                </a:lnTo>
                <a:lnTo>
                  <a:pt x="34069" y="210326"/>
                </a:lnTo>
                <a:lnTo>
                  <a:pt x="40945" y="259190"/>
                </a:lnTo>
                <a:lnTo>
                  <a:pt x="44752" y="289522"/>
                </a:lnTo>
                <a:lnTo>
                  <a:pt x="49373" y="316606"/>
                </a:lnTo>
                <a:lnTo>
                  <a:pt x="53282" y="345269"/>
                </a:lnTo>
                <a:lnTo>
                  <a:pt x="57933" y="375352"/>
                </a:lnTo>
                <a:lnTo>
                  <a:pt x="59504" y="411116"/>
                </a:lnTo>
                <a:lnTo>
                  <a:pt x="64327" y="441640"/>
                </a:lnTo>
                <a:lnTo>
                  <a:pt x="67646" y="480196"/>
                </a:lnTo>
                <a:lnTo>
                  <a:pt x="69174" y="512379"/>
                </a:lnTo>
                <a:lnTo>
                  <a:pt x="74283" y="545092"/>
                </a:lnTo>
                <a:lnTo>
                  <a:pt x="76220" y="574258"/>
                </a:lnTo>
                <a:lnTo>
                  <a:pt x="77747" y="605654"/>
                </a:lnTo>
                <a:lnTo>
                  <a:pt x="82856" y="634430"/>
                </a:lnTo>
                <a:lnTo>
                  <a:pt x="84793" y="666663"/>
                </a:lnTo>
                <a:lnTo>
                  <a:pt x="86319" y="699391"/>
                </a:lnTo>
                <a:lnTo>
                  <a:pt x="92346" y="736533"/>
                </a:lnTo>
                <a:lnTo>
                  <a:pt x="93818" y="771386"/>
                </a:lnTo>
                <a:lnTo>
                  <a:pt x="98624" y="801752"/>
                </a:lnTo>
                <a:lnTo>
                  <a:pt x="101938" y="839302"/>
                </a:lnTo>
                <a:lnTo>
                  <a:pt x="102592" y="874236"/>
                </a:lnTo>
                <a:lnTo>
                  <a:pt x="102744" y="927012"/>
                </a:lnTo>
                <a:lnTo>
                  <a:pt x="105289" y="940960"/>
                </a:lnTo>
                <a:lnTo>
                  <a:pt x="117581" y="977088"/>
                </a:lnTo>
                <a:lnTo>
                  <a:pt x="119593" y="1011708"/>
                </a:lnTo>
                <a:lnTo>
                  <a:pt x="119858" y="1042631"/>
                </a:lnTo>
                <a:lnTo>
                  <a:pt x="122421" y="1054259"/>
                </a:lnTo>
                <a:lnTo>
                  <a:pt x="124437" y="1060027"/>
                </a:lnTo>
                <a:lnTo>
                  <a:pt x="124829" y="1065777"/>
                </a:lnTo>
                <a:lnTo>
                  <a:pt x="120271" y="1103308"/>
                </a:lnTo>
                <a:lnTo>
                  <a:pt x="119972" y="1121330"/>
                </a:lnTo>
                <a:lnTo>
                  <a:pt x="120900" y="1125696"/>
                </a:lnTo>
                <a:lnTo>
                  <a:pt x="126693" y="1139546"/>
                </a:lnTo>
                <a:lnTo>
                  <a:pt x="128120" y="1151454"/>
                </a:lnTo>
                <a:lnTo>
                  <a:pt x="128462" y="1172736"/>
                </a:lnTo>
                <a:lnTo>
                  <a:pt x="131007" y="1176218"/>
                </a:lnTo>
                <a:lnTo>
                  <a:pt x="144393" y="1190351"/>
                </a:lnTo>
                <a:lnTo>
                  <a:pt x="147613" y="1191032"/>
                </a:lnTo>
                <a:lnTo>
                  <a:pt x="165735" y="1191545"/>
                </a:lnTo>
                <a:lnTo>
                  <a:pt x="167601" y="1192508"/>
                </a:lnTo>
                <a:lnTo>
                  <a:pt x="168845" y="1194103"/>
                </a:lnTo>
                <a:lnTo>
                  <a:pt x="169675" y="1196118"/>
                </a:lnTo>
                <a:lnTo>
                  <a:pt x="172133" y="1197462"/>
                </a:lnTo>
                <a:lnTo>
                  <a:pt x="183741" y="1199353"/>
                </a:lnTo>
                <a:lnTo>
                  <a:pt x="237210" y="1201100"/>
                </a:lnTo>
                <a:lnTo>
                  <a:pt x="253188" y="1206040"/>
                </a:lnTo>
                <a:lnTo>
                  <a:pt x="305318" y="1208617"/>
                </a:lnTo>
                <a:lnTo>
                  <a:pt x="697117" y="1208722"/>
                </a:lnTo>
                <a:lnTo>
                  <a:pt x="761049" y="1215507"/>
                </a:lnTo>
                <a:lnTo>
                  <a:pt x="812754" y="1216942"/>
                </a:lnTo>
                <a:lnTo>
                  <a:pt x="862937" y="1218177"/>
                </a:lnTo>
                <a:lnTo>
                  <a:pt x="917723" y="1224066"/>
                </a:lnTo>
                <a:lnTo>
                  <a:pt x="960176" y="1225333"/>
                </a:lnTo>
                <a:lnTo>
                  <a:pt x="1017188" y="1225762"/>
                </a:lnTo>
                <a:lnTo>
                  <a:pt x="1081811" y="1232638"/>
                </a:lnTo>
                <a:lnTo>
                  <a:pt x="1123412" y="1233906"/>
                </a:lnTo>
                <a:lnTo>
                  <a:pt x="1165901" y="1236822"/>
                </a:lnTo>
                <a:lnTo>
                  <a:pt x="1218374" y="1241789"/>
                </a:lnTo>
                <a:lnTo>
                  <a:pt x="1266380" y="1243723"/>
                </a:lnTo>
                <a:lnTo>
                  <a:pt x="1318196" y="1249749"/>
                </a:lnTo>
                <a:lnTo>
                  <a:pt x="1369954" y="1251222"/>
                </a:lnTo>
                <a:lnTo>
                  <a:pt x="1701278" y="1251585"/>
                </a:lnTo>
                <a:lnTo>
                  <a:pt x="1713639" y="1249045"/>
                </a:lnTo>
                <a:lnTo>
                  <a:pt x="1725483" y="1245693"/>
                </a:lnTo>
                <a:lnTo>
                  <a:pt x="1764981" y="1243033"/>
                </a:lnTo>
                <a:lnTo>
                  <a:pt x="1770227" y="1243018"/>
                </a:lnTo>
                <a:lnTo>
                  <a:pt x="1766046" y="1243012"/>
                </a:lnTo>
                <a:lnTo>
                  <a:pt x="1765839" y="1231080"/>
                </a:lnTo>
                <a:lnTo>
                  <a:pt x="1764879" y="1229343"/>
                </a:lnTo>
                <a:lnTo>
                  <a:pt x="1763287" y="1228184"/>
                </a:lnTo>
                <a:lnTo>
                  <a:pt x="1761274" y="1227412"/>
                </a:lnTo>
                <a:lnTo>
                  <a:pt x="1753888" y="1221774"/>
                </a:lnTo>
                <a:lnTo>
                  <a:pt x="1745668" y="1214071"/>
                </a:lnTo>
                <a:lnTo>
                  <a:pt x="1742860" y="1212288"/>
                </a:lnTo>
                <a:lnTo>
                  <a:pt x="1734357" y="1208826"/>
                </a:lnTo>
                <a:lnTo>
                  <a:pt x="1679498" y="1174418"/>
                </a:lnTo>
                <a:lnTo>
                  <a:pt x="1665312" y="1165855"/>
                </a:lnTo>
                <a:lnTo>
                  <a:pt x="1652536" y="1157286"/>
                </a:lnTo>
                <a:lnTo>
                  <a:pt x="1642128" y="1150619"/>
                </a:lnTo>
                <a:lnTo>
                  <a:pt x="1624606" y="1137108"/>
                </a:lnTo>
                <a:lnTo>
                  <a:pt x="1571852" y="1111672"/>
                </a:lnTo>
                <a:lnTo>
                  <a:pt x="1530571" y="1083793"/>
                </a:lnTo>
                <a:lnTo>
                  <a:pt x="1476671" y="1056251"/>
                </a:lnTo>
                <a:lnTo>
                  <a:pt x="1425885" y="1031629"/>
                </a:lnTo>
                <a:lnTo>
                  <a:pt x="1405065" y="1022053"/>
                </a:lnTo>
                <a:lnTo>
                  <a:pt x="1352729" y="987355"/>
                </a:lnTo>
                <a:lnTo>
                  <a:pt x="1302967" y="956389"/>
                </a:lnTo>
                <a:lnTo>
                  <a:pt x="1260121" y="922896"/>
                </a:lnTo>
                <a:lnTo>
                  <a:pt x="1217260" y="889628"/>
                </a:lnTo>
                <a:lnTo>
                  <a:pt x="1192041" y="872606"/>
                </a:lnTo>
                <a:lnTo>
                  <a:pt x="1144109" y="834285"/>
                </a:lnTo>
                <a:lnTo>
                  <a:pt x="1129458" y="825453"/>
                </a:lnTo>
                <a:lnTo>
                  <a:pt x="1096769" y="807471"/>
                </a:lnTo>
                <a:lnTo>
                  <a:pt x="1048524" y="774277"/>
                </a:lnTo>
                <a:lnTo>
                  <a:pt x="994539" y="747464"/>
                </a:lnTo>
                <a:lnTo>
                  <a:pt x="958248" y="722472"/>
                </a:lnTo>
                <a:lnTo>
                  <a:pt x="943031" y="714481"/>
                </a:lnTo>
                <a:lnTo>
                  <a:pt x="893388" y="677066"/>
                </a:lnTo>
                <a:lnTo>
                  <a:pt x="874861" y="662574"/>
                </a:lnTo>
                <a:lnTo>
                  <a:pt x="857306" y="649708"/>
                </a:lnTo>
                <a:lnTo>
                  <a:pt x="829757" y="628294"/>
                </a:lnTo>
                <a:lnTo>
                  <a:pt x="784386" y="601709"/>
                </a:lnTo>
                <a:lnTo>
                  <a:pt x="737985" y="563808"/>
                </a:lnTo>
                <a:lnTo>
                  <a:pt x="685344" y="519827"/>
                </a:lnTo>
                <a:lnTo>
                  <a:pt x="660463" y="499698"/>
                </a:lnTo>
                <a:lnTo>
                  <a:pt x="642968" y="486831"/>
                </a:lnTo>
                <a:lnTo>
                  <a:pt x="625720" y="473493"/>
                </a:lnTo>
                <a:lnTo>
                  <a:pt x="584605" y="445193"/>
                </a:lnTo>
                <a:lnTo>
                  <a:pt x="548681" y="413969"/>
                </a:lnTo>
                <a:lnTo>
                  <a:pt x="542913" y="410282"/>
                </a:lnTo>
                <a:lnTo>
                  <a:pt x="533965" y="401105"/>
                </a:lnTo>
                <a:lnTo>
                  <a:pt x="499595" y="362796"/>
                </a:lnTo>
                <a:lnTo>
                  <a:pt x="467698" y="331621"/>
                </a:lnTo>
                <a:lnTo>
                  <a:pt x="428461" y="299461"/>
                </a:lnTo>
                <a:lnTo>
                  <a:pt x="417057" y="289303"/>
                </a:lnTo>
                <a:lnTo>
                  <a:pt x="366595" y="252346"/>
                </a:lnTo>
                <a:lnTo>
                  <a:pt x="340084" y="233440"/>
                </a:lnTo>
                <a:lnTo>
                  <a:pt x="328437" y="219874"/>
                </a:lnTo>
                <a:lnTo>
                  <a:pt x="313344" y="209398"/>
                </a:lnTo>
                <a:lnTo>
                  <a:pt x="293718" y="197325"/>
                </a:lnTo>
                <a:lnTo>
                  <a:pt x="280938" y="188642"/>
                </a:lnTo>
                <a:lnTo>
                  <a:pt x="270529" y="181948"/>
                </a:lnTo>
                <a:lnTo>
                  <a:pt x="238078" y="154835"/>
                </a:lnTo>
                <a:lnTo>
                  <a:pt x="224765" y="145889"/>
                </a:lnTo>
                <a:lnTo>
                  <a:pt x="221242" y="142980"/>
                </a:lnTo>
                <a:lnTo>
                  <a:pt x="218893" y="140087"/>
                </a:lnTo>
                <a:lnTo>
                  <a:pt x="217327" y="137206"/>
                </a:lnTo>
                <a:lnTo>
                  <a:pt x="216284" y="134333"/>
                </a:lnTo>
                <a:lnTo>
                  <a:pt x="213683" y="131465"/>
                </a:lnTo>
                <a:lnTo>
                  <a:pt x="177125" y="100012"/>
                </a:lnTo>
                <a:lnTo>
                  <a:pt x="175195" y="97155"/>
                </a:lnTo>
                <a:lnTo>
                  <a:pt x="173049" y="91440"/>
                </a:lnTo>
                <a:lnTo>
                  <a:pt x="171525" y="89535"/>
                </a:lnTo>
                <a:lnTo>
                  <a:pt x="169556" y="88265"/>
                </a:lnTo>
                <a:lnTo>
                  <a:pt x="167291" y="87418"/>
                </a:lnTo>
                <a:lnTo>
                  <a:pt x="162234" y="83937"/>
                </a:lnTo>
                <a:lnTo>
                  <a:pt x="148404" y="72154"/>
                </a:lnTo>
                <a:lnTo>
                  <a:pt x="139880" y="68686"/>
                </a:lnTo>
                <a:lnTo>
                  <a:pt x="134177" y="64499"/>
                </a:lnTo>
                <a:lnTo>
                  <a:pt x="132275" y="62050"/>
                </a:lnTo>
                <a:lnTo>
                  <a:pt x="131007" y="59464"/>
                </a:lnTo>
                <a:lnTo>
                  <a:pt x="130162" y="56787"/>
                </a:lnTo>
                <a:lnTo>
                  <a:pt x="128646" y="55003"/>
                </a:lnTo>
                <a:lnTo>
                  <a:pt x="126682" y="53814"/>
                </a:lnTo>
                <a:lnTo>
                  <a:pt x="124421" y="53021"/>
                </a:lnTo>
                <a:lnTo>
                  <a:pt x="119368" y="49599"/>
                </a:lnTo>
                <a:lnTo>
                  <a:pt x="116688" y="47354"/>
                </a:lnTo>
                <a:lnTo>
                  <a:pt x="113948" y="45856"/>
                </a:lnTo>
                <a:lnTo>
                  <a:pt x="108364" y="44193"/>
                </a:lnTo>
                <a:lnTo>
                  <a:pt x="99865" y="43256"/>
                </a:lnTo>
                <a:lnTo>
                  <a:pt x="97970" y="42172"/>
                </a:lnTo>
                <a:lnTo>
                  <a:pt x="96707" y="40497"/>
                </a:lnTo>
                <a:lnTo>
                  <a:pt x="95865" y="38428"/>
                </a:lnTo>
                <a:lnTo>
                  <a:pt x="94351" y="37048"/>
                </a:lnTo>
                <a:lnTo>
                  <a:pt x="92389" y="36129"/>
                </a:lnTo>
                <a:lnTo>
                  <a:pt x="86717" y="35107"/>
                </a:lnTo>
                <a:lnTo>
                  <a:pt x="77846" y="34653"/>
                </a:lnTo>
                <a:lnTo>
                  <a:pt x="74719" y="33579"/>
                </a:lnTo>
                <a:lnTo>
                  <a:pt x="72633" y="31911"/>
                </a:lnTo>
                <a:lnTo>
                  <a:pt x="71243" y="29846"/>
                </a:lnTo>
                <a:lnTo>
                  <a:pt x="69364" y="28470"/>
                </a:lnTo>
                <a:lnTo>
                  <a:pt x="64736" y="26941"/>
                </a:lnTo>
                <a:lnTo>
                  <a:pt x="56776" y="26080"/>
                </a:lnTo>
                <a:lnTo>
                  <a:pt x="54957" y="25006"/>
                </a:lnTo>
                <a:lnTo>
                  <a:pt x="53744" y="23338"/>
                </a:lnTo>
                <a:lnTo>
                  <a:pt x="52935" y="21274"/>
                </a:lnTo>
                <a:lnTo>
                  <a:pt x="51444" y="19897"/>
                </a:lnTo>
                <a:lnTo>
                  <a:pt x="49497" y="18980"/>
                </a:lnTo>
                <a:lnTo>
                  <a:pt x="44079" y="17507"/>
                </a:lnTo>
                <a:lnTo>
                  <a:pt x="36165" y="11325"/>
                </a:lnTo>
                <a:lnTo>
                  <a:pt x="27180" y="8935"/>
                </a:lnTo>
                <a:lnTo>
                  <a:pt x="19069" y="2752"/>
                </a:lnTo>
                <a:lnTo>
                  <a:pt x="10042" y="362"/>
                </a:lnTo>
                <a:lnTo>
                  <a:pt x="0" y="2"/>
                </a:lnTo>
                <a:lnTo>
                  <a:pt x="4469" y="0"/>
                </a:lnTo>
                <a:lnTo>
                  <a:pt x="5798" y="953"/>
                </a:lnTo>
                <a:lnTo>
                  <a:pt x="6684" y="2540"/>
                </a:lnTo>
                <a:lnTo>
                  <a:pt x="7275" y="4551"/>
                </a:lnTo>
                <a:lnTo>
                  <a:pt x="8621" y="5891"/>
                </a:lnTo>
                <a:lnTo>
                  <a:pt x="10471" y="6785"/>
                </a:lnTo>
                <a:lnTo>
                  <a:pt x="1702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"/>
          <p:cNvSpPr/>
          <p:nvPr/>
        </p:nvSpPr>
        <p:spPr>
          <a:xfrm>
            <a:off x="1023089" y="2589250"/>
            <a:ext cx="342796" cy="196448"/>
          </a:xfrm>
          <a:custGeom>
            <a:avLst/>
            <a:gdLst/>
            <a:ahLst/>
            <a:cxnLst/>
            <a:rect l="0" t="0" r="0" b="0"/>
            <a:pathLst>
              <a:path w="342796" h="196448">
                <a:moveTo>
                  <a:pt x="8468" y="16789"/>
                </a:moveTo>
                <a:lnTo>
                  <a:pt x="0" y="8322"/>
                </a:lnTo>
                <a:lnTo>
                  <a:pt x="9234" y="8231"/>
                </a:lnTo>
                <a:lnTo>
                  <a:pt x="15498" y="8220"/>
                </a:lnTo>
                <a:lnTo>
                  <a:pt x="18895" y="10758"/>
                </a:lnTo>
                <a:lnTo>
                  <a:pt x="21134" y="12769"/>
                </a:lnTo>
                <a:lnTo>
                  <a:pt x="23580" y="14109"/>
                </a:lnTo>
                <a:lnTo>
                  <a:pt x="28837" y="15598"/>
                </a:lnTo>
                <a:lnTo>
                  <a:pt x="39020" y="16554"/>
                </a:lnTo>
                <a:lnTo>
                  <a:pt x="49274" y="16769"/>
                </a:lnTo>
                <a:lnTo>
                  <a:pt x="54544" y="16780"/>
                </a:lnTo>
                <a:lnTo>
                  <a:pt x="57283" y="17736"/>
                </a:lnTo>
                <a:lnTo>
                  <a:pt x="65688" y="22679"/>
                </a:lnTo>
                <a:lnTo>
                  <a:pt x="71364" y="24170"/>
                </a:lnTo>
                <a:lnTo>
                  <a:pt x="79915" y="25009"/>
                </a:lnTo>
                <a:lnTo>
                  <a:pt x="88165" y="25205"/>
                </a:lnTo>
                <a:lnTo>
                  <a:pt x="93032" y="25257"/>
                </a:lnTo>
                <a:lnTo>
                  <a:pt x="97229" y="24340"/>
                </a:lnTo>
                <a:lnTo>
                  <a:pt x="104432" y="20780"/>
                </a:lnTo>
                <a:lnTo>
                  <a:pt x="113349" y="18563"/>
                </a:lnTo>
                <a:lnTo>
                  <a:pt x="122709" y="17578"/>
                </a:lnTo>
                <a:lnTo>
                  <a:pt x="130044" y="17140"/>
                </a:lnTo>
                <a:lnTo>
                  <a:pt x="139019" y="16945"/>
                </a:lnTo>
                <a:lnTo>
                  <a:pt x="172625" y="16799"/>
                </a:lnTo>
                <a:lnTo>
                  <a:pt x="181756" y="14254"/>
                </a:lnTo>
                <a:lnTo>
                  <a:pt x="192165" y="10900"/>
                </a:lnTo>
                <a:lnTo>
                  <a:pt x="197608" y="10006"/>
                </a:lnTo>
                <a:lnTo>
                  <a:pt x="203141" y="9409"/>
                </a:lnTo>
                <a:lnTo>
                  <a:pt x="208735" y="9012"/>
                </a:lnTo>
                <a:lnTo>
                  <a:pt x="214369" y="8747"/>
                </a:lnTo>
                <a:lnTo>
                  <a:pt x="225710" y="8453"/>
                </a:lnTo>
                <a:lnTo>
                  <a:pt x="237100" y="8322"/>
                </a:lnTo>
                <a:lnTo>
                  <a:pt x="241852" y="7334"/>
                </a:lnTo>
                <a:lnTo>
                  <a:pt x="249671" y="3697"/>
                </a:lnTo>
                <a:lnTo>
                  <a:pt x="258862" y="1446"/>
                </a:lnTo>
                <a:lnTo>
                  <a:pt x="268344" y="445"/>
                </a:lnTo>
                <a:lnTo>
                  <a:pt x="275734" y="0"/>
                </a:lnTo>
                <a:lnTo>
                  <a:pt x="279037" y="834"/>
                </a:lnTo>
                <a:lnTo>
                  <a:pt x="288238" y="5606"/>
                </a:lnTo>
                <a:lnTo>
                  <a:pt x="294101" y="7057"/>
                </a:lnTo>
                <a:lnTo>
                  <a:pt x="302755" y="7873"/>
                </a:lnTo>
                <a:lnTo>
                  <a:pt x="304672" y="8940"/>
                </a:lnTo>
                <a:lnTo>
                  <a:pt x="305950" y="10604"/>
                </a:lnTo>
                <a:lnTo>
                  <a:pt x="306802" y="12666"/>
                </a:lnTo>
                <a:lnTo>
                  <a:pt x="310288" y="17497"/>
                </a:lnTo>
                <a:lnTo>
                  <a:pt x="312552" y="20119"/>
                </a:lnTo>
                <a:lnTo>
                  <a:pt x="315013" y="21866"/>
                </a:lnTo>
                <a:lnTo>
                  <a:pt x="320288" y="23809"/>
                </a:lnTo>
                <a:lnTo>
                  <a:pt x="322075" y="25279"/>
                </a:lnTo>
                <a:lnTo>
                  <a:pt x="323267" y="27212"/>
                </a:lnTo>
                <a:lnTo>
                  <a:pt x="324591" y="31899"/>
                </a:lnTo>
                <a:lnTo>
                  <a:pt x="325180" y="37157"/>
                </a:lnTo>
                <a:lnTo>
                  <a:pt x="325441" y="42669"/>
                </a:lnTo>
                <a:lnTo>
                  <a:pt x="325588" y="51128"/>
                </a:lnTo>
                <a:lnTo>
                  <a:pt x="325650" y="135527"/>
                </a:lnTo>
                <a:lnTo>
                  <a:pt x="326603" y="139763"/>
                </a:lnTo>
                <a:lnTo>
                  <a:pt x="328190" y="143539"/>
                </a:lnTo>
                <a:lnTo>
                  <a:pt x="330201" y="147009"/>
                </a:lnTo>
                <a:lnTo>
                  <a:pt x="331542" y="150275"/>
                </a:lnTo>
                <a:lnTo>
                  <a:pt x="332436" y="153405"/>
                </a:lnTo>
                <a:lnTo>
                  <a:pt x="333429" y="159422"/>
                </a:lnTo>
                <a:lnTo>
                  <a:pt x="333870" y="165272"/>
                </a:lnTo>
                <a:lnTo>
                  <a:pt x="334153" y="170897"/>
                </a:lnTo>
                <a:lnTo>
                  <a:pt x="334192" y="175134"/>
                </a:lnTo>
                <a:lnTo>
                  <a:pt x="335155" y="177598"/>
                </a:lnTo>
                <a:lnTo>
                  <a:pt x="338764" y="182875"/>
                </a:lnTo>
                <a:lnTo>
                  <a:pt x="339156" y="184663"/>
                </a:lnTo>
                <a:lnTo>
                  <a:pt x="338464" y="185855"/>
                </a:lnTo>
                <a:lnTo>
                  <a:pt x="335061" y="187769"/>
                </a:lnTo>
                <a:lnTo>
                  <a:pt x="334595" y="190570"/>
                </a:lnTo>
                <a:lnTo>
                  <a:pt x="334296" y="195579"/>
                </a:lnTo>
                <a:lnTo>
                  <a:pt x="335224" y="195990"/>
                </a:lnTo>
                <a:lnTo>
                  <a:pt x="338796" y="196447"/>
                </a:lnTo>
                <a:lnTo>
                  <a:pt x="340129" y="195616"/>
                </a:lnTo>
                <a:lnTo>
                  <a:pt x="341018" y="194110"/>
                </a:lnTo>
                <a:lnTo>
                  <a:pt x="342795" y="1882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7"/>
          <p:cNvSpPr/>
          <p:nvPr/>
        </p:nvSpPr>
        <p:spPr>
          <a:xfrm>
            <a:off x="441256" y="2015761"/>
            <a:ext cx="418852" cy="251975"/>
          </a:xfrm>
          <a:custGeom>
            <a:avLst/>
            <a:gdLst/>
            <a:ahLst/>
            <a:cxnLst/>
            <a:rect l="0" t="0" r="0" b="0"/>
            <a:pathLst>
              <a:path w="418852" h="251975">
                <a:moveTo>
                  <a:pt x="221683" y="33066"/>
                </a:moveTo>
                <a:lnTo>
                  <a:pt x="217133" y="33066"/>
                </a:lnTo>
                <a:lnTo>
                  <a:pt x="215792" y="32114"/>
                </a:lnTo>
                <a:lnTo>
                  <a:pt x="214898" y="30526"/>
                </a:lnTo>
                <a:lnTo>
                  <a:pt x="213464" y="25685"/>
                </a:lnTo>
                <a:lnTo>
                  <a:pt x="208665" y="20296"/>
                </a:lnTo>
                <a:lnTo>
                  <a:pt x="206337" y="18838"/>
                </a:lnTo>
                <a:lnTo>
                  <a:pt x="201210" y="17217"/>
                </a:lnTo>
                <a:lnTo>
                  <a:pt x="192969" y="16305"/>
                </a:lnTo>
                <a:lnTo>
                  <a:pt x="191110" y="15224"/>
                </a:lnTo>
                <a:lnTo>
                  <a:pt x="189871" y="13552"/>
                </a:lnTo>
                <a:lnTo>
                  <a:pt x="189045" y="11484"/>
                </a:lnTo>
                <a:lnTo>
                  <a:pt x="187542" y="10106"/>
                </a:lnTo>
                <a:lnTo>
                  <a:pt x="185588" y="9186"/>
                </a:lnTo>
                <a:lnTo>
                  <a:pt x="179923" y="8165"/>
                </a:lnTo>
                <a:lnTo>
                  <a:pt x="171056" y="7712"/>
                </a:lnTo>
                <a:lnTo>
                  <a:pt x="166977" y="6638"/>
                </a:lnTo>
                <a:lnTo>
                  <a:pt x="156685" y="1529"/>
                </a:lnTo>
                <a:lnTo>
                  <a:pt x="150568" y="0"/>
                </a:lnTo>
                <a:lnTo>
                  <a:pt x="147603" y="544"/>
                </a:lnTo>
                <a:lnTo>
                  <a:pt x="137680" y="6264"/>
                </a:lnTo>
                <a:lnTo>
                  <a:pt x="127367" y="7027"/>
                </a:lnTo>
                <a:lnTo>
                  <a:pt x="123563" y="8087"/>
                </a:lnTo>
                <a:lnTo>
                  <a:pt x="112707" y="14129"/>
                </a:lnTo>
                <a:lnTo>
                  <a:pt x="103082" y="19252"/>
                </a:lnTo>
                <a:lnTo>
                  <a:pt x="94994" y="24704"/>
                </a:lnTo>
                <a:lnTo>
                  <a:pt x="88225" y="30302"/>
                </a:lnTo>
                <a:lnTo>
                  <a:pt x="82041" y="35965"/>
                </a:lnTo>
                <a:lnTo>
                  <a:pt x="73204" y="44508"/>
                </a:lnTo>
                <a:lnTo>
                  <a:pt x="64888" y="50216"/>
                </a:lnTo>
                <a:lnTo>
                  <a:pt x="60003" y="53072"/>
                </a:lnTo>
                <a:lnTo>
                  <a:pt x="55794" y="56881"/>
                </a:lnTo>
                <a:lnTo>
                  <a:pt x="52035" y="61325"/>
                </a:lnTo>
                <a:lnTo>
                  <a:pt x="48577" y="66193"/>
                </a:lnTo>
                <a:lnTo>
                  <a:pt x="45319" y="70391"/>
                </a:lnTo>
                <a:lnTo>
                  <a:pt x="39159" y="77595"/>
                </a:lnTo>
                <a:lnTo>
                  <a:pt x="36183" y="81802"/>
                </a:lnTo>
                <a:lnTo>
                  <a:pt x="33247" y="86512"/>
                </a:lnTo>
                <a:lnTo>
                  <a:pt x="30336" y="91556"/>
                </a:lnTo>
                <a:lnTo>
                  <a:pt x="28396" y="95872"/>
                </a:lnTo>
                <a:lnTo>
                  <a:pt x="26241" y="103207"/>
                </a:lnTo>
                <a:lnTo>
                  <a:pt x="24713" y="107449"/>
                </a:lnTo>
                <a:lnTo>
                  <a:pt x="22742" y="112182"/>
                </a:lnTo>
                <a:lnTo>
                  <a:pt x="20476" y="117243"/>
                </a:lnTo>
                <a:lnTo>
                  <a:pt x="18965" y="121569"/>
                </a:lnTo>
                <a:lnTo>
                  <a:pt x="17286" y="128916"/>
                </a:lnTo>
                <a:lnTo>
                  <a:pt x="15886" y="133161"/>
                </a:lnTo>
                <a:lnTo>
                  <a:pt x="14000" y="137896"/>
                </a:lnTo>
                <a:lnTo>
                  <a:pt x="11790" y="142958"/>
                </a:lnTo>
                <a:lnTo>
                  <a:pt x="10317" y="148237"/>
                </a:lnTo>
                <a:lnTo>
                  <a:pt x="9335" y="153662"/>
                </a:lnTo>
                <a:lnTo>
                  <a:pt x="8680" y="159183"/>
                </a:lnTo>
                <a:lnTo>
                  <a:pt x="8244" y="163817"/>
                </a:lnTo>
                <a:lnTo>
                  <a:pt x="7759" y="171505"/>
                </a:lnTo>
                <a:lnTo>
                  <a:pt x="7543" y="180637"/>
                </a:lnTo>
                <a:lnTo>
                  <a:pt x="7486" y="185739"/>
                </a:lnTo>
                <a:lnTo>
                  <a:pt x="6495" y="190093"/>
                </a:lnTo>
                <a:lnTo>
                  <a:pt x="1502" y="200772"/>
                </a:lnTo>
                <a:lnTo>
                  <a:pt x="0" y="206979"/>
                </a:lnTo>
                <a:lnTo>
                  <a:pt x="552" y="209968"/>
                </a:lnTo>
                <a:lnTo>
                  <a:pt x="3705" y="215829"/>
                </a:lnTo>
                <a:lnTo>
                  <a:pt x="5742" y="221609"/>
                </a:lnTo>
                <a:lnTo>
                  <a:pt x="6285" y="224484"/>
                </a:lnTo>
                <a:lnTo>
                  <a:pt x="8552" y="227353"/>
                </a:lnTo>
                <a:lnTo>
                  <a:pt x="16151" y="233081"/>
                </a:lnTo>
                <a:lnTo>
                  <a:pt x="23338" y="238802"/>
                </a:lnTo>
                <a:lnTo>
                  <a:pt x="26588" y="241660"/>
                </a:lnTo>
                <a:lnTo>
                  <a:pt x="29707" y="243567"/>
                </a:lnTo>
                <a:lnTo>
                  <a:pt x="35713" y="245684"/>
                </a:lnTo>
                <a:lnTo>
                  <a:pt x="47330" y="247044"/>
                </a:lnTo>
                <a:lnTo>
                  <a:pt x="56887" y="247279"/>
                </a:lnTo>
                <a:lnTo>
                  <a:pt x="66208" y="247335"/>
                </a:lnTo>
                <a:lnTo>
                  <a:pt x="70408" y="246397"/>
                </a:lnTo>
                <a:lnTo>
                  <a:pt x="77615" y="242815"/>
                </a:lnTo>
                <a:lnTo>
                  <a:pt x="90955" y="232754"/>
                </a:lnTo>
                <a:lnTo>
                  <a:pt x="100399" y="227226"/>
                </a:lnTo>
                <a:lnTo>
                  <a:pt x="110947" y="221595"/>
                </a:lnTo>
                <a:lnTo>
                  <a:pt x="121032" y="215917"/>
                </a:lnTo>
                <a:lnTo>
                  <a:pt x="128690" y="210218"/>
                </a:lnTo>
                <a:lnTo>
                  <a:pt x="137808" y="204510"/>
                </a:lnTo>
                <a:lnTo>
                  <a:pt x="147258" y="198798"/>
                </a:lnTo>
                <a:lnTo>
                  <a:pt x="154633" y="193085"/>
                </a:lnTo>
                <a:lnTo>
                  <a:pt x="157933" y="189275"/>
                </a:lnTo>
                <a:lnTo>
                  <a:pt x="161086" y="184831"/>
                </a:lnTo>
                <a:lnTo>
                  <a:pt x="164140" y="179962"/>
                </a:lnTo>
                <a:lnTo>
                  <a:pt x="167129" y="175764"/>
                </a:lnTo>
                <a:lnTo>
                  <a:pt x="172989" y="168560"/>
                </a:lnTo>
                <a:lnTo>
                  <a:pt x="174933" y="164353"/>
                </a:lnTo>
                <a:lnTo>
                  <a:pt x="176229" y="159643"/>
                </a:lnTo>
                <a:lnTo>
                  <a:pt x="177093" y="154598"/>
                </a:lnTo>
                <a:lnTo>
                  <a:pt x="178622" y="150283"/>
                </a:lnTo>
                <a:lnTo>
                  <a:pt x="182860" y="142947"/>
                </a:lnTo>
                <a:lnTo>
                  <a:pt x="184371" y="138705"/>
                </a:lnTo>
                <a:lnTo>
                  <a:pt x="185378" y="133972"/>
                </a:lnTo>
                <a:lnTo>
                  <a:pt x="186050" y="128912"/>
                </a:lnTo>
                <a:lnTo>
                  <a:pt x="186498" y="123633"/>
                </a:lnTo>
                <a:lnTo>
                  <a:pt x="186796" y="118209"/>
                </a:lnTo>
                <a:lnTo>
                  <a:pt x="187128" y="108055"/>
                </a:lnTo>
                <a:lnTo>
                  <a:pt x="187315" y="96031"/>
                </a:lnTo>
                <a:lnTo>
                  <a:pt x="187393" y="15956"/>
                </a:lnTo>
                <a:lnTo>
                  <a:pt x="187393" y="20482"/>
                </a:lnTo>
                <a:lnTo>
                  <a:pt x="188346" y="22772"/>
                </a:lnTo>
                <a:lnTo>
                  <a:pt x="193285" y="30545"/>
                </a:lnTo>
                <a:lnTo>
                  <a:pt x="194774" y="36073"/>
                </a:lnTo>
                <a:lnTo>
                  <a:pt x="197976" y="41705"/>
                </a:lnTo>
                <a:lnTo>
                  <a:pt x="202574" y="47383"/>
                </a:lnTo>
                <a:lnTo>
                  <a:pt x="207793" y="53082"/>
                </a:lnTo>
                <a:lnTo>
                  <a:pt x="209566" y="55935"/>
                </a:lnTo>
                <a:lnTo>
                  <a:pt x="211535" y="61645"/>
                </a:lnTo>
                <a:lnTo>
                  <a:pt x="213013" y="65454"/>
                </a:lnTo>
                <a:lnTo>
                  <a:pt x="214951" y="69898"/>
                </a:lnTo>
                <a:lnTo>
                  <a:pt x="217195" y="74766"/>
                </a:lnTo>
                <a:lnTo>
                  <a:pt x="218691" y="79916"/>
                </a:lnTo>
                <a:lnTo>
                  <a:pt x="219688" y="85254"/>
                </a:lnTo>
                <a:lnTo>
                  <a:pt x="220354" y="90718"/>
                </a:lnTo>
                <a:lnTo>
                  <a:pt x="220797" y="96266"/>
                </a:lnTo>
                <a:lnTo>
                  <a:pt x="221092" y="101869"/>
                </a:lnTo>
                <a:lnTo>
                  <a:pt x="221421" y="113175"/>
                </a:lnTo>
                <a:lnTo>
                  <a:pt x="221567" y="124550"/>
                </a:lnTo>
                <a:lnTo>
                  <a:pt x="222558" y="130251"/>
                </a:lnTo>
                <a:lnTo>
                  <a:pt x="224172" y="135956"/>
                </a:lnTo>
                <a:lnTo>
                  <a:pt x="226200" y="141664"/>
                </a:lnTo>
                <a:lnTo>
                  <a:pt x="228504" y="147375"/>
                </a:lnTo>
                <a:lnTo>
                  <a:pt x="230993" y="153087"/>
                </a:lnTo>
                <a:lnTo>
                  <a:pt x="233605" y="158800"/>
                </a:lnTo>
                <a:lnTo>
                  <a:pt x="237251" y="164514"/>
                </a:lnTo>
                <a:lnTo>
                  <a:pt x="241587" y="170228"/>
                </a:lnTo>
                <a:lnTo>
                  <a:pt x="246382" y="175942"/>
                </a:lnTo>
                <a:lnTo>
                  <a:pt x="250532" y="181657"/>
                </a:lnTo>
                <a:lnTo>
                  <a:pt x="254251" y="187372"/>
                </a:lnTo>
                <a:lnTo>
                  <a:pt x="257683" y="193086"/>
                </a:lnTo>
                <a:lnTo>
                  <a:pt x="260923" y="198801"/>
                </a:lnTo>
                <a:lnTo>
                  <a:pt x="267063" y="210231"/>
                </a:lnTo>
                <a:lnTo>
                  <a:pt x="270034" y="214994"/>
                </a:lnTo>
                <a:lnTo>
                  <a:pt x="275875" y="222825"/>
                </a:lnTo>
                <a:lnTo>
                  <a:pt x="281646" y="229481"/>
                </a:lnTo>
                <a:lnTo>
                  <a:pt x="287386" y="235614"/>
                </a:lnTo>
                <a:lnTo>
                  <a:pt x="293112" y="241515"/>
                </a:lnTo>
                <a:lnTo>
                  <a:pt x="295973" y="243470"/>
                </a:lnTo>
                <a:lnTo>
                  <a:pt x="304549" y="247173"/>
                </a:lnTo>
                <a:lnTo>
                  <a:pt x="310265" y="251415"/>
                </a:lnTo>
                <a:lnTo>
                  <a:pt x="313123" y="251974"/>
                </a:lnTo>
                <a:lnTo>
                  <a:pt x="315981" y="251395"/>
                </a:lnTo>
                <a:lnTo>
                  <a:pt x="321696" y="249163"/>
                </a:lnTo>
                <a:lnTo>
                  <a:pt x="327411" y="248172"/>
                </a:lnTo>
                <a:lnTo>
                  <a:pt x="330268" y="246955"/>
                </a:lnTo>
                <a:lnTo>
                  <a:pt x="339794" y="240691"/>
                </a:lnTo>
                <a:lnTo>
                  <a:pt x="349107" y="235517"/>
                </a:lnTo>
                <a:lnTo>
                  <a:pt x="353305" y="231851"/>
                </a:lnTo>
                <a:lnTo>
                  <a:pt x="357056" y="227502"/>
                </a:lnTo>
                <a:lnTo>
                  <a:pt x="360509" y="222697"/>
                </a:lnTo>
                <a:lnTo>
                  <a:pt x="364716" y="217589"/>
                </a:lnTo>
                <a:lnTo>
                  <a:pt x="369426" y="212279"/>
                </a:lnTo>
                <a:lnTo>
                  <a:pt x="374471" y="206834"/>
                </a:lnTo>
                <a:lnTo>
                  <a:pt x="378787" y="201299"/>
                </a:lnTo>
                <a:lnTo>
                  <a:pt x="382617" y="195704"/>
                </a:lnTo>
                <a:lnTo>
                  <a:pt x="386122" y="190069"/>
                </a:lnTo>
                <a:lnTo>
                  <a:pt x="389412" y="185360"/>
                </a:lnTo>
                <a:lnTo>
                  <a:pt x="395607" y="177587"/>
                </a:lnTo>
                <a:lnTo>
                  <a:pt x="398592" y="175133"/>
                </a:lnTo>
                <a:lnTo>
                  <a:pt x="401535" y="173498"/>
                </a:lnTo>
                <a:lnTo>
                  <a:pt x="404450" y="172407"/>
                </a:lnTo>
                <a:lnTo>
                  <a:pt x="410228" y="168655"/>
                </a:lnTo>
                <a:lnTo>
                  <a:pt x="418851" y="1616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8"/>
          <p:cNvSpPr/>
          <p:nvPr/>
        </p:nvSpPr>
        <p:spPr>
          <a:xfrm>
            <a:off x="1314449" y="2957512"/>
            <a:ext cx="265342" cy="368583"/>
          </a:xfrm>
          <a:custGeom>
            <a:avLst/>
            <a:gdLst/>
            <a:ahLst/>
            <a:cxnLst/>
            <a:rect l="0" t="0" r="0" b="0"/>
            <a:pathLst>
              <a:path w="265342" h="368583">
                <a:moveTo>
                  <a:pt x="0" y="0"/>
                </a:moveTo>
                <a:lnTo>
                  <a:pt x="8468" y="0"/>
                </a:lnTo>
                <a:lnTo>
                  <a:pt x="8542" y="4551"/>
                </a:lnTo>
                <a:lnTo>
                  <a:pt x="9505" y="6844"/>
                </a:lnTo>
                <a:lnTo>
                  <a:pt x="15951" y="15600"/>
                </a:lnTo>
                <a:lnTo>
                  <a:pt x="16791" y="25789"/>
                </a:lnTo>
                <a:lnTo>
                  <a:pt x="17041" y="36322"/>
                </a:lnTo>
                <a:lnTo>
                  <a:pt x="19639" y="45036"/>
                </a:lnTo>
                <a:lnTo>
                  <a:pt x="23016" y="55258"/>
                </a:lnTo>
                <a:lnTo>
                  <a:pt x="24517" y="66152"/>
                </a:lnTo>
                <a:lnTo>
                  <a:pt x="27724" y="77343"/>
                </a:lnTo>
                <a:lnTo>
                  <a:pt x="29913" y="82995"/>
                </a:lnTo>
                <a:lnTo>
                  <a:pt x="31372" y="89620"/>
                </a:lnTo>
                <a:lnTo>
                  <a:pt x="32345" y="96894"/>
                </a:lnTo>
                <a:lnTo>
                  <a:pt x="32993" y="104601"/>
                </a:lnTo>
                <a:lnTo>
                  <a:pt x="34378" y="111644"/>
                </a:lnTo>
                <a:lnTo>
                  <a:pt x="36254" y="118245"/>
                </a:lnTo>
                <a:lnTo>
                  <a:pt x="38457" y="124550"/>
                </a:lnTo>
                <a:lnTo>
                  <a:pt x="40878" y="130658"/>
                </a:lnTo>
                <a:lnTo>
                  <a:pt x="43445" y="136635"/>
                </a:lnTo>
                <a:lnTo>
                  <a:pt x="46108" y="142525"/>
                </a:lnTo>
                <a:lnTo>
                  <a:pt x="48837" y="149309"/>
                </a:lnTo>
                <a:lnTo>
                  <a:pt x="54408" y="164467"/>
                </a:lnTo>
                <a:lnTo>
                  <a:pt x="57227" y="171557"/>
                </a:lnTo>
                <a:lnTo>
                  <a:pt x="60059" y="178189"/>
                </a:lnTo>
                <a:lnTo>
                  <a:pt x="62899" y="184515"/>
                </a:lnTo>
                <a:lnTo>
                  <a:pt x="65746" y="191590"/>
                </a:lnTo>
                <a:lnTo>
                  <a:pt x="71448" y="207071"/>
                </a:lnTo>
                <a:lnTo>
                  <a:pt x="74302" y="214248"/>
                </a:lnTo>
                <a:lnTo>
                  <a:pt x="77157" y="220937"/>
                </a:lnTo>
                <a:lnTo>
                  <a:pt x="82870" y="233449"/>
                </a:lnTo>
                <a:lnTo>
                  <a:pt x="94298" y="257004"/>
                </a:lnTo>
                <a:lnTo>
                  <a:pt x="97156" y="262776"/>
                </a:lnTo>
                <a:lnTo>
                  <a:pt x="100331" y="274269"/>
                </a:lnTo>
                <a:lnTo>
                  <a:pt x="102694" y="285728"/>
                </a:lnTo>
                <a:lnTo>
                  <a:pt x="106920" y="297170"/>
                </a:lnTo>
                <a:lnTo>
                  <a:pt x="111973" y="308606"/>
                </a:lnTo>
                <a:lnTo>
                  <a:pt x="116441" y="319086"/>
                </a:lnTo>
                <a:lnTo>
                  <a:pt x="118427" y="326918"/>
                </a:lnTo>
                <a:lnTo>
                  <a:pt x="119909" y="329388"/>
                </a:lnTo>
                <a:lnTo>
                  <a:pt x="121849" y="331035"/>
                </a:lnTo>
                <a:lnTo>
                  <a:pt x="124096" y="332132"/>
                </a:lnTo>
                <a:lnTo>
                  <a:pt x="125593" y="333816"/>
                </a:lnTo>
                <a:lnTo>
                  <a:pt x="126591" y="335892"/>
                </a:lnTo>
                <a:lnTo>
                  <a:pt x="128578" y="342864"/>
                </a:lnTo>
                <a:lnTo>
                  <a:pt x="128585" y="338339"/>
                </a:lnTo>
                <a:lnTo>
                  <a:pt x="127634" y="337002"/>
                </a:lnTo>
                <a:lnTo>
                  <a:pt x="126047" y="336110"/>
                </a:lnTo>
                <a:lnTo>
                  <a:pt x="124036" y="335516"/>
                </a:lnTo>
                <a:lnTo>
                  <a:pt x="122696" y="333215"/>
                </a:lnTo>
                <a:lnTo>
                  <a:pt x="119857" y="321827"/>
                </a:lnTo>
                <a:lnTo>
                  <a:pt x="115818" y="315119"/>
                </a:lnTo>
                <a:lnTo>
                  <a:pt x="113387" y="306423"/>
                </a:lnTo>
                <a:lnTo>
                  <a:pt x="112307" y="296208"/>
                </a:lnTo>
                <a:lnTo>
                  <a:pt x="111827" y="285318"/>
                </a:lnTo>
                <a:lnTo>
                  <a:pt x="111557" y="268477"/>
                </a:lnTo>
                <a:lnTo>
                  <a:pt x="111477" y="251422"/>
                </a:lnTo>
                <a:lnTo>
                  <a:pt x="112418" y="246672"/>
                </a:lnTo>
                <a:lnTo>
                  <a:pt x="116004" y="238855"/>
                </a:lnTo>
                <a:lnTo>
                  <a:pt x="118233" y="229665"/>
                </a:lnTo>
                <a:lnTo>
                  <a:pt x="120176" y="219231"/>
                </a:lnTo>
                <a:lnTo>
                  <a:pt x="124214" y="208243"/>
                </a:lnTo>
                <a:lnTo>
                  <a:pt x="129184" y="199550"/>
                </a:lnTo>
                <a:lnTo>
                  <a:pt x="133615" y="192512"/>
                </a:lnTo>
                <a:lnTo>
                  <a:pt x="137063" y="183194"/>
                </a:lnTo>
                <a:lnTo>
                  <a:pt x="141244" y="177305"/>
                </a:lnTo>
                <a:lnTo>
                  <a:pt x="148818" y="171512"/>
                </a:lnTo>
                <a:lnTo>
                  <a:pt x="153505" y="168634"/>
                </a:lnTo>
                <a:lnTo>
                  <a:pt x="161252" y="165436"/>
                </a:lnTo>
                <a:lnTo>
                  <a:pt x="168823" y="164015"/>
                </a:lnTo>
                <a:lnTo>
                  <a:pt x="173509" y="163636"/>
                </a:lnTo>
                <a:lnTo>
                  <a:pt x="182843" y="163214"/>
                </a:lnTo>
                <a:lnTo>
                  <a:pt x="190166" y="163027"/>
                </a:lnTo>
                <a:lnTo>
                  <a:pt x="194405" y="163930"/>
                </a:lnTo>
                <a:lnTo>
                  <a:pt x="199136" y="165484"/>
                </a:lnTo>
                <a:lnTo>
                  <a:pt x="204195" y="167473"/>
                </a:lnTo>
                <a:lnTo>
                  <a:pt x="212356" y="169682"/>
                </a:lnTo>
                <a:lnTo>
                  <a:pt x="215866" y="170272"/>
                </a:lnTo>
                <a:lnTo>
                  <a:pt x="222306" y="173466"/>
                </a:lnTo>
                <a:lnTo>
                  <a:pt x="229295" y="178061"/>
                </a:lnTo>
                <a:lnTo>
                  <a:pt x="233826" y="180620"/>
                </a:lnTo>
                <a:lnTo>
                  <a:pt x="238752" y="183278"/>
                </a:lnTo>
                <a:lnTo>
                  <a:pt x="246765" y="191312"/>
                </a:lnTo>
                <a:lnTo>
                  <a:pt x="252549" y="200280"/>
                </a:lnTo>
                <a:lnTo>
                  <a:pt x="256757" y="211637"/>
                </a:lnTo>
                <a:lnTo>
                  <a:pt x="261117" y="221378"/>
                </a:lnTo>
                <a:lnTo>
                  <a:pt x="263690" y="232058"/>
                </a:lnTo>
                <a:lnTo>
                  <a:pt x="264833" y="243154"/>
                </a:lnTo>
                <a:lnTo>
                  <a:pt x="265341" y="254436"/>
                </a:lnTo>
                <a:lnTo>
                  <a:pt x="264524" y="259159"/>
                </a:lnTo>
                <a:lnTo>
                  <a:pt x="261077" y="266947"/>
                </a:lnTo>
                <a:lnTo>
                  <a:pt x="258909" y="276123"/>
                </a:lnTo>
                <a:lnTo>
                  <a:pt x="256994" y="286552"/>
                </a:lnTo>
                <a:lnTo>
                  <a:pt x="252967" y="297536"/>
                </a:lnTo>
                <a:lnTo>
                  <a:pt x="249608" y="302180"/>
                </a:lnTo>
                <a:lnTo>
                  <a:pt x="245463" y="306228"/>
                </a:lnTo>
                <a:lnTo>
                  <a:pt x="240794" y="309880"/>
                </a:lnTo>
                <a:lnTo>
                  <a:pt x="233068" y="316477"/>
                </a:lnTo>
                <a:lnTo>
                  <a:pt x="226458" y="322584"/>
                </a:lnTo>
                <a:lnTo>
                  <a:pt x="220346" y="328473"/>
                </a:lnTo>
                <a:lnTo>
                  <a:pt x="214454" y="336805"/>
                </a:lnTo>
                <a:lnTo>
                  <a:pt x="211550" y="341695"/>
                </a:lnTo>
                <a:lnTo>
                  <a:pt x="207708" y="345906"/>
                </a:lnTo>
                <a:lnTo>
                  <a:pt x="203242" y="349667"/>
                </a:lnTo>
                <a:lnTo>
                  <a:pt x="198360" y="353126"/>
                </a:lnTo>
                <a:lnTo>
                  <a:pt x="190395" y="356970"/>
                </a:lnTo>
                <a:lnTo>
                  <a:pt x="186938" y="357995"/>
                </a:lnTo>
                <a:lnTo>
                  <a:pt x="180556" y="361674"/>
                </a:lnTo>
                <a:lnTo>
                  <a:pt x="177521" y="363989"/>
                </a:lnTo>
                <a:lnTo>
                  <a:pt x="171608" y="366560"/>
                </a:lnTo>
                <a:lnTo>
                  <a:pt x="165806" y="367703"/>
                </a:lnTo>
                <a:lnTo>
                  <a:pt x="160052" y="368211"/>
                </a:lnTo>
                <a:lnTo>
                  <a:pt x="151779" y="368437"/>
                </a:lnTo>
                <a:lnTo>
                  <a:pt x="135497" y="368582"/>
                </a:lnTo>
                <a:lnTo>
                  <a:pt x="133194" y="367641"/>
                </a:lnTo>
                <a:lnTo>
                  <a:pt x="131659" y="366062"/>
                </a:lnTo>
                <a:lnTo>
                  <a:pt x="130635" y="364056"/>
                </a:lnTo>
                <a:lnTo>
                  <a:pt x="123101" y="354946"/>
                </a:lnTo>
                <a:lnTo>
                  <a:pt x="121387" y="353016"/>
                </a:lnTo>
                <a:lnTo>
                  <a:pt x="120625" y="349619"/>
                </a:lnTo>
                <a:lnTo>
                  <a:pt x="120196" y="342351"/>
                </a:lnTo>
                <a:lnTo>
                  <a:pt x="120015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"/>
          <p:cNvSpPr/>
          <p:nvPr/>
        </p:nvSpPr>
        <p:spPr>
          <a:xfrm>
            <a:off x="1883968" y="1748793"/>
            <a:ext cx="356312" cy="270417"/>
          </a:xfrm>
          <a:custGeom>
            <a:avLst/>
            <a:gdLst/>
            <a:ahLst/>
            <a:cxnLst/>
            <a:rect l="0" t="0" r="0" b="0"/>
            <a:pathLst>
              <a:path w="356312" h="270417">
                <a:moveTo>
                  <a:pt x="176289" y="34287"/>
                </a:moveTo>
                <a:lnTo>
                  <a:pt x="180840" y="34287"/>
                </a:lnTo>
                <a:lnTo>
                  <a:pt x="182180" y="33334"/>
                </a:lnTo>
                <a:lnTo>
                  <a:pt x="183074" y="31746"/>
                </a:lnTo>
                <a:lnTo>
                  <a:pt x="184509" y="26906"/>
                </a:lnTo>
                <a:lnTo>
                  <a:pt x="184792" y="19106"/>
                </a:lnTo>
                <a:lnTo>
                  <a:pt x="184831" y="13887"/>
                </a:lnTo>
                <a:lnTo>
                  <a:pt x="183888" y="12114"/>
                </a:lnTo>
                <a:lnTo>
                  <a:pt x="182308" y="10933"/>
                </a:lnTo>
                <a:lnTo>
                  <a:pt x="180302" y="10145"/>
                </a:lnTo>
                <a:lnTo>
                  <a:pt x="170032" y="1991"/>
                </a:lnTo>
                <a:lnTo>
                  <a:pt x="169260" y="1326"/>
                </a:lnTo>
                <a:lnTo>
                  <a:pt x="165863" y="588"/>
                </a:lnTo>
                <a:lnTo>
                  <a:pt x="155920" y="113"/>
                </a:lnTo>
                <a:lnTo>
                  <a:pt x="130560" y="0"/>
                </a:lnTo>
                <a:lnTo>
                  <a:pt x="127705" y="951"/>
                </a:lnTo>
                <a:lnTo>
                  <a:pt x="121994" y="4548"/>
                </a:lnTo>
                <a:lnTo>
                  <a:pt x="113740" y="6782"/>
                </a:lnTo>
                <a:lnTo>
                  <a:pt x="108872" y="7378"/>
                </a:lnTo>
                <a:lnTo>
                  <a:pt x="104674" y="8727"/>
                </a:lnTo>
                <a:lnTo>
                  <a:pt x="97470" y="12767"/>
                </a:lnTo>
                <a:lnTo>
                  <a:pt x="88553" y="17737"/>
                </a:lnTo>
                <a:lnTo>
                  <a:pt x="79193" y="23121"/>
                </a:lnTo>
                <a:lnTo>
                  <a:pt x="68568" y="31508"/>
                </a:lnTo>
                <a:lnTo>
                  <a:pt x="62373" y="37179"/>
                </a:lnTo>
                <a:lnTo>
                  <a:pt x="44743" y="54472"/>
                </a:lnTo>
                <a:lnTo>
                  <a:pt x="37497" y="61673"/>
                </a:lnTo>
                <a:lnTo>
                  <a:pt x="34231" y="65879"/>
                </a:lnTo>
                <a:lnTo>
                  <a:pt x="31101" y="70588"/>
                </a:lnTo>
                <a:lnTo>
                  <a:pt x="28062" y="75633"/>
                </a:lnTo>
                <a:lnTo>
                  <a:pt x="22145" y="83778"/>
                </a:lnTo>
                <a:lnTo>
                  <a:pt x="16341" y="91525"/>
                </a:lnTo>
                <a:lnTo>
                  <a:pt x="13459" y="96258"/>
                </a:lnTo>
                <a:lnTo>
                  <a:pt x="10586" y="101318"/>
                </a:lnTo>
                <a:lnTo>
                  <a:pt x="7393" y="109481"/>
                </a:lnTo>
                <a:lnTo>
                  <a:pt x="5974" y="117236"/>
                </a:lnTo>
                <a:lnTo>
                  <a:pt x="5596" y="121971"/>
                </a:lnTo>
                <a:lnTo>
                  <a:pt x="5344" y="127033"/>
                </a:lnTo>
                <a:lnTo>
                  <a:pt x="4223" y="131360"/>
                </a:lnTo>
                <a:lnTo>
                  <a:pt x="438" y="138708"/>
                </a:lnTo>
                <a:lnTo>
                  <a:pt x="0" y="142953"/>
                </a:lnTo>
                <a:lnTo>
                  <a:pt x="660" y="147688"/>
                </a:lnTo>
                <a:lnTo>
                  <a:pt x="2053" y="152751"/>
                </a:lnTo>
                <a:lnTo>
                  <a:pt x="2982" y="158030"/>
                </a:lnTo>
                <a:lnTo>
                  <a:pt x="3601" y="163455"/>
                </a:lnTo>
                <a:lnTo>
                  <a:pt x="4014" y="168976"/>
                </a:lnTo>
                <a:lnTo>
                  <a:pt x="4472" y="177651"/>
                </a:lnTo>
                <a:lnTo>
                  <a:pt x="4595" y="181298"/>
                </a:lnTo>
                <a:lnTo>
                  <a:pt x="5629" y="185634"/>
                </a:lnTo>
                <a:lnTo>
                  <a:pt x="7270" y="190430"/>
                </a:lnTo>
                <a:lnTo>
                  <a:pt x="9317" y="195532"/>
                </a:lnTo>
                <a:lnTo>
                  <a:pt x="11592" y="203741"/>
                </a:lnTo>
                <a:lnTo>
                  <a:pt x="12198" y="207264"/>
                </a:lnTo>
                <a:lnTo>
                  <a:pt x="15412" y="213718"/>
                </a:lnTo>
                <a:lnTo>
                  <a:pt x="20968" y="220714"/>
                </a:lnTo>
                <a:lnTo>
                  <a:pt x="25117" y="225246"/>
                </a:lnTo>
                <a:lnTo>
                  <a:pt x="37517" y="238187"/>
                </a:lnTo>
                <a:lnTo>
                  <a:pt x="45080" y="244924"/>
                </a:lnTo>
                <a:lnTo>
                  <a:pt x="54791" y="251093"/>
                </a:lnTo>
                <a:lnTo>
                  <a:pt x="62918" y="254470"/>
                </a:lnTo>
                <a:lnTo>
                  <a:pt x="70657" y="256923"/>
                </a:lnTo>
                <a:lnTo>
                  <a:pt x="80446" y="261189"/>
                </a:lnTo>
                <a:lnTo>
                  <a:pt x="86676" y="262707"/>
                </a:lnTo>
                <a:lnTo>
                  <a:pt x="93687" y="263720"/>
                </a:lnTo>
                <a:lnTo>
                  <a:pt x="101219" y="264394"/>
                </a:lnTo>
                <a:lnTo>
                  <a:pt x="108145" y="265797"/>
                </a:lnTo>
                <a:lnTo>
                  <a:pt x="114667" y="267684"/>
                </a:lnTo>
                <a:lnTo>
                  <a:pt x="120920" y="269895"/>
                </a:lnTo>
                <a:lnTo>
                  <a:pt x="127946" y="270416"/>
                </a:lnTo>
                <a:lnTo>
                  <a:pt x="135488" y="269811"/>
                </a:lnTo>
                <a:lnTo>
                  <a:pt x="143373" y="268456"/>
                </a:lnTo>
                <a:lnTo>
                  <a:pt x="150535" y="267552"/>
                </a:lnTo>
                <a:lnTo>
                  <a:pt x="157215" y="266949"/>
                </a:lnTo>
                <a:lnTo>
                  <a:pt x="163573" y="266548"/>
                </a:lnTo>
                <a:lnTo>
                  <a:pt x="170669" y="266280"/>
                </a:lnTo>
                <a:lnTo>
                  <a:pt x="186174" y="265982"/>
                </a:lnTo>
                <a:lnTo>
                  <a:pt x="194309" y="264950"/>
                </a:lnTo>
                <a:lnTo>
                  <a:pt x="202590" y="263310"/>
                </a:lnTo>
                <a:lnTo>
                  <a:pt x="210968" y="261264"/>
                </a:lnTo>
                <a:lnTo>
                  <a:pt x="218458" y="258947"/>
                </a:lnTo>
                <a:lnTo>
                  <a:pt x="225357" y="256450"/>
                </a:lnTo>
                <a:lnTo>
                  <a:pt x="231861" y="253833"/>
                </a:lnTo>
                <a:lnTo>
                  <a:pt x="238102" y="251136"/>
                </a:lnTo>
                <a:lnTo>
                  <a:pt x="250116" y="245599"/>
                </a:lnTo>
                <a:lnTo>
                  <a:pt x="256940" y="242789"/>
                </a:lnTo>
                <a:lnTo>
                  <a:pt x="264346" y="239963"/>
                </a:lnTo>
                <a:lnTo>
                  <a:pt x="272141" y="237127"/>
                </a:lnTo>
                <a:lnTo>
                  <a:pt x="279243" y="234284"/>
                </a:lnTo>
                <a:lnTo>
                  <a:pt x="285883" y="231435"/>
                </a:lnTo>
                <a:lnTo>
                  <a:pt x="298340" y="225731"/>
                </a:lnTo>
                <a:lnTo>
                  <a:pt x="310226" y="220020"/>
                </a:lnTo>
                <a:lnTo>
                  <a:pt x="319319" y="214307"/>
                </a:lnTo>
                <a:lnTo>
                  <a:pt x="326535" y="208593"/>
                </a:lnTo>
                <a:lnTo>
                  <a:pt x="332918" y="202879"/>
                </a:lnTo>
                <a:lnTo>
                  <a:pt x="338929" y="197164"/>
                </a:lnTo>
                <a:lnTo>
                  <a:pt x="354604" y="181712"/>
                </a:lnTo>
                <a:lnTo>
                  <a:pt x="355174" y="180195"/>
                </a:lnTo>
                <a:lnTo>
                  <a:pt x="356267" y="171844"/>
                </a:lnTo>
                <a:lnTo>
                  <a:pt x="356309" y="166531"/>
                </a:lnTo>
                <a:lnTo>
                  <a:pt x="356311" y="1714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"/>
          <p:cNvSpPr/>
          <p:nvPr/>
        </p:nvSpPr>
        <p:spPr>
          <a:xfrm>
            <a:off x="234316" y="3540798"/>
            <a:ext cx="368617" cy="273847"/>
          </a:xfrm>
          <a:custGeom>
            <a:avLst/>
            <a:gdLst/>
            <a:ahLst/>
            <a:cxnLst/>
            <a:rect l="0" t="0" r="0" b="0"/>
            <a:pathLst>
              <a:path w="368617" h="273847">
                <a:moveTo>
                  <a:pt x="231456" y="25362"/>
                </a:moveTo>
                <a:lnTo>
                  <a:pt x="222988" y="25362"/>
                </a:lnTo>
                <a:lnTo>
                  <a:pt x="222914" y="20811"/>
                </a:lnTo>
                <a:lnTo>
                  <a:pt x="221952" y="19470"/>
                </a:lnTo>
                <a:lnTo>
                  <a:pt x="220357" y="18576"/>
                </a:lnTo>
                <a:lnTo>
                  <a:pt x="215505" y="17142"/>
                </a:lnTo>
                <a:lnTo>
                  <a:pt x="210114" y="16894"/>
                </a:lnTo>
                <a:lnTo>
                  <a:pt x="207703" y="15906"/>
                </a:lnTo>
                <a:lnTo>
                  <a:pt x="199759" y="10918"/>
                </a:lnTo>
                <a:lnTo>
                  <a:pt x="194191" y="9417"/>
                </a:lnTo>
                <a:lnTo>
                  <a:pt x="182855" y="8454"/>
                </a:lnTo>
                <a:lnTo>
                  <a:pt x="177153" y="8322"/>
                </a:lnTo>
                <a:lnTo>
                  <a:pt x="174299" y="7335"/>
                </a:lnTo>
                <a:lnTo>
                  <a:pt x="168588" y="3697"/>
                </a:lnTo>
                <a:lnTo>
                  <a:pt x="160335" y="1445"/>
                </a:lnTo>
                <a:lnTo>
                  <a:pt x="151269" y="445"/>
                </a:lnTo>
                <a:lnTo>
                  <a:pt x="144065" y="0"/>
                </a:lnTo>
                <a:lnTo>
                  <a:pt x="135148" y="2342"/>
                </a:lnTo>
                <a:lnTo>
                  <a:pt x="124835" y="5606"/>
                </a:lnTo>
                <a:lnTo>
                  <a:pt x="113901" y="7056"/>
                </a:lnTo>
                <a:lnTo>
                  <a:pt x="105232" y="7701"/>
                </a:lnTo>
                <a:lnTo>
                  <a:pt x="94996" y="8064"/>
                </a:lnTo>
                <a:lnTo>
                  <a:pt x="91905" y="8115"/>
                </a:lnTo>
                <a:lnTo>
                  <a:pt x="83391" y="10711"/>
                </a:lnTo>
                <a:lnTo>
                  <a:pt x="74209" y="15040"/>
                </a:lnTo>
                <a:lnTo>
                  <a:pt x="63685" y="22832"/>
                </a:lnTo>
                <a:lnTo>
                  <a:pt x="57514" y="28365"/>
                </a:lnTo>
                <a:lnTo>
                  <a:pt x="51596" y="36539"/>
                </a:lnTo>
                <a:lnTo>
                  <a:pt x="48684" y="41386"/>
                </a:lnTo>
                <a:lnTo>
                  <a:pt x="44838" y="46522"/>
                </a:lnTo>
                <a:lnTo>
                  <a:pt x="40369" y="51851"/>
                </a:lnTo>
                <a:lnTo>
                  <a:pt x="35485" y="57309"/>
                </a:lnTo>
                <a:lnTo>
                  <a:pt x="31276" y="62852"/>
                </a:lnTo>
                <a:lnTo>
                  <a:pt x="27518" y="68453"/>
                </a:lnTo>
                <a:lnTo>
                  <a:pt x="24059" y="74092"/>
                </a:lnTo>
                <a:lnTo>
                  <a:pt x="20802" y="79756"/>
                </a:lnTo>
                <a:lnTo>
                  <a:pt x="14642" y="91129"/>
                </a:lnTo>
                <a:lnTo>
                  <a:pt x="5819" y="108243"/>
                </a:lnTo>
                <a:lnTo>
                  <a:pt x="3879" y="113953"/>
                </a:lnTo>
                <a:lnTo>
                  <a:pt x="2585" y="119665"/>
                </a:lnTo>
                <a:lnTo>
                  <a:pt x="1723" y="125378"/>
                </a:lnTo>
                <a:lnTo>
                  <a:pt x="1148" y="131092"/>
                </a:lnTo>
                <a:lnTo>
                  <a:pt x="765" y="136806"/>
                </a:lnTo>
                <a:lnTo>
                  <a:pt x="509" y="142520"/>
                </a:lnTo>
                <a:lnTo>
                  <a:pt x="225" y="156489"/>
                </a:lnTo>
                <a:lnTo>
                  <a:pt x="0" y="232235"/>
                </a:lnTo>
                <a:lnTo>
                  <a:pt x="952" y="235667"/>
                </a:lnTo>
                <a:lnTo>
                  <a:pt x="4550" y="242021"/>
                </a:lnTo>
                <a:lnTo>
                  <a:pt x="9324" y="248019"/>
                </a:lnTo>
                <a:lnTo>
                  <a:pt x="14620" y="253861"/>
                </a:lnTo>
                <a:lnTo>
                  <a:pt x="20150" y="259632"/>
                </a:lnTo>
                <a:lnTo>
                  <a:pt x="22957" y="261552"/>
                </a:lnTo>
                <a:lnTo>
                  <a:pt x="31460" y="265206"/>
                </a:lnTo>
                <a:lnTo>
                  <a:pt x="40012" y="270946"/>
                </a:lnTo>
                <a:lnTo>
                  <a:pt x="45722" y="272623"/>
                </a:lnTo>
                <a:lnTo>
                  <a:pt x="54292" y="273567"/>
                </a:lnTo>
                <a:lnTo>
                  <a:pt x="62546" y="273788"/>
                </a:lnTo>
                <a:lnTo>
                  <a:pt x="67415" y="273846"/>
                </a:lnTo>
                <a:lnTo>
                  <a:pt x="71613" y="272933"/>
                </a:lnTo>
                <a:lnTo>
                  <a:pt x="78817" y="269378"/>
                </a:lnTo>
                <a:lnTo>
                  <a:pt x="88228" y="262022"/>
                </a:lnTo>
                <a:lnTo>
                  <a:pt x="91203" y="260288"/>
                </a:lnTo>
                <a:lnTo>
                  <a:pt x="97049" y="258361"/>
                </a:lnTo>
                <a:lnTo>
                  <a:pt x="99941" y="255942"/>
                </a:lnTo>
                <a:lnTo>
                  <a:pt x="105695" y="248174"/>
                </a:lnTo>
                <a:lnTo>
                  <a:pt x="113967" y="240912"/>
                </a:lnTo>
                <a:lnTo>
                  <a:pt x="123041" y="234509"/>
                </a:lnTo>
                <a:lnTo>
                  <a:pt x="130249" y="228488"/>
                </a:lnTo>
                <a:lnTo>
                  <a:pt x="136628" y="220098"/>
                </a:lnTo>
                <a:lnTo>
                  <a:pt x="139662" y="215193"/>
                </a:lnTo>
                <a:lnTo>
                  <a:pt x="142637" y="210019"/>
                </a:lnTo>
                <a:lnTo>
                  <a:pt x="148484" y="199189"/>
                </a:lnTo>
                <a:lnTo>
                  <a:pt x="157130" y="182382"/>
                </a:lnTo>
                <a:lnTo>
                  <a:pt x="159045" y="176714"/>
                </a:lnTo>
                <a:lnTo>
                  <a:pt x="160322" y="171031"/>
                </a:lnTo>
                <a:lnTo>
                  <a:pt x="161173" y="165337"/>
                </a:lnTo>
                <a:lnTo>
                  <a:pt x="161741" y="159636"/>
                </a:lnTo>
                <a:lnTo>
                  <a:pt x="162119" y="153931"/>
                </a:lnTo>
                <a:lnTo>
                  <a:pt x="162371" y="148222"/>
                </a:lnTo>
                <a:lnTo>
                  <a:pt x="163492" y="142511"/>
                </a:lnTo>
                <a:lnTo>
                  <a:pt x="165192" y="136799"/>
                </a:lnTo>
                <a:lnTo>
                  <a:pt x="167277" y="131086"/>
                </a:lnTo>
                <a:lnTo>
                  <a:pt x="168668" y="125372"/>
                </a:lnTo>
                <a:lnTo>
                  <a:pt x="169595" y="119658"/>
                </a:lnTo>
                <a:lnTo>
                  <a:pt x="170213" y="113943"/>
                </a:lnTo>
                <a:lnTo>
                  <a:pt x="170624" y="108228"/>
                </a:lnTo>
                <a:lnTo>
                  <a:pt x="170899" y="102514"/>
                </a:lnTo>
                <a:lnTo>
                  <a:pt x="171204" y="91084"/>
                </a:lnTo>
                <a:lnTo>
                  <a:pt x="171448" y="18631"/>
                </a:lnTo>
                <a:lnTo>
                  <a:pt x="168908" y="15068"/>
                </a:lnTo>
                <a:lnTo>
                  <a:pt x="163229" y="8618"/>
                </a:lnTo>
                <a:lnTo>
                  <a:pt x="167531" y="12887"/>
                </a:lnTo>
                <a:lnTo>
                  <a:pt x="169790" y="14187"/>
                </a:lnTo>
                <a:lnTo>
                  <a:pt x="174839" y="15633"/>
                </a:lnTo>
                <a:lnTo>
                  <a:pt x="176566" y="16971"/>
                </a:lnTo>
                <a:lnTo>
                  <a:pt x="177718" y="18815"/>
                </a:lnTo>
                <a:lnTo>
                  <a:pt x="178997" y="23405"/>
                </a:lnTo>
                <a:lnTo>
                  <a:pt x="179566" y="28619"/>
                </a:lnTo>
                <a:lnTo>
                  <a:pt x="179819" y="36652"/>
                </a:lnTo>
                <a:lnTo>
                  <a:pt x="179886" y="41461"/>
                </a:lnTo>
                <a:lnTo>
                  <a:pt x="180884" y="46572"/>
                </a:lnTo>
                <a:lnTo>
                  <a:pt x="182501" y="51885"/>
                </a:lnTo>
                <a:lnTo>
                  <a:pt x="184532" y="57331"/>
                </a:lnTo>
                <a:lnTo>
                  <a:pt x="185886" y="62867"/>
                </a:lnTo>
                <a:lnTo>
                  <a:pt x="186788" y="68463"/>
                </a:lnTo>
                <a:lnTo>
                  <a:pt x="187390" y="74098"/>
                </a:lnTo>
                <a:lnTo>
                  <a:pt x="188744" y="79760"/>
                </a:lnTo>
                <a:lnTo>
                  <a:pt x="190599" y="85440"/>
                </a:lnTo>
                <a:lnTo>
                  <a:pt x="192788" y="91131"/>
                </a:lnTo>
                <a:lnTo>
                  <a:pt x="197760" y="105075"/>
                </a:lnTo>
                <a:lnTo>
                  <a:pt x="200420" y="112794"/>
                </a:lnTo>
                <a:lnTo>
                  <a:pt x="202193" y="119845"/>
                </a:lnTo>
                <a:lnTo>
                  <a:pt x="203374" y="126451"/>
                </a:lnTo>
                <a:lnTo>
                  <a:pt x="204162" y="132759"/>
                </a:lnTo>
                <a:lnTo>
                  <a:pt x="205640" y="138870"/>
                </a:lnTo>
                <a:lnTo>
                  <a:pt x="207578" y="144849"/>
                </a:lnTo>
                <a:lnTo>
                  <a:pt x="209822" y="150740"/>
                </a:lnTo>
                <a:lnTo>
                  <a:pt x="212271" y="156572"/>
                </a:lnTo>
                <a:lnTo>
                  <a:pt x="214856" y="162365"/>
                </a:lnTo>
                <a:lnTo>
                  <a:pt x="220268" y="173882"/>
                </a:lnTo>
                <a:lnTo>
                  <a:pt x="242895" y="219669"/>
                </a:lnTo>
                <a:lnTo>
                  <a:pt x="246702" y="224432"/>
                </a:lnTo>
                <a:lnTo>
                  <a:pt x="256012" y="232265"/>
                </a:lnTo>
                <a:lnTo>
                  <a:pt x="263960" y="238921"/>
                </a:lnTo>
                <a:lnTo>
                  <a:pt x="270667" y="245055"/>
                </a:lnTo>
                <a:lnTo>
                  <a:pt x="276823" y="250955"/>
                </a:lnTo>
                <a:lnTo>
                  <a:pt x="279798" y="252910"/>
                </a:lnTo>
                <a:lnTo>
                  <a:pt x="288536" y="256614"/>
                </a:lnTo>
                <a:lnTo>
                  <a:pt x="297158" y="262367"/>
                </a:lnTo>
                <a:lnTo>
                  <a:pt x="302884" y="264048"/>
                </a:lnTo>
                <a:lnTo>
                  <a:pt x="311144" y="264794"/>
                </a:lnTo>
                <a:lnTo>
                  <a:pt x="320213" y="265126"/>
                </a:lnTo>
                <a:lnTo>
                  <a:pt x="327419" y="265273"/>
                </a:lnTo>
                <a:lnTo>
                  <a:pt x="336336" y="262799"/>
                </a:lnTo>
                <a:lnTo>
                  <a:pt x="345697" y="258525"/>
                </a:lnTo>
                <a:lnTo>
                  <a:pt x="353032" y="253449"/>
                </a:lnTo>
                <a:lnTo>
                  <a:pt x="359467" y="245479"/>
                </a:lnTo>
                <a:lnTo>
                  <a:pt x="368616" y="2311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"/>
          <p:cNvSpPr/>
          <p:nvPr/>
        </p:nvSpPr>
        <p:spPr>
          <a:xfrm>
            <a:off x="584482" y="3377600"/>
            <a:ext cx="309916" cy="222841"/>
          </a:xfrm>
          <a:custGeom>
            <a:avLst/>
            <a:gdLst/>
            <a:ahLst/>
            <a:cxnLst/>
            <a:rect l="0" t="0" r="0" b="0"/>
            <a:pathLst>
              <a:path w="309916" h="222841">
                <a:moveTo>
                  <a:pt x="9877" y="59972"/>
                </a:moveTo>
                <a:lnTo>
                  <a:pt x="9877" y="55421"/>
                </a:lnTo>
                <a:lnTo>
                  <a:pt x="7972" y="54081"/>
                </a:lnTo>
                <a:lnTo>
                  <a:pt x="776" y="52591"/>
                </a:lnTo>
                <a:lnTo>
                  <a:pt x="0" y="51241"/>
                </a:lnTo>
                <a:lnTo>
                  <a:pt x="1387" y="49389"/>
                </a:lnTo>
                <a:lnTo>
                  <a:pt x="4217" y="47202"/>
                </a:lnTo>
                <a:lnTo>
                  <a:pt x="6104" y="44791"/>
                </a:lnTo>
                <a:lnTo>
                  <a:pt x="7362" y="42231"/>
                </a:lnTo>
                <a:lnTo>
                  <a:pt x="8759" y="36847"/>
                </a:lnTo>
                <a:lnTo>
                  <a:pt x="9381" y="31279"/>
                </a:lnTo>
                <a:lnTo>
                  <a:pt x="11451" y="28461"/>
                </a:lnTo>
                <a:lnTo>
                  <a:pt x="18832" y="22790"/>
                </a:lnTo>
                <a:lnTo>
                  <a:pt x="25922" y="17094"/>
                </a:lnTo>
                <a:lnTo>
                  <a:pt x="29146" y="14242"/>
                </a:lnTo>
                <a:lnTo>
                  <a:pt x="32249" y="12340"/>
                </a:lnTo>
                <a:lnTo>
                  <a:pt x="38235" y="10227"/>
                </a:lnTo>
                <a:lnTo>
                  <a:pt x="46611" y="6748"/>
                </a:lnTo>
                <a:lnTo>
                  <a:pt x="51511" y="4487"/>
                </a:lnTo>
                <a:lnTo>
                  <a:pt x="56683" y="2980"/>
                </a:lnTo>
                <a:lnTo>
                  <a:pt x="62036" y="1975"/>
                </a:lnTo>
                <a:lnTo>
                  <a:pt x="67510" y="1304"/>
                </a:lnTo>
                <a:lnTo>
                  <a:pt x="76132" y="560"/>
                </a:lnTo>
                <a:lnTo>
                  <a:pt x="84091" y="229"/>
                </a:lnTo>
                <a:lnTo>
                  <a:pt x="105705" y="0"/>
                </a:lnTo>
                <a:lnTo>
                  <a:pt x="114697" y="2520"/>
                </a:lnTo>
                <a:lnTo>
                  <a:pt x="124092" y="6815"/>
                </a:lnTo>
                <a:lnTo>
                  <a:pt x="131442" y="11899"/>
                </a:lnTo>
                <a:lnTo>
                  <a:pt x="133783" y="14589"/>
                </a:lnTo>
                <a:lnTo>
                  <a:pt x="135343" y="17334"/>
                </a:lnTo>
                <a:lnTo>
                  <a:pt x="138030" y="23877"/>
                </a:lnTo>
                <a:lnTo>
                  <a:pt x="142399" y="33135"/>
                </a:lnTo>
                <a:lnTo>
                  <a:pt x="143945" y="37318"/>
                </a:lnTo>
                <a:lnTo>
                  <a:pt x="144976" y="41059"/>
                </a:lnTo>
                <a:lnTo>
                  <a:pt x="145663" y="44506"/>
                </a:lnTo>
                <a:lnTo>
                  <a:pt x="146121" y="48709"/>
                </a:lnTo>
                <a:lnTo>
                  <a:pt x="146427" y="53416"/>
                </a:lnTo>
                <a:lnTo>
                  <a:pt x="146630" y="58459"/>
                </a:lnTo>
                <a:lnTo>
                  <a:pt x="146856" y="69142"/>
                </a:lnTo>
                <a:lnTo>
                  <a:pt x="146917" y="74658"/>
                </a:lnTo>
                <a:lnTo>
                  <a:pt x="146005" y="80240"/>
                </a:lnTo>
                <a:lnTo>
                  <a:pt x="144444" y="85867"/>
                </a:lnTo>
                <a:lnTo>
                  <a:pt x="142451" y="91523"/>
                </a:lnTo>
                <a:lnTo>
                  <a:pt x="140170" y="97198"/>
                </a:lnTo>
                <a:lnTo>
                  <a:pt x="137696" y="102887"/>
                </a:lnTo>
                <a:lnTo>
                  <a:pt x="132408" y="114288"/>
                </a:lnTo>
                <a:lnTo>
                  <a:pt x="126883" y="125705"/>
                </a:lnTo>
                <a:lnTo>
                  <a:pt x="123124" y="131416"/>
                </a:lnTo>
                <a:lnTo>
                  <a:pt x="118712" y="137129"/>
                </a:lnTo>
                <a:lnTo>
                  <a:pt x="113867" y="142843"/>
                </a:lnTo>
                <a:lnTo>
                  <a:pt x="108731" y="147604"/>
                </a:lnTo>
                <a:lnTo>
                  <a:pt x="103402" y="151731"/>
                </a:lnTo>
                <a:lnTo>
                  <a:pt x="97945" y="155435"/>
                </a:lnTo>
                <a:lnTo>
                  <a:pt x="94307" y="159809"/>
                </a:lnTo>
                <a:lnTo>
                  <a:pt x="91881" y="164630"/>
                </a:lnTo>
                <a:lnTo>
                  <a:pt x="90264" y="169749"/>
                </a:lnTo>
                <a:lnTo>
                  <a:pt x="88233" y="174114"/>
                </a:lnTo>
                <a:lnTo>
                  <a:pt x="85927" y="177977"/>
                </a:lnTo>
                <a:lnTo>
                  <a:pt x="83437" y="181504"/>
                </a:lnTo>
                <a:lnTo>
                  <a:pt x="80671" y="187964"/>
                </a:lnTo>
                <a:lnTo>
                  <a:pt x="79441" y="194010"/>
                </a:lnTo>
                <a:lnTo>
                  <a:pt x="78895" y="199872"/>
                </a:lnTo>
                <a:lnTo>
                  <a:pt x="78544" y="205505"/>
                </a:lnTo>
                <a:lnTo>
                  <a:pt x="78461" y="218430"/>
                </a:lnTo>
                <a:lnTo>
                  <a:pt x="79412" y="219903"/>
                </a:lnTo>
                <a:lnTo>
                  <a:pt x="80999" y="220885"/>
                </a:lnTo>
                <a:lnTo>
                  <a:pt x="85839" y="222462"/>
                </a:lnTo>
                <a:lnTo>
                  <a:pt x="94591" y="222773"/>
                </a:lnTo>
                <a:lnTo>
                  <a:pt x="114531" y="222840"/>
                </a:lnTo>
                <a:lnTo>
                  <a:pt x="117747" y="221891"/>
                </a:lnTo>
                <a:lnTo>
                  <a:pt x="123859" y="218296"/>
                </a:lnTo>
                <a:lnTo>
                  <a:pt x="132291" y="216063"/>
                </a:lnTo>
                <a:lnTo>
                  <a:pt x="137206" y="215468"/>
                </a:lnTo>
                <a:lnTo>
                  <a:pt x="143341" y="215071"/>
                </a:lnTo>
                <a:lnTo>
                  <a:pt x="150288" y="214806"/>
                </a:lnTo>
                <a:lnTo>
                  <a:pt x="157777" y="214630"/>
                </a:lnTo>
                <a:lnTo>
                  <a:pt x="163722" y="213560"/>
                </a:lnTo>
                <a:lnTo>
                  <a:pt x="172868" y="209831"/>
                </a:lnTo>
                <a:lnTo>
                  <a:pt x="177593" y="208455"/>
                </a:lnTo>
                <a:lnTo>
                  <a:pt x="182648" y="207538"/>
                </a:lnTo>
                <a:lnTo>
                  <a:pt x="187923" y="206927"/>
                </a:lnTo>
                <a:lnTo>
                  <a:pt x="193344" y="206520"/>
                </a:lnTo>
                <a:lnTo>
                  <a:pt x="198864" y="206248"/>
                </a:lnTo>
                <a:lnTo>
                  <a:pt x="204448" y="206067"/>
                </a:lnTo>
                <a:lnTo>
                  <a:pt x="211029" y="204994"/>
                </a:lnTo>
                <a:lnTo>
                  <a:pt x="218273" y="203326"/>
                </a:lnTo>
                <a:lnTo>
                  <a:pt x="225960" y="201261"/>
                </a:lnTo>
                <a:lnTo>
                  <a:pt x="232038" y="199885"/>
                </a:lnTo>
                <a:lnTo>
                  <a:pt x="241330" y="198356"/>
                </a:lnTo>
                <a:lnTo>
                  <a:pt x="246094" y="197948"/>
                </a:lnTo>
                <a:lnTo>
                  <a:pt x="251175" y="197676"/>
                </a:lnTo>
                <a:lnTo>
                  <a:pt x="256468" y="197495"/>
                </a:lnTo>
                <a:lnTo>
                  <a:pt x="288554" y="197180"/>
                </a:lnTo>
                <a:lnTo>
                  <a:pt x="309915" y="197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"/>
          <p:cNvSpPr/>
          <p:nvPr/>
        </p:nvSpPr>
        <p:spPr>
          <a:xfrm>
            <a:off x="1082992" y="3566160"/>
            <a:ext cx="351473" cy="42863"/>
          </a:xfrm>
          <a:custGeom>
            <a:avLst/>
            <a:gdLst/>
            <a:ahLst/>
            <a:cxnLst/>
            <a:rect l="0" t="0" r="0" b="0"/>
            <a:pathLst>
              <a:path w="351473" h="42863">
                <a:moveTo>
                  <a:pt x="0" y="42862"/>
                </a:moveTo>
                <a:lnTo>
                  <a:pt x="0" y="38311"/>
                </a:lnTo>
                <a:lnTo>
                  <a:pt x="952" y="36971"/>
                </a:lnTo>
                <a:lnTo>
                  <a:pt x="2540" y="36077"/>
                </a:lnTo>
                <a:lnTo>
                  <a:pt x="7381" y="34643"/>
                </a:lnTo>
                <a:lnTo>
                  <a:pt x="8731" y="33572"/>
                </a:lnTo>
                <a:lnTo>
                  <a:pt x="10583" y="31907"/>
                </a:lnTo>
                <a:lnTo>
                  <a:pt x="12770" y="29844"/>
                </a:lnTo>
                <a:lnTo>
                  <a:pt x="15181" y="28468"/>
                </a:lnTo>
                <a:lnTo>
                  <a:pt x="17741" y="27551"/>
                </a:lnTo>
                <a:lnTo>
                  <a:pt x="24077" y="26532"/>
                </a:lnTo>
                <a:lnTo>
                  <a:pt x="33243" y="26080"/>
                </a:lnTo>
                <a:lnTo>
                  <a:pt x="49114" y="25825"/>
                </a:lnTo>
                <a:lnTo>
                  <a:pt x="54650" y="24836"/>
                </a:lnTo>
                <a:lnTo>
                  <a:pt x="60246" y="23225"/>
                </a:lnTo>
                <a:lnTo>
                  <a:pt x="65882" y="21198"/>
                </a:lnTo>
                <a:lnTo>
                  <a:pt x="71543" y="19847"/>
                </a:lnTo>
                <a:lnTo>
                  <a:pt x="77223" y="18946"/>
                </a:lnTo>
                <a:lnTo>
                  <a:pt x="82915" y="18346"/>
                </a:lnTo>
                <a:lnTo>
                  <a:pt x="89566" y="17946"/>
                </a:lnTo>
                <a:lnTo>
                  <a:pt x="104577" y="17501"/>
                </a:lnTo>
                <a:lnTo>
                  <a:pt x="139172" y="17191"/>
                </a:lnTo>
                <a:lnTo>
                  <a:pt x="147074" y="17176"/>
                </a:lnTo>
                <a:lnTo>
                  <a:pt x="155199" y="16213"/>
                </a:lnTo>
                <a:lnTo>
                  <a:pt x="163474" y="14619"/>
                </a:lnTo>
                <a:lnTo>
                  <a:pt x="171847" y="12603"/>
                </a:lnTo>
                <a:lnTo>
                  <a:pt x="179335" y="11260"/>
                </a:lnTo>
                <a:lnTo>
                  <a:pt x="186232" y="10363"/>
                </a:lnTo>
                <a:lnTo>
                  <a:pt x="192734" y="9766"/>
                </a:lnTo>
                <a:lnTo>
                  <a:pt x="198975" y="8416"/>
                </a:lnTo>
                <a:lnTo>
                  <a:pt x="205040" y="6563"/>
                </a:lnTo>
                <a:lnTo>
                  <a:pt x="210988" y="4375"/>
                </a:lnTo>
                <a:lnTo>
                  <a:pt x="217811" y="2917"/>
                </a:lnTo>
                <a:lnTo>
                  <a:pt x="225217" y="1945"/>
                </a:lnTo>
                <a:lnTo>
                  <a:pt x="233012" y="1296"/>
                </a:lnTo>
                <a:lnTo>
                  <a:pt x="240114" y="864"/>
                </a:lnTo>
                <a:lnTo>
                  <a:pt x="253085" y="384"/>
                </a:lnTo>
                <a:lnTo>
                  <a:pt x="271097" y="113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"/>
          <p:cNvSpPr/>
          <p:nvPr/>
        </p:nvSpPr>
        <p:spPr>
          <a:xfrm>
            <a:off x="1237306" y="3437572"/>
            <a:ext cx="137152" cy="351474"/>
          </a:xfrm>
          <a:custGeom>
            <a:avLst/>
            <a:gdLst/>
            <a:ahLst/>
            <a:cxnLst/>
            <a:rect l="0" t="0" r="0" b="0"/>
            <a:pathLst>
              <a:path w="137152" h="351474">
                <a:moveTo>
                  <a:pt x="8563" y="0"/>
                </a:moveTo>
                <a:lnTo>
                  <a:pt x="344" y="0"/>
                </a:lnTo>
                <a:lnTo>
                  <a:pt x="5" y="10583"/>
                </a:lnTo>
                <a:lnTo>
                  <a:pt x="0" y="12770"/>
                </a:lnTo>
                <a:lnTo>
                  <a:pt x="950" y="15181"/>
                </a:lnTo>
                <a:lnTo>
                  <a:pt x="4544" y="20400"/>
                </a:lnTo>
                <a:lnTo>
                  <a:pt x="6777" y="28434"/>
                </a:lnTo>
                <a:lnTo>
                  <a:pt x="8722" y="38355"/>
                </a:lnTo>
                <a:lnTo>
                  <a:pt x="12761" y="49114"/>
                </a:lnTo>
                <a:lnTo>
                  <a:pt x="15172" y="53698"/>
                </a:lnTo>
                <a:lnTo>
                  <a:pt x="17732" y="57706"/>
                </a:lnTo>
                <a:lnTo>
                  <a:pt x="20391" y="61331"/>
                </a:lnTo>
                <a:lnTo>
                  <a:pt x="22163" y="66605"/>
                </a:lnTo>
                <a:lnTo>
                  <a:pt x="23345" y="72978"/>
                </a:lnTo>
                <a:lnTo>
                  <a:pt x="24133" y="80085"/>
                </a:lnTo>
                <a:lnTo>
                  <a:pt x="25611" y="86727"/>
                </a:lnTo>
                <a:lnTo>
                  <a:pt x="27548" y="93061"/>
                </a:lnTo>
                <a:lnTo>
                  <a:pt x="29792" y="99188"/>
                </a:lnTo>
                <a:lnTo>
                  <a:pt x="32241" y="105178"/>
                </a:lnTo>
                <a:lnTo>
                  <a:pt x="34826" y="111076"/>
                </a:lnTo>
                <a:lnTo>
                  <a:pt x="40238" y="122710"/>
                </a:lnTo>
                <a:lnTo>
                  <a:pt x="45819" y="134230"/>
                </a:lnTo>
                <a:lnTo>
                  <a:pt x="48640" y="140922"/>
                </a:lnTo>
                <a:lnTo>
                  <a:pt x="51474" y="148240"/>
                </a:lnTo>
                <a:lnTo>
                  <a:pt x="57162" y="163992"/>
                </a:lnTo>
                <a:lnTo>
                  <a:pt x="62865" y="180518"/>
                </a:lnTo>
                <a:lnTo>
                  <a:pt x="65720" y="187973"/>
                </a:lnTo>
                <a:lnTo>
                  <a:pt x="68575" y="194848"/>
                </a:lnTo>
                <a:lnTo>
                  <a:pt x="71431" y="201336"/>
                </a:lnTo>
                <a:lnTo>
                  <a:pt x="77145" y="213625"/>
                </a:lnTo>
                <a:lnTo>
                  <a:pt x="80002" y="219569"/>
                </a:lnTo>
                <a:lnTo>
                  <a:pt x="81906" y="226390"/>
                </a:lnTo>
                <a:lnTo>
                  <a:pt x="83176" y="233794"/>
                </a:lnTo>
                <a:lnTo>
                  <a:pt x="84023" y="241588"/>
                </a:lnTo>
                <a:lnTo>
                  <a:pt x="85540" y="248689"/>
                </a:lnTo>
                <a:lnTo>
                  <a:pt x="87504" y="255327"/>
                </a:lnTo>
                <a:lnTo>
                  <a:pt x="89765" y="261658"/>
                </a:lnTo>
                <a:lnTo>
                  <a:pt x="92225" y="267784"/>
                </a:lnTo>
                <a:lnTo>
                  <a:pt x="94818" y="273773"/>
                </a:lnTo>
                <a:lnTo>
                  <a:pt x="100239" y="285507"/>
                </a:lnTo>
                <a:lnTo>
                  <a:pt x="105823" y="297072"/>
                </a:lnTo>
                <a:lnTo>
                  <a:pt x="108646" y="301871"/>
                </a:lnTo>
                <a:lnTo>
                  <a:pt x="111480" y="306022"/>
                </a:lnTo>
                <a:lnTo>
                  <a:pt x="114322" y="309742"/>
                </a:lnTo>
                <a:lnTo>
                  <a:pt x="117480" y="316416"/>
                </a:lnTo>
                <a:lnTo>
                  <a:pt x="119257" y="325528"/>
                </a:lnTo>
                <a:lnTo>
                  <a:pt x="119507" y="328461"/>
                </a:lnTo>
                <a:lnTo>
                  <a:pt x="120626" y="331369"/>
                </a:lnTo>
                <a:lnTo>
                  <a:pt x="124409" y="337141"/>
                </a:lnTo>
                <a:lnTo>
                  <a:pt x="127343" y="341194"/>
                </a:lnTo>
                <a:lnTo>
                  <a:pt x="128707" y="341762"/>
                </a:lnTo>
                <a:lnTo>
                  <a:pt x="132763" y="342394"/>
                </a:lnTo>
                <a:lnTo>
                  <a:pt x="134226" y="343515"/>
                </a:lnTo>
                <a:lnTo>
                  <a:pt x="135201" y="345215"/>
                </a:lnTo>
                <a:lnTo>
                  <a:pt x="137151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4"/>
          <p:cNvSpPr/>
          <p:nvPr/>
        </p:nvSpPr>
        <p:spPr>
          <a:xfrm>
            <a:off x="1537334" y="3420427"/>
            <a:ext cx="282379" cy="325635"/>
          </a:xfrm>
          <a:custGeom>
            <a:avLst/>
            <a:gdLst/>
            <a:ahLst/>
            <a:cxnLst/>
            <a:rect l="0" t="0" r="0" b="0"/>
            <a:pathLst>
              <a:path w="282379" h="325635">
                <a:moveTo>
                  <a:pt x="0" y="0"/>
                </a:moveTo>
                <a:lnTo>
                  <a:pt x="8220" y="0"/>
                </a:lnTo>
                <a:lnTo>
                  <a:pt x="3918" y="4551"/>
                </a:lnTo>
                <a:lnTo>
                  <a:pt x="2612" y="6844"/>
                </a:lnTo>
                <a:lnTo>
                  <a:pt x="1161" y="11932"/>
                </a:lnTo>
                <a:lnTo>
                  <a:pt x="3056" y="19908"/>
                </a:lnTo>
                <a:lnTo>
                  <a:pt x="6121" y="29803"/>
                </a:lnTo>
                <a:lnTo>
                  <a:pt x="6938" y="35109"/>
                </a:lnTo>
                <a:lnTo>
                  <a:pt x="7483" y="40551"/>
                </a:lnTo>
                <a:lnTo>
                  <a:pt x="8799" y="46084"/>
                </a:lnTo>
                <a:lnTo>
                  <a:pt x="10629" y="51678"/>
                </a:lnTo>
                <a:lnTo>
                  <a:pt x="12801" y="57312"/>
                </a:lnTo>
                <a:lnTo>
                  <a:pt x="17754" y="71192"/>
                </a:lnTo>
                <a:lnTo>
                  <a:pt x="20409" y="78894"/>
                </a:lnTo>
                <a:lnTo>
                  <a:pt x="22179" y="86886"/>
                </a:lnTo>
                <a:lnTo>
                  <a:pt x="23358" y="95071"/>
                </a:lnTo>
                <a:lnTo>
                  <a:pt x="24145" y="103386"/>
                </a:lnTo>
                <a:lnTo>
                  <a:pt x="24669" y="111787"/>
                </a:lnTo>
                <a:lnTo>
                  <a:pt x="25252" y="128740"/>
                </a:lnTo>
                <a:lnTo>
                  <a:pt x="26360" y="137262"/>
                </a:lnTo>
                <a:lnTo>
                  <a:pt x="28051" y="145801"/>
                </a:lnTo>
                <a:lnTo>
                  <a:pt x="30131" y="154350"/>
                </a:lnTo>
                <a:lnTo>
                  <a:pt x="32470" y="162908"/>
                </a:lnTo>
                <a:lnTo>
                  <a:pt x="37609" y="180036"/>
                </a:lnTo>
                <a:lnTo>
                  <a:pt x="41265" y="188604"/>
                </a:lnTo>
                <a:lnTo>
                  <a:pt x="45608" y="197173"/>
                </a:lnTo>
                <a:lnTo>
                  <a:pt x="50408" y="205744"/>
                </a:lnTo>
                <a:lnTo>
                  <a:pt x="53608" y="213363"/>
                </a:lnTo>
                <a:lnTo>
                  <a:pt x="55741" y="220347"/>
                </a:lnTo>
                <a:lnTo>
                  <a:pt x="57163" y="226908"/>
                </a:lnTo>
                <a:lnTo>
                  <a:pt x="59064" y="234140"/>
                </a:lnTo>
                <a:lnTo>
                  <a:pt x="61284" y="241818"/>
                </a:lnTo>
                <a:lnTo>
                  <a:pt x="63716" y="249795"/>
                </a:lnTo>
                <a:lnTo>
                  <a:pt x="66290" y="256065"/>
                </a:lnTo>
                <a:lnTo>
                  <a:pt x="71690" y="265572"/>
                </a:lnTo>
                <a:lnTo>
                  <a:pt x="74725" y="275512"/>
                </a:lnTo>
                <a:lnTo>
                  <a:pt x="75534" y="280830"/>
                </a:lnTo>
                <a:lnTo>
                  <a:pt x="77026" y="286280"/>
                </a:lnTo>
                <a:lnTo>
                  <a:pt x="78973" y="291818"/>
                </a:lnTo>
                <a:lnTo>
                  <a:pt x="81224" y="297416"/>
                </a:lnTo>
                <a:lnTo>
                  <a:pt x="83725" y="306175"/>
                </a:lnTo>
                <a:lnTo>
                  <a:pt x="85330" y="315008"/>
                </a:lnTo>
                <a:lnTo>
                  <a:pt x="85691" y="324373"/>
                </a:lnTo>
                <a:lnTo>
                  <a:pt x="86655" y="324833"/>
                </a:lnTo>
                <a:lnTo>
                  <a:pt x="93103" y="325634"/>
                </a:lnTo>
                <a:lnTo>
                  <a:pt x="92549" y="324722"/>
                </a:lnTo>
                <a:lnTo>
                  <a:pt x="89393" y="321168"/>
                </a:lnTo>
                <a:lnTo>
                  <a:pt x="88170" y="318887"/>
                </a:lnTo>
                <a:lnTo>
                  <a:pt x="86812" y="313813"/>
                </a:lnTo>
                <a:lnTo>
                  <a:pt x="86047" y="305601"/>
                </a:lnTo>
                <a:lnTo>
                  <a:pt x="85821" y="297135"/>
                </a:lnTo>
                <a:lnTo>
                  <a:pt x="88308" y="288905"/>
                </a:lnTo>
                <a:lnTo>
                  <a:pt x="90304" y="284044"/>
                </a:lnTo>
                <a:lnTo>
                  <a:pt x="91636" y="277945"/>
                </a:lnTo>
                <a:lnTo>
                  <a:pt x="92523" y="271022"/>
                </a:lnTo>
                <a:lnTo>
                  <a:pt x="93115" y="263549"/>
                </a:lnTo>
                <a:lnTo>
                  <a:pt x="94462" y="256662"/>
                </a:lnTo>
                <a:lnTo>
                  <a:pt x="96312" y="250166"/>
                </a:lnTo>
                <a:lnTo>
                  <a:pt x="98498" y="243929"/>
                </a:lnTo>
                <a:lnTo>
                  <a:pt x="100908" y="237867"/>
                </a:lnTo>
                <a:lnTo>
                  <a:pt x="103467" y="231920"/>
                </a:lnTo>
                <a:lnTo>
                  <a:pt x="106126" y="226051"/>
                </a:lnTo>
                <a:lnTo>
                  <a:pt x="109803" y="220233"/>
                </a:lnTo>
                <a:lnTo>
                  <a:pt x="114160" y="214450"/>
                </a:lnTo>
                <a:lnTo>
                  <a:pt x="118969" y="208689"/>
                </a:lnTo>
                <a:lnTo>
                  <a:pt x="123128" y="202944"/>
                </a:lnTo>
                <a:lnTo>
                  <a:pt x="126853" y="197208"/>
                </a:lnTo>
                <a:lnTo>
                  <a:pt x="130289" y="191480"/>
                </a:lnTo>
                <a:lnTo>
                  <a:pt x="134484" y="185756"/>
                </a:lnTo>
                <a:lnTo>
                  <a:pt x="139186" y="180035"/>
                </a:lnTo>
                <a:lnTo>
                  <a:pt x="148538" y="169551"/>
                </a:lnTo>
                <a:lnTo>
                  <a:pt x="155870" y="161716"/>
                </a:lnTo>
                <a:lnTo>
                  <a:pt x="160111" y="158293"/>
                </a:lnTo>
                <a:lnTo>
                  <a:pt x="164843" y="155059"/>
                </a:lnTo>
                <a:lnTo>
                  <a:pt x="169903" y="151950"/>
                </a:lnTo>
                <a:lnTo>
                  <a:pt x="175181" y="149877"/>
                </a:lnTo>
                <a:lnTo>
                  <a:pt x="180605" y="148496"/>
                </a:lnTo>
                <a:lnTo>
                  <a:pt x="186126" y="147575"/>
                </a:lnTo>
                <a:lnTo>
                  <a:pt x="194801" y="146551"/>
                </a:lnTo>
                <a:lnTo>
                  <a:pt x="198447" y="146278"/>
                </a:lnTo>
                <a:lnTo>
                  <a:pt x="202783" y="147049"/>
                </a:lnTo>
                <a:lnTo>
                  <a:pt x="207579" y="148516"/>
                </a:lnTo>
                <a:lnTo>
                  <a:pt x="212681" y="150445"/>
                </a:lnTo>
                <a:lnTo>
                  <a:pt x="217987" y="152684"/>
                </a:lnTo>
                <a:lnTo>
                  <a:pt x="223430" y="155130"/>
                </a:lnTo>
                <a:lnTo>
                  <a:pt x="234558" y="160386"/>
                </a:lnTo>
                <a:lnTo>
                  <a:pt x="245853" y="165898"/>
                </a:lnTo>
                <a:lnTo>
                  <a:pt x="250580" y="169654"/>
                </a:lnTo>
                <a:lnTo>
                  <a:pt x="258372" y="178907"/>
                </a:lnTo>
                <a:lnTo>
                  <a:pt x="265010" y="186829"/>
                </a:lnTo>
                <a:lnTo>
                  <a:pt x="271135" y="194478"/>
                </a:lnTo>
                <a:lnTo>
                  <a:pt x="277032" y="204227"/>
                </a:lnTo>
                <a:lnTo>
                  <a:pt x="278986" y="209494"/>
                </a:lnTo>
                <a:lnTo>
                  <a:pt x="280288" y="214910"/>
                </a:lnTo>
                <a:lnTo>
                  <a:pt x="281735" y="225056"/>
                </a:lnTo>
                <a:lnTo>
                  <a:pt x="282378" y="232740"/>
                </a:lnTo>
                <a:lnTo>
                  <a:pt x="280124" y="241870"/>
                </a:lnTo>
                <a:lnTo>
                  <a:pt x="278190" y="246972"/>
                </a:lnTo>
                <a:lnTo>
                  <a:pt x="276900" y="252278"/>
                </a:lnTo>
                <a:lnTo>
                  <a:pt x="276040" y="257720"/>
                </a:lnTo>
                <a:lnTo>
                  <a:pt x="275467" y="263253"/>
                </a:lnTo>
                <a:lnTo>
                  <a:pt x="272290" y="271942"/>
                </a:lnTo>
                <a:lnTo>
                  <a:pt x="270109" y="275592"/>
                </a:lnTo>
                <a:lnTo>
                  <a:pt x="262606" y="282188"/>
                </a:lnTo>
                <a:lnTo>
                  <a:pt x="253874" y="288294"/>
                </a:lnTo>
                <a:lnTo>
                  <a:pt x="246818" y="294183"/>
                </a:lnTo>
                <a:lnTo>
                  <a:pt x="240507" y="299976"/>
                </a:lnTo>
                <a:lnTo>
                  <a:pt x="231599" y="308592"/>
                </a:lnTo>
                <a:lnTo>
                  <a:pt x="228695" y="311455"/>
                </a:lnTo>
                <a:lnTo>
                  <a:pt x="224853" y="313364"/>
                </a:lnTo>
                <a:lnTo>
                  <a:pt x="220387" y="314637"/>
                </a:lnTo>
                <a:lnTo>
                  <a:pt x="215505" y="315486"/>
                </a:lnTo>
                <a:lnTo>
                  <a:pt x="207540" y="316429"/>
                </a:lnTo>
                <a:lnTo>
                  <a:pt x="200825" y="316847"/>
                </a:lnTo>
                <a:lnTo>
                  <a:pt x="194666" y="317034"/>
                </a:lnTo>
                <a:lnTo>
                  <a:pt x="181998" y="317153"/>
                </a:lnTo>
                <a:lnTo>
                  <a:pt x="172646" y="317170"/>
                </a:lnTo>
                <a:lnTo>
                  <a:pt x="169390" y="316222"/>
                </a:lnTo>
                <a:lnTo>
                  <a:pt x="167219" y="314637"/>
                </a:lnTo>
                <a:lnTo>
                  <a:pt x="165772" y="312628"/>
                </a:lnTo>
                <a:lnTo>
                  <a:pt x="163855" y="311289"/>
                </a:lnTo>
                <a:lnTo>
                  <a:pt x="155269" y="308845"/>
                </a:lnTo>
                <a:lnTo>
                  <a:pt x="154734" y="308715"/>
                </a:lnTo>
                <a:lnTo>
                  <a:pt x="151956" y="308657"/>
                </a:lnTo>
                <a:lnTo>
                  <a:pt x="145733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"/>
          <p:cNvSpPr/>
          <p:nvPr/>
        </p:nvSpPr>
        <p:spPr>
          <a:xfrm>
            <a:off x="1880234" y="3274729"/>
            <a:ext cx="291467" cy="154156"/>
          </a:xfrm>
          <a:custGeom>
            <a:avLst/>
            <a:gdLst/>
            <a:ahLst/>
            <a:cxnLst/>
            <a:rect l="0" t="0" r="0" b="0"/>
            <a:pathLst>
              <a:path w="291467" h="154156">
                <a:moveTo>
                  <a:pt x="0" y="42828"/>
                </a:moveTo>
                <a:lnTo>
                  <a:pt x="0" y="26905"/>
                </a:lnTo>
                <a:lnTo>
                  <a:pt x="2541" y="23687"/>
                </a:lnTo>
                <a:lnTo>
                  <a:pt x="4551" y="21494"/>
                </a:lnTo>
                <a:lnTo>
                  <a:pt x="6845" y="20033"/>
                </a:lnTo>
                <a:lnTo>
                  <a:pt x="14623" y="17024"/>
                </a:lnTo>
                <a:lnTo>
                  <a:pt x="20152" y="12945"/>
                </a:lnTo>
                <a:lnTo>
                  <a:pt x="23912" y="11476"/>
                </a:lnTo>
                <a:lnTo>
                  <a:pt x="28324" y="10496"/>
                </a:lnTo>
                <a:lnTo>
                  <a:pt x="33170" y="9844"/>
                </a:lnTo>
                <a:lnTo>
                  <a:pt x="38306" y="8456"/>
                </a:lnTo>
                <a:lnTo>
                  <a:pt x="43635" y="6578"/>
                </a:lnTo>
                <a:lnTo>
                  <a:pt x="49093" y="4374"/>
                </a:lnTo>
                <a:lnTo>
                  <a:pt x="54636" y="2905"/>
                </a:lnTo>
                <a:lnTo>
                  <a:pt x="60237" y="1925"/>
                </a:lnTo>
                <a:lnTo>
                  <a:pt x="65876" y="1272"/>
                </a:lnTo>
                <a:lnTo>
                  <a:pt x="71540" y="836"/>
                </a:lnTo>
                <a:lnTo>
                  <a:pt x="77221" y="546"/>
                </a:lnTo>
                <a:lnTo>
                  <a:pt x="88613" y="224"/>
                </a:lnTo>
                <a:lnTo>
                  <a:pt x="117162" y="0"/>
                </a:lnTo>
                <a:lnTo>
                  <a:pt x="121923" y="941"/>
                </a:lnTo>
                <a:lnTo>
                  <a:pt x="133175" y="5864"/>
                </a:lnTo>
                <a:lnTo>
                  <a:pt x="139516" y="7350"/>
                </a:lnTo>
                <a:lnTo>
                  <a:pt x="145510" y="10550"/>
                </a:lnTo>
                <a:lnTo>
                  <a:pt x="148442" y="12737"/>
                </a:lnTo>
                <a:lnTo>
                  <a:pt x="150396" y="16100"/>
                </a:lnTo>
                <a:lnTo>
                  <a:pt x="151699" y="20247"/>
                </a:lnTo>
                <a:lnTo>
                  <a:pt x="152568" y="24916"/>
                </a:lnTo>
                <a:lnTo>
                  <a:pt x="152195" y="28982"/>
                </a:lnTo>
                <a:lnTo>
                  <a:pt x="150993" y="32645"/>
                </a:lnTo>
                <a:lnTo>
                  <a:pt x="149240" y="36039"/>
                </a:lnTo>
                <a:lnTo>
                  <a:pt x="148071" y="40207"/>
                </a:lnTo>
                <a:lnTo>
                  <a:pt x="147292" y="44891"/>
                </a:lnTo>
                <a:lnTo>
                  <a:pt x="146772" y="49918"/>
                </a:lnTo>
                <a:lnTo>
                  <a:pt x="145473" y="55175"/>
                </a:lnTo>
                <a:lnTo>
                  <a:pt x="143655" y="60584"/>
                </a:lnTo>
                <a:lnTo>
                  <a:pt x="141490" y="66096"/>
                </a:lnTo>
                <a:lnTo>
                  <a:pt x="138142" y="71675"/>
                </a:lnTo>
                <a:lnTo>
                  <a:pt x="134005" y="77299"/>
                </a:lnTo>
                <a:lnTo>
                  <a:pt x="129342" y="82954"/>
                </a:lnTo>
                <a:lnTo>
                  <a:pt x="125280" y="87676"/>
                </a:lnTo>
                <a:lnTo>
                  <a:pt x="121620" y="91777"/>
                </a:lnTo>
                <a:lnTo>
                  <a:pt x="118228" y="95463"/>
                </a:lnTo>
                <a:lnTo>
                  <a:pt x="115014" y="99825"/>
                </a:lnTo>
                <a:lnTo>
                  <a:pt x="111919" y="104639"/>
                </a:lnTo>
                <a:lnTo>
                  <a:pt x="108902" y="109753"/>
                </a:lnTo>
                <a:lnTo>
                  <a:pt x="105939" y="114115"/>
                </a:lnTo>
                <a:lnTo>
                  <a:pt x="103011" y="117975"/>
                </a:lnTo>
                <a:lnTo>
                  <a:pt x="100107" y="121501"/>
                </a:lnTo>
                <a:lnTo>
                  <a:pt x="98171" y="124804"/>
                </a:lnTo>
                <a:lnTo>
                  <a:pt x="96880" y="127959"/>
                </a:lnTo>
                <a:lnTo>
                  <a:pt x="96019" y="131015"/>
                </a:lnTo>
                <a:lnTo>
                  <a:pt x="94493" y="133052"/>
                </a:lnTo>
                <a:lnTo>
                  <a:pt x="92523" y="134410"/>
                </a:lnTo>
                <a:lnTo>
                  <a:pt x="90257" y="135315"/>
                </a:lnTo>
                <a:lnTo>
                  <a:pt x="88746" y="136871"/>
                </a:lnTo>
                <a:lnTo>
                  <a:pt x="87740" y="138861"/>
                </a:lnTo>
                <a:lnTo>
                  <a:pt x="86123" y="144347"/>
                </a:lnTo>
                <a:lnTo>
                  <a:pt x="83362" y="147638"/>
                </a:lnTo>
                <a:lnTo>
                  <a:pt x="81292" y="149849"/>
                </a:lnTo>
                <a:lnTo>
                  <a:pt x="80865" y="151323"/>
                </a:lnTo>
                <a:lnTo>
                  <a:pt x="81533" y="152306"/>
                </a:lnTo>
                <a:lnTo>
                  <a:pt x="82930" y="152961"/>
                </a:lnTo>
                <a:lnTo>
                  <a:pt x="87023" y="153688"/>
                </a:lnTo>
                <a:lnTo>
                  <a:pt x="92970" y="154012"/>
                </a:lnTo>
                <a:lnTo>
                  <a:pt x="101963" y="154155"/>
                </a:lnTo>
                <a:lnTo>
                  <a:pt x="107980" y="153241"/>
                </a:lnTo>
                <a:lnTo>
                  <a:pt x="114849" y="151680"/>
                </a:lnTo>
                <a:lnTo>
                  <a:pt x="122286" y="149686"/>
                </a:lnTo>
                <a:lnTo>
                  <a:pt x="129149" y="147404"/>
                </a:lnTo>
                <a:lnTo>
                  <a:pt x="135630" y="144930"/>
                </a:lnTo>
                <a:lnTo>
                  <a:pt x="141855" y="142329"/>
                </a:lnTo>
                <a:lnTo>
                  <a:pt x="147910" y="140595"/>
                </a:lnTo>
                <a:lnTo>
                  <a:pt x="153852" y="139438"/>
                </a:lnTo>
                <a:lnTo>
                  <a:pt x="159718" y="138667"/>
                </a:lnTo>
                <a:lnTo>
                  <a:pt x="166486" y="137201"/>
                </a:lnTo>
                <a:lnTo>
                  <a:pt x="173856" y="135271"/>
                </a:lnTo>
                <a:lnTo>
                  <a:pt x="181627" y="133031"/>
                </a:lnTo>
                <a:lnTo>
                  <a:pt x="187760" y="131539"/>
                </a:lnTo>
                <a:lnTo>
                  <a:pt x="192801" y="130544"/>
                </a:lnTo>
                <a:lnTo>
                  <a:pt x="197114" y="129880"/>
                </a:lnTo>
                <a:lnTo>
                  <a:pt x="202847" y="128485"/>
                </a:lnTo>
                <a:lnTo>
                  <a:pt x="209527" y="126603"/>
                </a:lnTo>
                <a:lnTo>
                  <a:pt x="216837" y="124396"/>
                </a:lnTo>
                <a:lnTo>
                  <a:pt x="223616" y="122924"/>
                </a:lnTo>
                <a:lnTo>
                  <a:pt x="230040" y="121943"/>
                </a:lnTo>
                <a:lnTo>
                  <a:pt x="236227" y="121289"/>
                </a:lnTo>
                <a:lnTo>
                  <a:pt x="241305" y="120853"/>
                </a:lnTo>
                <a:lnTo>
                  <a:pt x="249487" y="120368"/>
                </a:lnTo>
                <a:lnTo>
                  <a:pt x="261378" y="120153"/>
                </a:lnTo>
                <a:lnTo>
                  <a:pt x="291466" y="1199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"/>
          <p:cNvSpPr/>
          <p:nvPr/>
        </p:nvSpPr>
        <p:spPr>
          <a:xfrm>
            <a:off x="2214562" y="3523684"/>
            <a:ext cx="265748" cy="51049"/>
          </a:xfrm>
          <a:custGeom>
            <a:avLst/>
            <a:gdLst/>
            <a:ahLst/>
            <a:cxnLst/>
            <a:rect l="0" t="0" r="0" b="0"/>
            <a:pathLst>
              <a:path w="265748" h="51049">
                <a:moveTo>
                  <a:pt x="0" y="51048"/>
                </a:moveTo>
                <a:lnTo>
                  <a:pt x="4551" y="51048"/>
                </a:lnTo>
                <a:lnTo>
                  <a:pt x="5892" y="50095"/>
                </a:lnTo>
                <a:lnTo>
                  <a:pt x="6785" y="48508"/>
                </a:lnTo>
                <a:lnTo>
                  <a:pt x="7381" y="46497"/>
                </a:lnTo>
                <a:lnTo>
                  <a:pt x="9683" y="45157"/>
                </a:lnTo>
                <a:lnTo>
                  <a:pt x="17321" y="43667"/>
                </a:lnTo>
                <a:lnTo>
                  <a:pt x="24526" y="43005"/>
                </a:lnTo>
                <a:lnTo>
                  <a:pt x="31855" y="42711"/>
                </a:lnTo>
                <a:lnTo>
                  <a:pt x="41463" y="42580"/>
                </a:lnTo>
                <a:lnTo>
                  <a:pt x="47644" y="41593"/>
                </a:lnTo>
                <a:lnTo>
                  <a:pt x="54623" y="39982"/>
                </a:lnTo>
                <a:lnTo>
                  <a:pt x="62133" y="37956"/>
                </a:lnTo>
                <a:lnTo>
                  <a:pt x="69044" y="35653"/>
                </a:lnTo>
                <a:lnTo>
                  <a:pt x="75557" y="33164"/>
                </a:lnTo>
                <a:lnTo>
                  <a:pt x="81804" y="30553"/>
                </a:lnTo>
                <a:lnTo>
                  <a:pt x="88826" y="28812"/>
                </a:lnTo>
                <a:lnTo>
                  <a:pt x="96365" y="27651"/>
                </a:lnTo>
                <a:lnTo>
                  <a:pt x="104248" y="26878"/>
                </a:lnTo>
                <a:lnTo>
                  <a:pt x="111409" y="25410"/>
                </a:lnTo>
                <a:lnTo>
                  <a:pt x="118088" y="23478"/>
                </a:lnTo>
                <a:lnTo>
                  <a:pt x="124445" y="21238"/>
                </a:lnTo>
                <a:lnTo>
                  <a:pt x="131541" y="19745"/>
                </a:lnTo>
                <a:lnTo>
                  <a:pt x="139129" y="18749"/>
                </a:lnTo>
                <a:lnTo>
                  <a:pt x="147045" y="18085"/>
                </a:lnTo>
                <a:lnTo>
                  <a:pt x="155180" y="16690"/>
                </a:lnTo>
                <a:lnTo>
                  <a:pt x="163461" y="14808"/>
                </a:lnTo>
                <a:lnTo>
                  <a:pt x="171839" y="12601"/>
                </a:lnTo>
                <a:lnTo>
                  <a:pt x="180282" y="11129"/>
                </a:lnTo>
                <a:lnTo>
                  <a:pt x="188768" y="10148"/>
                </a:lnTo>
                <a:lnTo>
                  <a:pt x="197283" y="9494"/>
                </a:lnTo>
                <a:lnTo>
                  <a:pt x="203912" y="8105"/>
                </a:lnTo>
                <a:lnTo>
                  <a:pt x="209284" y="6227"/>
                </a:lnTo>
                <a:lnTo>
                  <a:pt x="213817" y="4023"/>
                </a:lnTo>
                <a:lnTo>
                  <a:pt x="218745" y="2553"/>
                </a:lnTo>
                <a:lnTo>
                  <a:pt x="223935" y="1573"/>
                </a:lnTo>
                <a:lnTo>
                  <a:pt x="229300" y="920"/>
                </a:lnTo>
                <a:lnTo>
                  <a:pt x="233829" y="484"/>
                </a:lnTo>
                <a:lnTo>
                  <a:pt x="241402" y="0"/>
                </a:lnTo>
                <a:lnTo>
                  <a:pt x="244754" y="824"/>
                </a:lnTo>
                <a:lnTo>
                  <a:pt x="247942" y="2325"/>
                </a:lnTo>
                <a:lnTo>
                  <a:pt x="251020" y="4279"/>
                </a:lnTo>
                <a:lnTo>
                  <a:pt x="254024" y="5581"/>
                </a:lnTo>
                <a:lnTo>
                  <a:pt x="259902" y="7028"/>
                </a:lnTo>
                <a:lnTo>
                  <a:pt x="265747" y="81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"/>
          <p:cNvSpPr/>
          <p:nvPr/>
        </p:nvSpPr>
        <p:spPr>
          <a:xfrm>
            <a:off x="2248852" y="3643312"/>
            <a:ext cx="265749" cy="17145"/>
          </a:xfrm>
          <a:custGeom>
            <a:avLst/>
            <a:gdLst/>
            <a:ahLst/>
            <a:cxnLst/>
            <a:rect l="0" t="0" r="0" b="0"/>
            <a:pathLst>
              <a:path w="265749" h="17145">
                <a:moveTo>
                  <a:pt x="0" y="8573"/>
                </a:moveTo>
                <a:lnTo>
                  <a:pt x="0" y="17114"/>
                </a:lnTo>
                <a:lnTo>
                  <a:pt x="24702" y="17144"/>
                </a:lnTo>
                <a:lnTo>
                  <a:pt x="29803" y="16192"/>
                </a:lnTo>
                <a:lnTo>
                  <a:pt x="35109" y="14605"/>
                </a:lnTo>
                <a:lnTo>
                  <a:pt x="40551" y="12594"/>
                </a:lnTo>
                <a:lnTo>
                  <a:pt x="47036" y="11254"/>
                </a:lnTo>
                <a:lnTo>
                  <a:pt x="54218" y="10360"/>
                </a:lnTo>
                <a:lnTo>
                  <a:pt x="61862" y="9764"/>
                </a:lnTo>
                <a:lnTo>
                  <a:pt x="69817" y="9367"/>
                </a:lnTo>
                <a:lnTo>
                  <a:pt x="86275" y="8925"/>
                </a:lnTo>
                <a:lnTo>
                  <a:pt x="107054" y="8677"/>
                </a:lnTo>
                <a:lnTo>
                  <a:pt x="114232" y="7690"/>
                </a:lnTo>
                <a:lnTo>
                  <a:pt x="121875" y="6079"/>
                </a:lnTo>
                <a:lnTo>
                  <a:pt x="129828" y="4053"/>
                </a:lnTo>
                <a:lnTo>
                  <a:pt x="137034" y="2702"/>
                </a:lnTo>
                <a:lnTo>
                  <a:pt x="143744" y="1801"/>
                </a:lnTo>
                <a:lnTo>
                  <a:pt x="150121" y="1201"/>
                </a:lnTo>
                <a:lnTo>
                  <a:pt x="157231" y="801"/>
                </a:lnTo>
                <a:lnTo>
                  <a:pt x="172750" y="356"/>
                </a:lnTo>
                <a:lnTo>
                  <a:pt x="211067" y="3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"/>
          <p:cNvSpPr/>
          <p:nvPr/>
        </p:nvSpPr>
        <p:spPr>
          <a:xfrm>
            <a:off x="2634774" y="3430308"/>
            <a:ext cx="222727" cy="315369"/>
          </a:xfrm>
          <a:custGeom>
            <a:avLst/>
            <a:gdLst/>
            <a:ahLst/>
            <a:cxnLst/>
            <a:rect l="0" t="0" r="0" b="0"/>
            <a:pathLst>
              <a:path w="222727" h="315369">
                <a:moveTo>
                  <a:pt x="145573" y="32982"/>
                </a:moveTo>
                <a:lnTo>
                  <a:pt x="145573" y="28431"/>
                </a:lnTo>
                <a:lnTo>
                  <a:pt x="146526" y="26138"/>
                </a:lnTo>
                <a:lnTo>
                  <a:pt x="152954" y="17381"/>
                </a:lnTo>
                <a:lnTo>
                  <a:pt x="153616" y="13983"/>
                </a:lnTo>
                <a:lnTo>
                  <a:pt x="154099" y="5314"/>
                </a:lnTo>
                <a:lnTo>
                  <a:pt x="154136" y="0"/>
                </a:lnTo>
                <a:lnTo>
                  <a:pt x="153187" y="516"/>
                </a:lnTo>
                <a:lnTo>
                  <a:pt x="149592" y="3630"/>
                </a:lnTo>
                <a:lnTo>
                  <a:pt x="147300" y="4841"/>
                </a:lnTo>
                <a:lnTo>
                  <a:pt x="142213" y="6188"/>
                </a:lnTo>
                <a:lnTo>
                  <a:pt x="138570" y="7499"/>
                </a:lnTo>
                <a:lnTo>
                  <a:pt x="134237" y="9326"/>
                </a:lnTo>
                <a:lnTo>
                  <a:pt x="129443" y="11496"/>
                </a:lnTo>
                <a:lnTo>
                  <a:pt x="125295" y="14848"/>
                </a:lnTo>
                <a:lnTo>
                  <a:pt x="121577" y="18988"/>
                </a:lnTo>
                <a:lnTo>
                  <a:pt x="118145" y="23652"/>
                </a:lnTo>
                <a:lnTo>
                  <a:pt x="113953" y="27715"/>
                </a:lnTo>
                <a:lnTo>
                  <a:pt x="109253" y="31375"/>
                </a:lnTo>
                <a:lnTo>
                  <a:pt x="104215" y="34768"/>
                </a:lnTo>
                <a:lnTo>
                  <a:pt x="98951" y="38935"/>
                </a:lnTo>
                <a:lnTo>
                  <a:pt x="93536" y="43618"/>
                </a:lnTo>
                <a:lnTo>
                  <a:pt x="88022" y="48645"/>
                </a:lnTo>
                <a:lnTo>
                  <a:pt x="76815" y="59311"/>
                </a:lnTo>
                <a:lnTo>
                  <a:pt x="54098" y="81680"/>
                </a:lnTo>
                <a:lnTo>
                  <a:pt x="49347" y="88307"/>
                </a:lnTo>
                <a:lnTo>
                  <a:pt x="45227" y="95583"/>
                </a:lnTo>
                <a:lnTo>
                  <a:pt x="41529" y="103291"/>
                </a:lnTo>
                <a:lnTo>
                  <a:pt x="37158" y="110334"/>
                </a:lnTo>
                <a:lnTo>
                  <a:pt x="32338" y="116935"/>
                </a:lnTo>
                <a:lnTo>
                  <a:pt x="27221" y="123240"/>
                </a:lnTo>
                <a:lnTo>
                  <a:pt x="22856" y="130302"/>
                </a:lnTo>
                <a:lnTo>
                  <a:pt x="18995" y="137867"/>
                </a:lnTo>
                <a:lnTo>
                  <a:pt x="15467" y="145768"/>
                </a:lnTo>
                <a:lnTo>
                  <a:pt x="12163" y="153892"/>
                </a:lnTo>
                <a:lnTo>
                  <a:pt x="9008" y="162166"/>
                </a:lnTo>
                <a:lnTo>
                  <a:pt x="5952" y="170540"/>
                </a:lnTo>
                <a:lnTo>
                  <a:pt x="3915" y="178027"/>
                </a:lnTo>
                <a:lnTo>
                  <a:pt x="2557" y="184924"/>
                </a:lnTo>
                <a:lnTo>
                  <a:pt x="1651" y="191426"/>
                </a:lnTo>
                <a:lnTo>
                  <a:pt x="1048" y="197666"/>
                </a:lnTo>
                <a:lnTo>
                  <a:pt x="645" y="203731"/>
                </a:lnTo>
                <a:lnTo>
                  <a:pt x="377" y="209680"/>
                </a:lnTo>
                <a:lnTo>
                  <a:pt x="79" y="223909"/>
                </a:lnTo>
                <a:lnTo>
                  <a:pt x="0" y="231704"/>
                </a:lnTo>
                <a:lnTo>
                  <a:pt x="899" y="238806"/>
                </a:lnTo>
                <a:lnTo>
                  <a:pt x="2451" y="245445"/>
                </a:lnTo>
                <a:lnTo>
                  <a:pt x="4438" y="251776"/>
                </a:lnTo>
                <a:lnTo>
                  <a:pt x="5763" y="257902"/>
                </a:lnTo>
                <a:lnTo>
                  <a:pt x="6646" y="263891"/>
                </a:lnTo>
                <a:lnTo>
                  <a:pt x="7235" y="269789"/>
                </a:lnTo>
                <a:lnTo>
                  <a:pt x="10430" y="278882"/>
                </a:lnTo>
                <a:lnTo>
                  <a:pt x="12615" y="282640"/>
                </a:lnTo>
                <a:lnTo>
                  <a:pt x="15977" y="286098"/>
                </a:lnTo>
                <a:lnTo>
                  <a:pt x="20123" y="289356"/>
                </a:lnTo>
                <a:lnTo>
                  <a:pt x="24792" y="292480"/>
                </a:lnTo>
                <a:lnTo>
                  <a:pt x="28857" y="295516"/>
                </a:lnTo>
                <a:lnTo>
                  <a:pt x="32520" y="298492"/>
                </a:lnTo>
                <a:lnTo>
                  <a:pt x="35914" y="301428"/>
                </a:lnTo>
                <a:lnTo>
                  <a:pt x="40082" y="304339"/>
                </a:lnTo>
                <a:lnTo>
                  <a:pt x="44766" y="307232"/>
                </a:lnTo>
                <a:lnTo>
                  <a:pt x="49793" y="310112"/>
                </a:lnTo>
                <a:lnTo>
                  <a:pt x="55050" y="312033"/>
                </a:lnTo>
                <a:lnTo>
                  <a:pt x="60459" y="313313"/>
                </a:lnTo>
                <a:lnTo>
                  <a:pt x="65971" y="314167"/>
                </a:lnTo>
                <a:lnTo>
                  <a:pt x="71550" y="314736"/>
                </a:lnTo>
                <a:lnTo>
                  <a:pt x="77174" y="315115"/>
                </a:lnTo>
                <a:lnTo>
                  <a:pt x="82829" y="315368"/>
                </a:lnTo>
                <a:lnTo>
                  <a:pt x="88504" y="314584"/>
                </a:lnTo>
                <a:lnTo>
                  <a:pt x="94191" y="313110"/>
                </a:lnTo>
                <a:lnTo>
                  <a:pt x="99889" y="311174"/>
                </a:lnTo>
                <a:lnTo>
                  <a:pt x="106544" y="309883"/>
                </a:lnTo>
                <a:lnTo>
                  <a:pt x="113839" y="309023"/>
                </a:lnTo>
                <a:lnTo>
                  <a:pt x="121559" y="308449"/>
                </a:lnTo>
                <a:lnTo>
                  <a:pt x="128611" y="307114"/>
                </a:lnTo>
                <a:lnTo>
                  <a:pt x="135218" y="305272"/>
                </a:lnTo>
                <a:lnTo>
                  <a:pt x="141527" y="303091"/>
                </a:lnTo>
                <a:lnTo>
                  <a:pt x="148591" y="301637"/>
                </a:lnTo>
                <a:lnTo>
                  <a:pt x="156157" y="300668"/>
                </a:lnTo>
                <a:lnTo>
                  <a:pt x="164059" y="300022"/>
                </a:lnTo>
                <a:lnTo>
                  <a:pt x="172185" y="298638"/>
                </a:lnTo>
                <a:lnTo>
                  <a:pt x="180459" y="296764"/>
                </a:lnTo>
                <a:lnTo>
                  <a:pt x="188833" y="294561"/>
                </a:lnTo>
                <a:lnTo>
                  <a:pt x="196320" y="292140"/>
                </a:lnTo>
                <a:lnTo>
                  <a:pt x="203217" y="289574"/>
                </a:lnTo>
                <a:lnTo>
                  <a:pt x="222726" y="2815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"/>
          <p:cNvSpPr/>
          <p:nvPr/>
        </p:nvSpPr>
        <p:spPr>
          <a:xfrm>
            <a:off x="2900362" y="3249126"/>
            <a:ext cx="377191" cy="196975"/>
          </a:xfrm>
          <a:custGeom>
            <a:avLst/>
            <a:gdLst/>
            <a:ahLst/>
            <a:cxnLst/>
            <a:rect l="0" t="0" r="0" b="0"/>
            <a:pathLst>
              <a:path w="377191" h="196975">
                <a:moveTo>
                  <a:pt x="0" y="94149"/>
                </a:moveTo>
                <a:lnTo>
                  <a:pt x="0" y="65530"/>
                </a:lnTo>
                <a:lnTo>
                  <a:pt x="952" y="62687"/>
                </a:lnTo>
                <a:lnTo>
                  <a:pt x="4551" y="56988"/>
                </a:lnTo>
                <a:lnTo>
                  <a:pt x="6844" y="53182"/>
                </a:lnTo>
                <a:lnTo>
                  <a:pt x="9325" y="48740"/>
                </a:lnTo>
                <a:lnTo>
                  <a:pt x="11932" y="43874"/>
                </a:lnTo>
                <a:lnTo>
                  <a:pt x="14622" y="39677"/>
                </a:lnTo>
                <a:lnTo>
                  <a:pt x="17368" y="35927"/>
                </a:lnTo>
                <a:lnTo>
                  <a:pt x="20151" y="32474"/>
                </a:lnTo>
                <a:lnTo>
                  <a:pt x="23912" y="29220"/>
                </a:lnTo>
                <a:lnTo>
                  <a:pt x="28324" y="26098"/>
                </a:lnTo>
                <a:lnTo>
                  <a:pt x="38306" y="20089"/>
                </a:lnTo>
                <a:lnTo>
                  <a:pt x="49092" y="14243"/>
                </a:lnTo>
                <a:lnTo>
                  <a:pt x="55588" y="11351"/>
                </a:lnTo>
                <a:lnTo>
                  <a:pt x="62776" y="8470"/>
                </a:lnTo>
                <a:lnTo>
                  <a:pt x="70426" y="5597"/>
                </a:lnTo>
                <a:lnTo>
                  <a:pt x="78383" y="3682"/>
                </a:lnTo>
                <a:lnTo>
                  <a:pt x="86545" y="2405"/>
                </a:lnTo>
                <a:lnTo>
                  <a:pt x="94844" y="1554"/>
                </a:lnTo>
                <a:lnTo>
                  <a:pt x="102282" y="986"/>
                </a:lnTo>
                <a:lnTo>
                  <a:pt x="109145" y="608"/>
                </a:lnTo>
                <a:lnTo>
                  <a:pt x="115626" y="355"/>
                </a:lnTo>
                <a:lnTo>
                  <a:pt x="138399" y="0"/>
                </a:lnTo>
                <a:lnTo>
                  <a:pt x="145606" y="903"/>
                </a:lnTo>
                <a:lnTo>
                  <a:pt x="152316" y="2458"/>
                </a:lnTo>
                <a:lnTo>
                  <a:pt x="158694" y="4446"/>
                </a:lnTo>
                <a:lnTo>
                  <a:pt x="164851" y="5772"/>
                </a:lnTo>
                <a:lnTo>
                  <a:pt x="170861" y="6656"/>
                </a:lnTo>
                <a:lnTo>
                  <a:pt x="176772" y="7245"/>
                </a:lnTo>
                <a:lnTo>
                  <a:pt x="185881" y="10440"/>
                </a:lnTo>
                <a:lnTo>
                  <a:pt x="193103" y="15035"/>
                </a:lnTo>
                <a:lnTo>
                  <a:pt x="199489" y="20252"/>
                </a:lnTo>
                <a:lnTo>
                  <a:pt x="205502" y="25746"/>
                </a:lnTo>
                <a:lnTo>
                  <a:pt x="208439" y="28544"/>
                </a:lnTo>
                <a:lnTo>
                  <a:pt x="210397" y="32315"/>
                </a:lnTo>
                <a:lnTo>
                  <a:pt x="211702" y="36734"/>
                </a:lnTo>
                <a:lnTo>
                  <a:pt x="212572" y="41584"/>
                </a:lnTo>
                <a:lnTo>
                  <a:pt x="212200" y="46723"/>
                </a:lnTo>
                <a:lnTo>
                  <a:pt x="210999" y="52054"/>
                </a:lnTo>
                <a:lnTo>
                  <a:pt x="209246" y="57513"/>
                </a:lnTo>
                <a:lnTo>
                  <a:pt x="207125" y="63057"/>
                </a:lnTo>
                <a:lnTo>
                  <a:pt x="204758" y="68659"/>
                </a:lnTo>
                <a:lnTo>
                  <a:pt x="202228" y="74298"/>
                </a:lnTo>
                <a:lnTo>
                  <a:pt x="196877" y="85644"/>
                </a:lnTo>
                <a:lnTo>
                  <a:pt x="194116" y="91336"/>
                </a:lnTo>
                <a:lnTo>
                  <a:pt x="190371" y="97036"/>
                </a:lnTo>
                <a:lnTo>
                  <a:pt x="185969" y="102741"/>
                </a:lnTo>
                <a:lnTo>
                  <a:pt x="181129" y="108449"/>
                </a:lnTo>
                <a:lnTo>
                  <a:pt x="175998" y="114160"/>
                </a:lnTo>
                <a:lnTo>
                  <a:pt x="165216" y="125585"/>
                </a:lnTo>
                <a:lnTo>
                  <a:pt x="159674" y="130346"/>
                </a:lnTo>
                <a:lnTo>
                  <a:pt x="154075" y="134473"/>
                </a:lnTo>
                <a:lnTo>
                  <a:pt x="148436" y="138176"/>
                </a:lnTo>
                <a:lnTo>
                  <a:pt x="143725" y="142551"/>
                </a:lnTo>
                <a:lnTo>
                  <a:pt x="139632" y="147372"/>
                </a:lnTo>
                <a:lnTo>
                  <a:pt x="135950" y="152491"/>
                </a:lnTo>
                <a:lnTo>
                  <a:pt x="132543" y="156856"/>
                </a:lnTo>
                <a:lnTo>
                  <a:pt x="129320" y="160718"/>
                </a:lnTo>
                <a:lnTo>
                  <a:pt x="126218" y="164246"/>
                </a:lnTo>
                <a:lnTo>
                  <a:pt x="121293" y="167550"/>
                </a:lnTo>
                <a:lnTo>
                  <a:pt x="115152" y="170705"/>
                </a:lnTo>
                <a:lnTo>
                  <a:pt x="108201" y="173761"/>
                </a:lnTo>
                <a:lnTo>
                  <a:pt x="103566" y="176752"/>
                </a:lnTo>
                <a:lnTo>
                  <a:pt x="100477" y="179697"/>
                </a:lnTo>
                <a:lnTo>
                  <a:pt x="98417" y="182613"/>
                </a:lnTo>
                <a:lnTo>
                  <a:pt x="96128" y="188394"/>
                </a:lnTo>
                <a:lnTo>
                  <a:pt x="94405" y="196514"/>
                </a:lnTo>
                <a:lnTo>
                  <a:pt x="103431" y="196869"/>
                </a:lnTo>
                <a:lnTo>
                  <a:pt x="118170" y="196974"/>
                </a:lnTo>
                <a:lnTo>
                  <a:pt x="129038" y="194459"/>
                </a:lnTo>
                <a:lnTo>
                  <a:pt x="141170" y="190166"/>
                </a:lnTo>
                <a:lnTo>
                  <a:pt x="156087" y="185083"/>
                </a:lnTo>
                <a:lnTo>
                  <a:pt x="164066" y="183347"/>
                </a:lnTo>
                <a:lnTo>
                  <a:pt x="172242" y="182189"/>
                </a:lnTo>
                <a:lnTo>
                  <a:pt x="180550" y="181417"/>
                </a:lnTo>
                <a:lnTo>
                  <a:pt x="190852" y="179950"/>
                </a:lnTo>
                <a:lnTo>
                  <a:pt x="214998" y="175780"/>
                </a:lnTo>
                <a:lnTo>
                  <a:pt x="227152" y="173335"/>
                </a:lnTo>
                <a:lnTo>
                  <a:pt x="250817" y="168077"/>
                </a:lnTo>
                <a:lnTo>
                  <a:pt x="285559" y="159763"/>
                </a:lnTo>
                <a:lnTo>
                  <a:pt x="296101" y="157894"/>
                </a:lnTo>
                <a:lnTo>
                  <a:pt x="305985" y="156648"/>
                </a:lnTo>
                <a:lnTo>
                  <a:pt x="315433" y="155817"/>
                </a:lnTo>
                <a:lnTo>
                  <a:pt x="323636" y="155263"/>
                </a:lnTo>
                <a:lnTo>
                  <a:pt x="337831" y="154648"/>
                </a:lnTo>
                <a:lnTo>
                  <a:pt x="356532" y="154302"/>
                </a:lnTo>
                <a:lnTo>
                  <a:pt x="377190" y="1541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"/>
          <p:cNvSpPr/>
          <p:nvPr/>
        </p:nvSpPr>
        <p:spPr>
          <a:xfrm>
            <a:off x="4606290" y="1680210"/>
            <a:ext cx="34290" cy="1774508"/>
          </a:xfrm>
          <a:custGeom>
            <a:avLst/>
            <a:gdLst/>
            <a:ahLst/>
            <a:cxnLst/>
            <a:rect l="0" t="0" r="0" b="0"/>
            <a:pathLst>
              <a:path w="34290" h="1774508">
                <a:moveTo>
                  <a:pt x="17144" y="0"/>
                </a:moveTo>
                <a:lnTo>
                  <a:pt x="17144" y="15944"/>
                </a:lnTo>
                <a:lnTo>
                  <a:pt x="18097" y="17297"/>
                </a:lnTo>
                <a:lnTo>
                  <a:pt x="19685" y="19151"/>
                </a:lnTo>
                <a:lnTo>
                  <a:pt x="21696" y="21340"/>
                </a:lnTo>
                <a:lnTo>
                  <a:pt x="23036" y="23751"/>
                </a:lnTo>
                <a:lnTo>
                  <a:pt x="23930" y="26311"/>
                </a:lnTo>
                <a:lnTo>
                  <a:pt x="24923" y="31696"/>
                </a:lnTo>
                <a:lnTo>
                  <a:pt x="25716" y="84561"/>
                </a:lnTo>
                <a:lnTo>
                  <a:pt x="25717" y="185749"/>
                </a:lnTo>
                <a:lnTo>
                  <a:pt x="26670" y="191460"/>
                </a:lnTo>
                <a:lnTo>
                  <a:pt x="28257" y="197173"/>
                </a:lnTo>
                <a:lnTo>
                  <a:pt x="30268" y="202886"/>
                </a:lnTo>
                <a:lnTo>
                  <a:pt x="31609" y="209552"/>
                </a:lnTo>
                <a:lnTo>
                  <a:pt x="32502" y="216854"/>
                </a:lnTo>
                <a:lnTo>
                  <a:pt x="33495" y="231634"/>
                </a:lnTo>
                <a:lnTo>
                  <a:pt x="34258" y="284481"/>
                </a:lnTo>
                <a:lnTo>
                  <a:pt x="34289" y="390325"/>
                </a:lnTo>
                <a:lnTo>
                  <a:pt x="33337" y="400234"/>
                </a:lnTo>
                <a:lnTo>
                  <a:pt x="31749" y="409698"/>
                </a:lnTo>
                <a:lnTo>
                  <a:pt x="29739" y="418864"/>
                </a:lnTo>
                <a:lnTo>
                  <a:pt x="28398" y="428785"/>
                </a:lnTo>
                <a:lnTo>
                  <a:pt x="27504" y="439209"/>
                </a:lnTo>
                <a:lnTo>
                  <a:pt x="26511" y="459999"/>
                </a:lnTo>
                <a:lnTo>
                  <a:pt x="25822" y="509944"/>
                </a:lnTo>
                <a:lnTo>
                  <a:pt x="25726" y="577329"/>
                </a:lnTo>
                <a:lnTo>
                  <a:pt x="24771" y="588721"/>
                </a:lnTo>
                <a:lnTo>
                  <a:pt x="23182" y="600126"/>
                </a:lnTo>
                <a:lnTo>
                  <a:pt x="21169" y="611539"/>
                </a:lnTo>
                <a:lnTo>
                  <a:pt x="19828" y="622957"/>
                </a:lnTo>
                <a:lnTo>
                  <a:pt x="18933" y="634380"/>
                </a:lnTo>
                <a:lnTo>
                  <a:pt x="17939" y="657231"/>
                </a:lnTo>
                <a:lnTo>
                  <a:pt x="17301" y="702946"/>
                </a:lnTo>
                <a:lnTo>
                  <a:pt x="16262" y="726758"/>
                </a:lnTo>
                <a:lnTo>
                  <a:pt x="14651" y="739775"/>
                </a:lnTo>
                <a:lnTo>
                  <a:pt x="12625" y="753216"/>
                </a:lnTo>
                <a:lnTo>
                  <a:pt x="11274" y="765986"/>
                </a:lnTo>
                <a:lnTo>
                  <a:pt x="10373" y="778310"/>
                </a:lnTo>
                <a:lnTo>
                  <a:pt x="9372" y="803115"/>
                </a:lnTo>
                <a:lnTo>
                  <a:pt x="8731" y="855305"/>
                </a:lnTo>
                <a:lnTo>
                  <a:pt x="8572" y="1091180"/>
                </a:lnTo>
                <a:lnTo>
                  <a:pt x="7620" y="1103690"/>
                </a:lnTo>
                <a:lnTo>
                  <a:pt x="6032" y="1116793"/>
                </a:lnTo>
                <a:lnTo>
                  <a:pt x="4022" y="1130291"/>
                </a:lnTo>
                <a:lnTo>
                  <a:pt x="2680" y="1143100"/>
                </a:lnTo>
                <a:lnTo>
                  <a:pt x="1787" y="1155449"/>
                </a:lnTo>
                <a:lnTo>
                  <a:pt x="794" y="1179330"/>
                </a:lnTo>
                <a:lnTo>
                  <a:pt x="157" y="1225706"/>
                </a:lnTo>
                <a:lnTo>
                  <a:pt x="0" y="1538851"/>
                </a:lnTo>
                <a:lnTo>
                  <a:pt x="952" y="1545965"/>
                </a:lnTo>
                <a:lnTo>
                  <a:pt x="2540" y="1553566"/>
                </a:lnTo>
                <a:lnTo>
                  <a:pt x="4551" y="1561491"/>
                </a:lnTo>
                <a:lnTo>
                  <a:pt x="5891" y="1568679"/>
                </a:lnTo>
                <a:lnTo>
                  <a:pt x="6785" y="1575376"/>
                </a:lnTo>
                <a:lnTo>
                  <a:pt x="7778" y="1586944"/>
                </a:lnTo>
                <a:lnTo>
                  <a:pt x="8558" y="1637489"/>
                </a:lnTo>
                <a:lnTo>
                  <a:pt x="8572" y="1734388"/>
                </a:lnTo>
                <a:lnTo>
                  <a:pt x="7620" y="1737284"/>
                </a:lnTo>
                <a:lnTo>
                  <a:pt x="6032" y="1740166"/>
                </a:lnTo>
                <a:lnTo>
                  <a:pt x="4022" y="1743041"/>
                </a:lnTo>
                <a:lnTo>
                  <a:pt x="2680" y="1745909"/>
                </a:lnTo>
                <a:lnTo>
                  <a:pt x="1787" y="1748775"/>
                </a:lnTo>
                <a:lnTo>
                  <a:pt x="353" y="1755666"/>
                </a:lnTo>
                <a:lnTo>
                  <a:pt x="0" y="1774507"/>
                </a:lnTo>
                <a:lnTo>
                  <a:pt x="8572" y="17745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"/>
          <p:cNvSpPr/>
          <p:nvPr/>
        </p:nvSpPr>
        <p:spPr>
          <a:xfrm>
            <a:off x="4589145" y="1705927"/>
            <a:ext cx="900113" cy="1740219"/>
          </a:xfrm>
          <a:custGeom>
            <a:avLst/>
            <a:gdLst/>
            <a:ahLst/>
            <a:cxnLst/>
            <a:rect l="0" t="0" r="0" b="0"/>
            <a:pathLst>
              <a:path w="900113" h="174021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89" y="7778"/>
                </a:lnTo>
                <a:lnTo>
                  <a:pt x="13018" y="8219"/>
                </a:lnTo>
                <a:lnTo>
                  <a:pt x="15346" y="9290"/>
                </a:lnTo>
                <a:lnTo>
                  <a:pt x="24164" y="15922"/>
                </a:lnTo>
                <a:lnTo>
                  <a:pt x="51482" y="42914"/>
                </a:lnTo>
                <a:lnTo>
                  <a:pt x="71440" y="62868"/>
                </a:lnTo>
                <a:lnTo>
                  <a:pt x="75249" y="64772"/>
                </a:lnTo>
                <a:lnTo>
                  <a:pt x="88759" y="68404"/>
                </a:lnTo>
                <a:lnTo>
                  <a:pt x="95963" y="72629"/>
                </a:lnTo>
                <a:lnTo>
                  <a:pt x="105374" y="80363"/>
                </a:lnTo>
                <a:lnTo>
                  <a:pt x="122841" y="104567"/>
                </a:lnTo>
                <a:lnTo>
                  <a:pt x="131113" y="110927"/>
                </a:lnTo>
                <a:lnTo>
                  <a:pt x="147395" y="122771"/>
                </a:lnTo>
                <a:lnTo>
                  <a:pt x="160736" y="140174"/>
                </a:lnTo>
                <a:lnTo>
                  <a:pt x="186208" y="161358"/>
                </a:lnTo>
                <a:lnTo>
                  <a:pt x="201846" y="177253"/>
                </a:lnTo>
                <a:lnTo>
                  <a:pt x="225364" y="214485"/>
                </a:lnTo>
                <a:lnTo>
                  <a:pt x="238224" y="231509"/>
                </a:lnTo>
                <a:lnTo>
                  <a:pt x="250607" y="248618"/>
                </a:lnTo>
                <a:lnTo>
                  <a:pt x="263801" y="265752"/>
                </a:lnTo>
                <a:lnTo>
                  <a:pt x="276793" y="284058"/>
                </a:lnTo>
                <a:lnTo>
                  <a:pt x="298199" y="309140"/>
                </a:lnTo>
                <a:lnTo>
                  <a:pt x="323778" y="354351"/>
                </a:lnTo>
                <a:lnTo>
                  <a:pt x="347814" y="388622"/>
                </a:lnTo>
                <a:lnTo>
                  <a:pt x="374311" y="440055"/>
                </a:lnTo>
                <a:lnTo>
                  <a:pt x="431482" y="554355"/>
                </a:lnTo>
                <a:lnTo>
                  <a:pt x="457199" y="597571"/>
                </a:lnTo>
                <a:lnTo>
                  <a:pt x="474344" y="631539"/>
                </a:lnTo>
                <a:lnTo>
                  <a:pt x="478155" y="636291"/>
                </a:lnTo>
                <a:lnTo>
                  <a:pt x="487468" y="644111"/>
                </a:lnTo>
                <a:lnTo>
                  <a:pt x="490713" y="648482"/>
                </a:lnTo>
                <a:lnTo>
                  <a:pt x="510705" y="697300"/>
                </a:lnTo>
                <a:lnTo>
                  <a:pt x="516170" y="720104"/>
                </a:lnTo>
                <a:lnTo>
                  <a:pt x="520874" y="730574"/>
                </a:lnTo>
                <a:lnTo>
                  <a:pt x="534458" y="752715"/>
                </a:lnTo>
                <a:lnTo>
                  <a:pt x="537575" y="763483"/>
                </a:lnTo>
                <a:lnTo>
                  <a:pt x="538405" y="769021"/>
                </a:lnTo>
                <a:lnTo>
                  <a:pt x="540864" y="774618"/>
                </a:lnTo>
                <a:lnTo>
                  <a:pt x="551521" y="791597"/>
                </a:lnTo>
                <a:lnTo>
                  <a:pt x="570734" y="842964"/>
                </a:lnTo>
                <a:lnTo>
                  <a:pt x="574236" y="859156"/>
                </a:lnTo>
                <a:lnTo>
                  <a:pt x="586147" y="881302"/>
                </a:lnTo>
                <a:lnTo>
                  <a:pt x="589123" y="894610"/>
                </a:lnTo>
                <a:lnTo>
                  <a:pt x="591397" y="909097"/>
                </a:lnTo>
                <a:lnTo>
                  <a:pt x="606268" y="951404"/>
                </a:lnTo>
                <a:lnTo>
                  <a:pt x="608542" y="962914"/>
                </a:lnTo>
                <a:lnTo>
                  <a:pt x="614225" y="980104"/>
                </a:lnTo>
                <a:lnTo>
                  <a:pt x="619168" y="1002979"/>
                </a:lnTo>
                <a:lnTo>
                  <a:pt x="621376" y="1008695"/>
                </a:lnTo>
                <a:lnTo>
                  <a:pt x="629955" y="1050368"/>
                </a:lnTo>
                <a:lnTo>
                  <a:pt x="639385" y="1075137"/>
                </a:lnTo>
                <a:lnTo>
                  <a:pt x="644776" y="1104019"/>
                </a:lnTo>
                <a:lnTo>
                  <a:pt x="656514" y="1135138"/>
                </a:lnTo>
                <a:lnTo>
                  <a:pt x="661917" y="1164025"/>
                </a:lnTo>
                <a:lnTo>
                  <a:pt x="673658" y="1195146"/>
                </a:lnTo>
                <a:lnTo>
                  <a:pt x="679062" y="1224032"/>
                </a:lnTo>
                <a:lnTo>
                  <a:pt x="699206" y="1277407"/>
                </a:lnTo>
                <a:lnTo>
                  <a:pt x="712051" y="1329329"/>
                </a:lnTo>
                <a:lnTo>
                  <a:pt x="731551" y="1381399"/>
                </a:lnTo>
                <a:lnTo>
                  <a:pt x="750572" y="1434360"/>
                </a:lnTo>
                <a:lnTo>
                  <a:pt x="755156" y="1458141"/>
                </a:lnTo>
                <a:lnTo>
                  <a:pt x="779724" y="1508055"/>
                </a:lnTo>
                <a:lnTo>
                  <a:pt x="800078" y="1556105"/>
                </a:lnTo>
                <a:lnTo>
                  <a:pt x="820101" y="1605049"/>
                </a:lnTo>
                <a:lnTo>
                  <a:pt x="837247" y="1639176"/>
                </a:lnTo>
                <a:lnTo>
                  <a:pt x="842962" y="1647050"/>
                </a:lnTo>
                <a:lnTo>
                  <a:pt x="844867" y="1651436"/>
                </a:lnTo>
                <a:lnTo>
                  <a:pt x="848500" y="1665758"/>
                </a:lnTo>
                <a:lnTo>
                  <a:pt x="862247" y="1691551"/>
                </a:lnTo>
                <a:lnTo>
                  <a:pt x="865715" y="1702197"/>
                </a:lnTo>
                <a:lnTo>
                  <a:pt x="872352" y="1711384"/>
                </a:lnTo>
                <a:lnTo>
                  <a:pt x="890209" y="1730302"/>
                </a:lnTo>
                <a:lnTo>
                  <a:pt x="890652" y="1731702"/>
                </a:lnTo>
                <a:lnTo>
                  <a:pt x="891145" y="1735798"/>
                </a:lnTo>
                <a:lnTo>
                  <a:pt x="892229" y="1737271"/>
                </a:lnTo>
                <a:lnTo>
                  <a:pt x="893904" y="1738253"/>
                </a:lnTo>
                <a:lnTo>
                  <a:pt x="900112" y="17402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"/>
          <p:cNvSpPr/>
          <p:nvPr/>
        </p:nvSpPr>
        <p:spPr>
          <a:xfrm>
            <a:off x="4563427" y="3429000"/>
            <a:ext cx="908686" cy="25613"/>
          </a:xfrm>
          <a:custGeom>
            <a:avLst/>
            <a:gdLst/>
            <a:ahLst/>
            <a:cxnLst/>
            <a:rect l="0" t="0" r="0" b="0"/>
            <a:pathLst>
              <a:path w="908686" h="25613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0" y="15357"/>
                </a:lnTo>
                <a:lnTo>
                  <a:pt x="7381" y="16791"/>
                </a:lnTo>
                <a:lnTo>
                  <a:pt x="28693" y="17135"/>
                </a:lnTo>
                <a:lnTo>
                  <a:pt x="31511" y="18091"/>
                </a:lnTo>
                <a:lnTo>
                  <a:pt x="34342" y="19680"/>
                </a:lnTo>
                <a:lnTo>
                  <a:pt x="37182" y="21693"/>
                </a:lnTo>
                <a:lnTo>
                  <a:pt x="40028" y="23034"/>
                </a:lnTo>
                <a:lnTo>
                  <a:pt x="42878" y="23928"/>
                </a:lnTo>
                <a:lnTo>
                  <a:pt x="45731" y="24525"/>
                </a:lnTo>
                <a:lnTo>
                  <a:pt x="53980" y="25187"/>
                </a:lnTo>
                <a:lnTo>
                  <a:pt x="70247" y="25612"/>
                </a:lnTo>
                <a:lnTo>
                  <a:pt x="74454" y="24695"/>
                </a:lnTo>
                <a:lnTo>
                  <a:pt x="79163" y="23131"/>
                </a:lnTo>
                <a:lnTo>
                  <a:pt x="84208" y="21135"/>
                </a:lnTo>
                <a:lnTo>
                  <a:pt x="88524" y="19805"/>
                </a:lnTo>
                <a:lnTo>
                  <a:pt x="92353" y="18918"/>
                </a:lnTo>
                <a:lnTo>
                  <a:pt x="95859" y="18327"/>
                </a:lnTo>
                <a:lnTo>
                  <a:pt x="104834" y="17670"/>
                </a:lnTo>
                <a:lnTo>
                  <a:pt x="131704" y="17214"/>
                </a:lnTo>
                <a:lnTo>
                  <a:pt x="164604" y="17154"/>
                </a:lnTo>
                <a:lnTo>
                  <a:pt x="171649" y="16198"/>
                </a:lnTo>
                <a:lnTo>
                  <a:pt x="178250" y="14609"/>
                </a:lnTo>
                <a:lnTo>
                  <a:pt x="184556" y="12596"/>
                </a:lnTo>
                <a:lnTo>
                  <a:pt x="190665" y="11255"/>
                </a:lnTo>
                <a:lnTo>
                  <a:pt x="196642" y="10361"/>
                </a:lnTo>
                <a:lnTo>
                  <a:pt x="202533" y="9764"/>
                </a:lnTo>
                <a:lnTo>
                  <a:pt x="216697" y="9102"/>
                </a:lnTo>
                <a:lnTo>
                  <a:pt x="224474" y="8925"/>
                </a:lnTo>
                <a:lnTo>
                  <a:pt x="231565" y="7855"/>
                </a:lnTo>
                <a:lnTo>
                  <a:pt x="238196" y="6189"/>
                </a:lnTo>
                <a:lnTo>
                  <a:pt x="244523" y="4126"/>
                </a:lnTo>
                <a:lnTo>
                  <a:pt x="250645" y="2750"/>
                </a:lnTo>
                <a:lnTo>
                  <a:pt x="256632" y="1833"/>
                </a:lnTo>
                <a:lnTo>
                  <a:pt x="262528" y="1222"/>
                </a:lnTo>
                <a:lnTo>
                  <a:pt x="274159" y="543"/>
                </a:lnTo>
                <a:lnTo>
                  <a:pt x="301699" y="107"/>
                </a:lnTo>
                <a:lnTo>
                  <a:pt x="842960" y="0"/>
                </a:lnTo>
                <a:lnTo>
                  <a:pt x="845818" y="952"/>
                </a:lnTo>
                <a:lnTo>
                  <a:pt x="848676" y="2540"/>
                </a:lnTo>
                <a:lnTo>
                  <a:pt x="851534" y="4550"/>
                </a:lnTo>
                <a:lnTo>
                  <a:pt x="854392" y="5891"/>
                </a:lnTo>
                <a:lnTo>
                  <a:pt x="857249" y="6785"/>
                </a:lnTo>
                <a:lnTo>
                  <a:pt x="864129" y="8219"/>
                </a:lnTo>
                <a:lnTo>
                  <a:pt x="878549" y="8563"/>
                </a:lnTo>
                <a:lnTo>
                  <a:pt x="880975" y="9519"/>
                </a:lnTo>
                <a:lnTo>
                  <a:pt x="883544" y="11108"/>
                </a:lnTo>
                <a:lnTo>
                  <a:pt x="889961" y="15952"/>
                </a:lnTo>
                <a:lnTo>
                  <a:pt x="893378" y="16615"/>
                </a:lnTo>
                <a:lnTo>
                  <a:pt x="90868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"/>
          <p:cNvSpPr/>
          <p:nvPr/>
        </p:nvSpPr>
        <p:spPr>
          <a:xfrm>
            <a:off x="4597717" y="3266123"/>
            <a:ext cx="188243" cy="197168"/>
          </a:xfrm>
          <a:custGeom>
            <a:avLst/>
            <a:gdLst/>
            <a:ahLst/>
            <a:cxnLst/>
            <a:rect l="0" t="0" r="0" b="0"/>
            <a:pathLst>
              <a:path w="188243" h="197168">
                <a:moveTo>
                  <a:pt x="17145" y="17144"/>
                </a:moveTo>
                <a:lnTo>
                  <a:pt x="0" y="17144"/>
                </a:lnTo>
                <a:lnTo>
                  <a:pt x="0" y="25364"/>
                </a:lnTo>
                <a:lnTo>
                  <a:pt x="4551" y="25612"/>
                </a:lnTo>
                <a:lnTo>
                  <a:pt x="18999" y="25713"/>
                </a:lnTo>
                <a:lnTo>
                  <a:pt x="28941" y="25716"/>
                </a:lnTo>
                <a:lnTo>
                  <a:pt x="31676" y="24764"/>
                </a:lnTo>
                <a:lnTo>
                  <a:pt x="37256" y="21165"/>
                </a:lnTo>
                <a:lnTo>
                  <a:pt x="42910" y="18931"/>
                </a:lnTo>
                <a:lnTo>
                  <a:pt x="48599" y="17938"/>
                </a:lnTo>
                <a:lnTo>
                  <a:pt x="54302" y="17497"/>
                </a:lnTo>
                <a:lnTo>
                  <a:pt x="60012" y="17301"/>
                </a:lnTo>
                <a:lnTo>
                  <a:pt x="62868" y="17249"/>
                </a:lnTo>
                <a:lnTo>
                  <a:pt x="65724" y="16261"/>
                </a:lnTo>
                <a:lnTo>
                  <a:pt x="71438" y="12624"/>
                </a:lnTo>
                <a:lnTo>
                  <a:pt x="77153" y="10373"/>
                </a:lnTo>
                <a:lnTo>
                  <a:pt x="82868" y="9372"/>
                </a:lnTo>
                <a:lnTo>
                  <a:pt x="88582" y="8927"/>
                </a:lnTo>
                <a:lnTo>
                  <a:pt x="94298" y="8730"/>
                </a:lnTo>
                <a:lnTo>
                  <a:pt x="97155" y="8677"/>
                </a:lnTo>
                <a:lnTo>
                  <a:pt x="100013" y="7689"/>
                </a:lnTo>
                <a:lnTo>
                  <a:pt x="105727" y="4052"/>
                </a:lnTo>
                <a:lnTo>
                  <a:pt x="109537" y="2701"/>
                </a:lnTo>
                <a:lnTo>
                  <a:pt x="113983" y="1801"/>
                </a:lnTo>
                <a:lnTo>
                  <a:pt x="118851" y="1200"/>
                </a:lnTo>
                <a:lnTo>
                  <a:pt x="123049" y="800"/>
                </a:lnTo>
                <a:lnTo>
                  <a:pt x="126800" y="533"/>
                </a:lnTo>
                <a:lnTo>
                  <a:pt x="135114" y="105"/>
                </a:lnTo>
                <a:lnTo>
                  <a:pt x="138790" y="46"/>
                </a:lnTo>
                <a:lnTo>
                  <a:pt x="153832" y="0"/>
                </a:lnTo>
                <a:lnTo>
                  <a:pt x="154212" y="5891"/>
                </a:lnTo>
                <a:lnTo>
                  <a:pt x="154264" y="7380"/>
                </a:lnTo>
                <a:lnTo>
                  <a:pt x="155230" y="7777"/>
                </a:lnTo>
                <a:lnTo>
                  <a:pt x="161085" y="8415"/>
                </a:lnTo>
                <a:lnTo>
                  <a:pt x="161682" y="8467"/>
                </a:lnTo>
                <a:lnTo>
                  <a:pt x="162081" y="9454"/>
                </a:lnTo>
                <a:lnTo>
                  <a:pt x="162523" y="13091"/>
                </a:lnTo>
                <a:lnTo>
                  <a:pt x="163594" y="14443"/>
                </a:lnTo>
                <a:lnTo>
                  <a:pt x="165260" y="15343"/>
                </a:lnTo>
                <a:lnTo>
                  <a:pt x="170227" y="16788"/>
                </a:lnTo>
                <a:lnTo>
                  <a:pt x="170635" y="17859"/>
                </a:lnTo>
                <a:lnTo>
                  <a:pt x="171209" y="23918"/>
                </a:lnTo>
                <a:lnTo>
                  <a:pt x="171343" y="29044"/>
                </a:lnTo>
                <a:lnTo>
                  <a:pt x="172331" y="31745"/>
                </a:lnTo>
                <a:lnTo>
                  <a:pt x="175969" y="37286"/>
                </a:lnTo>
                <a:lnTo>
                  <a:pt x="178221" y="42924"/>
                </a:lnTo>
                <a:lnTo>
                  <a:pt x="179222" y="48604"/>
                </a:lnTo>
                <a:lnTo>
                  <a:pt x="179667" y="54304"/>
                </a:lnTo>
                <a:lnTo>
                  <a:pt x="179865" y="60012"/>
                </a:lnTo>
                <a:lnTo>
                  <a:pt x="179976" y="71121"/>
                </a:lnTo>
                <a:lnTo>
                  <a:pt x="180013" y="87390"/>
                </a:lnTo>
                <a:lnTo>
                  <a:pt x="180969" y="90645"/>
                </a:lnTo>
                <a:lnTo>
                  <a:pt x="184571" y="96801"/>
                </a:lnTo>
                <a:lnTo>
                  <a:pt x="186807" y="102712"/>
                </a:lnTo>
                <a:lnTo>
                  <a:pt x="187800" y="108514"/>
                </a:lnTo>
                <a:lnTo>
                  <a:pt x="188242" y="114268"/>
                </a:lnTo>
                <a:lnTo>
                  <a:pt x="187407" y="118088"/>
                </a:lnTo>
                <a:lnTo>
                  <a:pt x="185898" y="122541"/>
                </a:lnTo>
                <a:lnTo>
                  <a:pt x="183939" y="127413"/>
                </a:lnTo>
                <a:lnTo>
                  <a:pt x="182634" y="131614"/>
                </a:lnTo>
                <a:lnTo>
                  <a:pt x="181763" y="135368"/>
                </a:lnTo>
                <a:lnTo>
                  <a:pt x="180366" y="143684"/>
                </a:lnTo>
                <a:lnTo>
                  <a:pt x="180125" y="149676"/>
                </a:lnTo>
                <a:lnTo>
                  <a:pt x="180023" y="167287"/>
                </a:lnTo>
                <a:lnTo>
                  <a:pt x="179071" y="168675"/>
                </a:lnTo>
                <a:lnTo>
                  <a:pt x="177483" y="169599"/>
                </a:lnTo>
                <a:lnTo>
                  <a:pt x="175472" y="170216"/>
                </a:lnTo>
                <a:lnTo>
                  <a:pt x="174132" y="171579"/>
                </a:lnTo>
                <a:lnTo>
                  <a:pt x="173238" y="173441"/>
                </a:lnTo>
                <a:lnTo>
                  <a:pt x="171555" y="179636"/>
                </a:lnTo>
                <a:lnTo>
                  <a:pt x="171481" y="184459"/>
                </a:lnTo>
                <a:lnTo>
                  <a:pt x="171459" y="187369"/>
                </a:lnTo>
                <a:lnTo>
                  <a:pt x="170503" y="187777"/>
                </a:lnTo>
                <a:lnTo>
                  <a:pt x="166902" y="188231"/>
                </a:lnTo>
                <a:lnTo>
                  <a:pt x="165561" y="189305"/>
                </a:lnTo>
                <a:lnTo>
                  <a:pt x="164666" y="190972"/>
                </a:lnTo>
                <a:lnTo>
                  <a:pt x="162878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4"/>
          <p:cNvSpPr/>
          <p:nvPr/>
        </p:nvSpPr>
        <p:spPr>
          <a:xfrm>
            <a:off x="4700587" y="1860232"/>
            <a:ext cx="214314" cy="265748"/>
          </a:xfrm>
          <a:custGeom>
            <a:avLst/>
            <a:gdLst/>
            <a:ahLst/>
            <a:cxnLst/>
            <a:rect l="0" t="0" r="0" b="0"/>
            <a:pathLst>
              <a:path w="214314" h="265748">
                <a:moveTo>
                  <a:pt x="0" y="257175"/>
                </a:moveTo>
                <a:lnTo>
                  <a:pt x="0" y="265747"/>
                </a:lnTo>
                <a:lnTo>
                  <a:pt x="0" y="258366"/>
                </a:lnTo>
                <a:lnTo>
                  <a:pt x="4551" y="252977"/>
                </a:lnTo>
                <a:lnTo>
                  <a:pt x="9325" y="248007"/>
                </a:lnTo>
                <a:lnTo>
                  <a:pt x="14622" y="241670"/>
                </a:lnTo>
                <a:lnTo>
                  <a:pt x="17368" y="237313"/>
                </a:lnTo>
                <a:lnTo>
                  <a:pt x="20151" y="232504"/>
                </a:lnTo>
                <a:lnTo>
                  <a:pt x="23911" y="227393"/>
                </a:lnTo>
                <a:lnTo>
                  <a:pt x="28323" y="222080"/>
                </a:lnTo>
                <a:lnTo>
                  <a:pt x="37354" y="212050"/>
                </a:lnTo>
                <a:lnTo>
                  <a:pt x="44541" y="204417"/>
                </a:lnTo>
                <a:lnTo>
                  <a:pt x="74694" y="173941"/>
                </a:lnTo>
                <a:lnTo>
                  <a:pt x="79323" y="168348"/>
                </a:lnTo>
                <a:lnTo>
                  <a:pt x="83362" y="162714"/>
                </a:lnTo>
                <a:lnTo>
                  <a:pt x="87007" y="157054"/>
                </a:lnTo>
                <a:lnTo>
                  <a:pt x="90389" y="152328"/>
                </a:lnTo>
                <a:lnTo>
                  <a:pt x="96689" y="144536"/>
                </a:lnTo>
                <a:lnTo>
                  <a:pt x="100654" y="140173"/>
                </a:lnTo>
                <a:lnTo>
                  <a:pt x="110140" y="130244"/>
                </a:lnTo>
                <a:lnTo>
                  <a:pt x="115337" y="125882"/>
                </a:lnTo>
                <a:lnTo>
                  <a:pt x="120706" y="122021"/>
                </a:lnTo>
                <a:lnTo>
                  <a:pt x="126191" y="118495"/>
                </a:lnTo>
                <a:lnTo>
                  <a:pt x="131752" y="114239"/>
                </a:lnTo>
                <a:lnTo>
                  <a:pt x="137365" y="109497"/>
                </a:lnTo>
                <a:lnTo>
                  <a:pt x="143011" y="104431"/>
                </a:lnTo>
                <a:lnTo>
                  <a:pt x="154366" y="93721"/>
                </a:lnTo>
                <a:lnTo>
                  <a:pt x="160060" y="88198"/>
                </a:lnTo>
                <a:lnTo>
                  <a:pt x="163857" y="83564"/>
                </a:lnTo>
                <a:lnTo>
                  <a:pt x="170153" y="72490"/>
                </a:lnTo>
                <a:lnTo>
                  <a:pt x="175001" y="66190"/>
                </a:lnTo>
                <a:lnTo>
                  <a:pt x="178580" y="63177"/>
                </a:lnTo>
                <a:lnTo>
                  <a:pt x="182871" y="60216"/>
                </a:lnTo>
                <a:lnTo>
                  <a:pt x="187637" y="57289"/>
                </a:lnTo>
                <a:lnTo>
                  <a:pt x="191766" y="54385"/>
                </a:lnTo>
                <a:lnTo>
                  <a:pt x="195472" y="51497"/>
                </a:lnTo>
                <a:lnTo>
                  <a:pt x="198894" y="48619"/>
                </a:lnTo>
                <a:lnTo>
                  <a:pt x="201176" y="45747"/>
                </a:lnTo>
                <a:lnTo>
                  <a:pt x="202697" y="42881"/>
                </a:lnTo>
                <a:lnTo>
                  <a:pt x="203712" y="40017"/>
                </a:lnTo>
                <a:lnTo>
                  <a:pt x="205340" y="38108"/>
                </a:lnTo>
                <a:lnTo>
                  <a:pt x="207379" y="36835"/>
                </a:lnTo>
                <a:lnTo>
                  <a:pt x="213906" y="34439"/>
                </a:lnTo>
                <a:lnTo>
                  <a:pt x="214297" y="26253"/>
                </a:lnTo>
                <a:lnTo>
                  <a:pt x="214312" y="25727"/>
                </a:lnTo>
                <a:lnTo>
                  <a:pt x="206093" y="25718"/>
                </a:lnTo>
                <a:lnTo>
                  <a:pt x="205845" y="21167"/>
                </a:lnTo>
                <a:lnTo>
                  <a:pt x="206762" y="18874"/>
                </a:lnTo>
                <a:lnTo>
                  <a:pt x="212539" y="10890"/>
                </a:lnTo>
                <a:lnTo>
                  <a:pt x="213130" y="10117"/>
                </a:lnTo>
                <a:lnTo>
                  <a:pt x="213787" y="671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5"/>
          <p:cNvSpPr/>
          <p:nvPr/>
        </p:nvSpPr>
        <p:spPr>
          <a:xfrm>
            <a:off x="4906327" y="1697367"/>
            <a:ext cx="188561" cy="239984"/>
          </a:xfrm>
          <a:custGeom>
            <a:avLst/>
            <a:gdLst/>
            <a:ahLst/>
            <a:cxnLst/>
            <a:rect l="0" t="0" r="0" b="0"/>
            <a:pathLst>
              <a:path w="188561" h="239984">
                <a:moveTo>
                  <a:pt x="0" y="59995"/>
                </a:moveTo>
                <a:lnTo>
                  <a:pt x="0" y="47225"/>
                </a:lnTo>
                <a:lnTo>
                  <a:pt x="953" y="44814"/>
                </a:lnTo>
                <a:lnTo>
                  <a:pt x="4551" y="39595"/>
                </a:lnTo>
                <a:lnTo>
                  <a:pt x="6785" y="34101"/>
                </a:lnTo>
                <a:lnTo>
                  <a:pt x="7381" y="31302"/>
                </a:lnTo>
                <a:lnTo>
                  <a:pt x="10583" y="25653"/>
                </a:lnTo>
                <a:lnTo>
                  <a:pt x="12770" y="22813"/>
                </a:lnTo>
                <a:lnTo>
                  <a:pt x="16134" y="20919"/>
                </a:lnTo>
                <a:lnTo>
                  <a:pt x="20281" y="19657"/>
                </a:lnTo>
                <a:lnTo>
                  <a:pt x="24951" y="18816"/>
                </a:lnTo>
                <a:lnTo>
                  <a:pt x="29016" y="17302"/>
                </a:lnTo>
                <a:lnTo>
                  <a:pt x="32679" y="15341"/>
                </a:lnTo>
                <a:lnTo>
                  <a:pt x="36074" y="13080"/>
                </a:lnTo>
                <a:lnTo>
                  <a:pt x="40241" y="10621"/>
                </a:lnTo>
                <a:lnTo>
                  <a:pt x="44925" y="8029"/>
                </a:lnTo>
                <a:lnTo>
                  <a:pt x="49953" y="5349"/>
                </a:lnTo>
                <a:lnTo>
                  <a:pt x="54257" y="3562"/>
                </a:lnTo>
                <a:lnTo>
                  <a:pt x="58079" y="2370"/>
                </a:lnTo>
                <a:lnTo>
                  <a:pt x="61579" y="1576"/>
                </a:lnTo>
                <a:lnTo>
                  <a:pt x="65818" y="1046"/>
                </a:lnTo>
                <a:lnTo>
                  <a:pt x="70548" y="694"/>
                </a:lnTo>
                <a:lnTo>
                  <a:pt x="79932" y="301"/>
                </a:lnTo>
                <a:lnTo>
                  <a:pt x="90571" y="80"/>
                </a:lnTo>
                <a:lnTo>
                  <a:pt x="101062" y="0"/>
                </a:lnTo>
                <a:lnTo>
                  <a:pt x="104607" y="2533"/>
                </a:lnTo>
                <a:lnTo>
                  <a:pt x="109357" y="6834"/>
                </a:lnTo>
                <a:lnTo>
                  <a:pt x="114643" y="11920"/>
                </a:lnTo>
                <a:lnTo>
                  <a:pt x="116433" y="14610"/>
                </a:lnTo>
                <a:lnTo>
                  <a:pt x="118423" y="20139"/>
                </a:lnTo>
                <a:lnTo>
                  <a:pt x="118954" y="23899"/>
                </a:lnTo>
                <a:lnTo>
                  <a:pt x="119308" y="28311"/>
                </a:lnTo>
                <a:lnTo>
                  <a:pt x="119544" y="33157"/>
                </a:lnTo>
                <a:lnTo>
                  <a:pt x="119806" y="43622"/>
                </a:lnTo>
                <a:lnTo>
                  <a:pt x="119875" y="49080"/>
                </a:lnTo>
                <a:lnTo>
                  <a:pt x="118969" y="54623"/>
                </a:lnTo>
                <a:lnTo>
                  <a:pt x="117413" y="60224"/>
                </a:lnTo>
                <a:lnTo>
                  <a:pt x="115423" y="65863"/>
                </a:lnTo>
                <a:lnTo>
                  <a:pt x="113144" y="70574"/>
                </a:lnTo>
                <a:lnTo>
                  <a:pt x="110672" y="74668"/>
                </a:lnTo>
                <a:lnTo>
                  <a:pt x="108071" y="78349"/>
                </a:lnTo>
                <a:lnTo>
                  <a:pt x="105384" y="82709"/>
                </a:lnTo>
                <a:lnTo>
                  <a:pt x="102641" y="87520"/>
                </a:lnTo>
                <a:lnTo>
                  <a:pt x="99860" y="92633"/>
                </a:lnTo>
                <a:lnTo>
                  <a:pt x="97053" y="96993"/>
                </a:lnTo>
                <a:lnTo>
                  <a:pt x="91395" y="104379"/>
                </a:lnTo>
                <a:lnTo>
                  <a:pt x="85705" y="110836"/>
                </a:lnTo>
                <a:lnTo>
                  <a:pt x="82854" y="113892"/>
                </a:lnTo>
                <a:lnTo>
                  <a:pt x="80954" y="116881"/>
                </a:lnTo>
                <a:lnTo>
                  <a:pt x="78842" y="122743"/>
                </a:lnTo>
                <a:lnTo>
                  <a:pt x="77197" y="128423"/>
                </a:lnTo>
                <a:lnTo>
                  <a:pt x="83053" y="128545"/>
                </a:lnTo>
                <a:lnTo>
                  <a:pt x="93002" y="128574"/>
                </a:lnTo>
                <a:lnTo>
                  <a:pt x="98464" y="124024"/>
                </a:lnTo>
                <a:lnTo>
                  <a:pt x="101838" y="122683"/>
                </a:lnTo>
                <a:lnTo>
                  <a:pt x="105992" y="121790"/>
                </a:lnTo>
                <a:lnTo>
                  <a:pt x="110667" y="121194"/>
                </a:lnTo>
                <a:lnTo>
                  <a:pt x="114735" y="120797"/>
                </a:lnTo>
                <a:lnTo>
                  <a:pt x="118400" y="120532"/>
                </a:lnTo>
                <a:lnTo>
                  <a:pt x="121796" y="120356"/>
                </a:lnTo>
                <a:lnTo>
                  <a:pt x="128109" y="120160"/>
                </a:lnTo>
                <a:lnTo>
                  <a:pt x="139558" y="120049"/>
                </a:lnTo>
                <a:lnTo>
                  <a:pt x="165374" y="120005"/>
                </a:lnTo>
                <a:lnTo>
                  <a:pt x="168352" y="120957"/>
                </a:lnTo>
                <a:lnTo>
                  <a:pt x="174201" y="124554"/>
                </a:lnTo>
                <a:lnTo>
                  <a:pt x="176141" y="126847"/>
                </a:lnTo>
                <a:lnTo>
                  <a:pt x="177435" y="129328"/>
                </a:lnTo>
                <a:lnTo>
                  <a:pt x="178297" y="131935"/>
                </a:lnTo>
                <a:lnTo>
                  <a:pt x="179825" y="133672"/>
                </a:lnTo>
                <a:lnTo>
                  <a:pt x="181796" y="134831"/>
                </a:lnTo>
                <a:lnTo>
                  <a:pt x="184062" y="135603"/>
                </a:lnTo>
                <a:lnTo>
                  <a:pt x="185573" y="137070"/>
                </a:lnTo>
                <a:lnTo>
                  <a:pt x="186581" y="139001"/>
                </a:lnTo>
                <a:lnTo>
                  <a:pt x="187700" y="143686"/>
                </a:lnTo>
                <a:lnTo>
                  <a:pt x="188197" y="148944"/>
                </a:lnTo>
                <a:lnTo>
                  <a:pt x="188418" y="154455"/>
                </a:lnTo>
                <a:lnTo>
                  <a:pt x="188517" y="161032"/>
                </a:lnTo>
                <a:lnTo>
                  <a:pt x="188560" y="170306"/>
                </a:lnTo>
                <a:lnTo>
                  <a:pt x="187619" y="174493"/>
                </a:lnTo>
                <a:lnTo>
                  <a:pt x="184034" y="181685"/>
                </a:lnTo>
                <a:lnTo>
                  <a:pt x="182697" y="185889"/>
                </a:lnTo>
                <a:lnTo>
                  <a:pt x="181806" y="190597"/>
                </a:lnTo>
                <a:lnTo>
                  <a:pt x="181211" y="195641"/>
                </a:lnTo>
                <a:lnTo>
                  <a:pt x="178910" y="199955"/>
                </a:lnTo>
                <a:lnTo>
                  <a:pt x="175471" y="203784"/>
                </a:lnTo>
                <a:lnTo>
                  <a:pt x="171273" y="207290"/>
                </a:lnTo>
                <a:lnTo>
                  <a:pt x="167522" y="210579"/>
                </a:lnTo>
                <a:lnTo>
                  <a:pt x="160814" y="216774"/>
                </a:lnTo>
                <a:lnTo>
                  <a:pt x="156739" y="219759"/>
                </a:lnTo>
                <a:lnTo>
                  <a:pt x="152118" y="222702"/>
                </a:lnTo>
                <a:lnTo>
                  <a:pt x="140114" y="229718"/>
                </a:lnTo>
                <a:lnTo>
                  <a:pt x="135934" y="233217"/>
                </a:lnTo>
                <a:lnTo>
                  <a:pt x="133484" y="235484"/>
                </a:lnTo>
                <a:lnTo>
                  <a:pt x="130900" y="236995"/>
                </a:lnTo>
                <a:lnTo>
                  <a:pt x="125487" y="238674"/>
                </a:lnTo>
                <a:lnTo>
                  <a:pt x="119907" y="239420"/>
                </a:lnTo>
                <a:lnTo>
                  <a:pt x="111938" y="239983"/>
                </a:lnTo>
                <a:lnTo>
                  <a:pt x="107039" y="235456"/>
                </a:lnTo>
                <a:lnTo>
                  <a:pt x="102870" y="2314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6"/>
          <p:cNvSpPr/>
          <p:nvPr/>
        </p:nvSpPr>
        <p:spPr>
          <a:xfrm>
            <a:off x="5103495" y="1714500"/>
            <a:ext cx="128585" cy="135925"/>
          </a:xfrm>
          <a:custGeom>
            <a:avLst/>
            <a:gdLst/>
            <a:ahLst/>
            <a:cxnLst/>
            <a:rect l="0" t="0" r="0" b="0"/>
            <a:pathLst>
              <a:path w="128585" h="135925">
                <a:moveTo>
                  <a:pt x="42862" y="0"/>
                </a:moveTo>
                <a:lnTo>
                  <a:pt x="42862" y="4550"/>
                </a:lnTo>
                <a:lnTo>
                  <a:pt x="41910" y="6843"/>
                </a:lnTo>
                <a:lnTo>
                  <a:pt x="40322" y="9325"/>
                </a:lnTo>
                <a:lnTo>
                  <a:pt x="38312" y="11931"/>
                </a:lnTo>
                <a:lnTo>
                  <a:pt x="36971" y="14621"/>
                </a:lnTo>
                <a:lnTo>
                  <a:pt x="36077" y="17368"/>
                </a:lnTo>
                <a:lnTo>
                  <a:pt x="35481" y="20151"/>
                </a:lnTo>
                <a:lnTo>
                  <a:pt x="34132" y="22959"/>
                </a:lnTo>
                <a:lnTo>
                  <a:pt x="32279" y="25783"/>
                </a:lnTo>
                <a:lnTo>
                  <a:pt x="30092" y="28618"/>
                </a:lnTo>
                <a:lnTo>
                  <a:pt x="28633" y="32414"/>
                </a:lnTo>
                <a:lnTo>
                  <a:pt x="27661" y="36849"/>
                </a:lnTo>
                <a:lnTo>
                  <a:pt x="27013" y="41711"/>
                </a:lnTo>
                <a:lnTo>
                  <a:pt x="26581" y="45905"/>
                </a:lnTo>
                <a:lnTo>
                  <a:pt x="26293" y="49653"/>
                </a:lnTo>
                <a:lnTo>
                  <a:pt x="26101" y="53104"/>
                </a:lnTo>
                <a:lnTo>
                  <a:pt x="25888" y="59479"/>
                </a:lnTo>
                <a:lnTo>
                  <a:pt x="25768" y="70963"/>
                </a:lnTo>
                <a:lnTo>
                  <a:pt x="25720" y="96792"/>
                </a:lnTo>
                <a:lnTo>
                  <a:pt x="26671" y="99771"/>
                </a:lnTo>
                <a:lnTo>
                  <a:pt x="28258" y="102709"/>
                </a:lnTo>
                <a:lnTo>
                  <a:pt x="30269" y="105620"/>
                </a:lnTo>
                <a:lnTo>
                  <a:pt x="31609" y="108513"/>
                </a:lnTo>
                <a:lnTo>
                  <a:pt x="32503" y="111394"/>
                </a:lnTo>
                <a:lnTo>
                  <a:pt x="33098" y="114268"/>
                </a:lnTo>
                <a:lnTo>
                  <a:pt x="34448" y="117136"/>
                </a:lnTo>
                <a:lnTo>
                  <a:pt x="36300" y="120000"/>
                </a:lnTo>
                <a:lnTo>
                  <a:pt x="38487" y="122863"/>
                </a:lnTo>
                <a:lnTo>
                  <a:pt x="40898" y="124771"/>
                </a:lnTo>
                <a:lnTo>
                  <a:pt x="43458" y="126043"/>
                </a:lnTo>
                <a:lnTo>
                  <a:pt x="46117" y="126891"/>
                </a:lnTo>
                <a:lnTo>
                  <a:pt x="48842" y="127456"/>
                </a:lnTo>
                <a:lnTo>
                  <a:pt x="51611" y="127833"/>
                </a:lnTo>
                <a:lnTo>
                  <a:pt x="54410" y="128085"/>
                </a:lnTo>
                <a:lnTo>
                  <a:pt x="57228" y="129205"/>
                </a:lnTo>
                <a:lnTo>
                  <a:pt x="60059" y="130904"/>
                </a:lnTo>
                <a:lnTo>
                  <a:pt x="62899" y="132989"/>
                </a:lnTo>
                <a:lnTo>
                  <a:pt x="65745" y="134379"/>
                </a:lnTo>
                <a:lnTo>
                  <a:pt x="68595" y="135306"/>
                </a:lnTo>
                <a:lnTo>
                  <a:pt x="71448" y="135924"/>
                </a:lnTo>
                <a:lnTo>
                  <a:pt x="74302" y="135383"/>
                </a:lnTo>
                <a:lnTo>
                  <a:pt x="77157" y="134070"/>
                </a:lnTo>
                <a:lnTo>
                  <a:pt x="80013" y="132243"/>
                </a:lnTo>
                <a:lnTo>
                  <a:pt x="82869" y="131024"/>
                </a:lnTo>
                <a:lnTo>
                  <a:pt x="85726" y="130212"/>
                </a:lnTo>
                <a:lnTo>
                  <a:pt x="88583" y="129670"/>
                </a:lnTo>
                <a:lnTo>
                  <a:pt x="91440" y="129309"/>
                </a:lnTo>
                <a:lnTo>
                  <a:pt x="94298" y="129068"/>
                </a:lnTo>
                <a:lnTo>
                  <a:pt x="97155" y="128908"/>
                </a:lnTo>
                <a:lnTo>
                  <a:pt x="100012" y="127848"/>
                </a:lnTo>
                <a:lnTo>
                  <a:pt x="102870" y="126190"/>
                </a:lnTo>
                <a:lnTo>
                  <a:pt x="105727" y="124131"/>
                </a:lnTo>
                <a:lnTo>
                  <a:pt x="108585" y="121807"/>
                </a:lnTo>
                <a:lnTo>
                  <a:pt x="111442" y="119304"/>
                </a:lnTo>
                <a:lnTo>
                  <a:pt x="114299" y="116683"/>
                </a:lnTo>
                <a:lnTo>
                  <a:pt x="116205" y="113984"/>
                </a:lnTo>
                <a:lnTo>
                  <a:pt x="117475" y="111231"/>
                </a:lnTo>
                <a:lnTo>
                  <a:pt x="118321" y="108444"/>
                </a:lnTo>
                <a:lnTo>
                  <a:pt x="119838" y="105634"/>
                </a:lnTo>
                <a:lnTo>
                  <a:pt x="121802" y="102807"/>
                </a:lnTo>
                <a:lnTo>
                  <a:pt x="124064" y="99971"/>
                </a:lnTo>
                <a:lnTo>
                  <a:pt x="125572" y="97127"/>
                </a:lnTo>
                <a:lnTo>
                  <a:pt x="126577" y="94279"/>
                </a:lnTo>
                <a:lnTo>
                  <a:pt x="127246" y="91427"/>
                </a:lnTo>
                <a:lnTo>
                  <a:pt x="127693" y="88574"/>
                </a:lnTo>
                <a:lnTo>
                  <a:pt x="127991" y="85719"/>
                </a:lnTo>
                <a:lnTo>
                  <a:pt x="128190" y="82863"/>
                </a:lnTo>
                <a:lnTo>
                  <a:pt x="128322" y="80007"/>
                </a:lnTo>
                <a:lnTo>
                  <a:pt x="128469" y="74293"/>
                </a:lnTo>
                <a:lnTo>
                  <a:pt x="128584" y="48577"/>
                </a:lnTo>
                <a:lnTo>
                  <a:pt x="127632" y="45720"/>
                </a:lnTo>
                <a:lnTo>
                  <a:pt x="126046" y="42862"/>
                </a:lnTo>
                <a:lnTo>
                  <a:pt x="124035" y="40005"/>
                </a:lnTo>
                <a:lnTo>
                  <a:pt x="121743" y="37147"/>
                </a:lnTo>
                <a:lnTo>
                  <a:pt x="119262" y="34289"/>
                </a:lnTo>
                <a:lnTo>
                  <a:pt x="116655" y="31432"/>
                </a:lnTo>
                <a:lnTo>
                  <a:pt x="113965" y="29527"/>
                </a:lnTo>
                <a:lnTo>
                  <a:pt x="111219" y="28257"/>
                </a:lnTo>
                <a:lnTo>
                  <a:pt x="108436" y="27410"/>
                </a:lnTo>
                <a:lnTo>
                  <a:pt x="104675" y="25893"/>
                </a:lnTo>
                <a:lnTo>
                  <a:pt x="100263" y="23930"/>
                </a:lnTo>
                <a:lnTo>
                  <a:pt x="95417" y="21668"/>
                </a:lnTo>
                <a:lnTo>
                  <a:pt x="91234" y="20160"/>
                </a:lnTo>
                <a:lnTo>
                  <a:pt x="87492" y="19155"/>
                </a:lnTo>
                <a:lnTo>
                  <a:pt x="84046" y="18485"/>
                </a:lnTo>
                <a:lnTo>
                  <a:pt x="79843" y="18038"/>
                </a:lnTo>
                <a:lnTo>
                  <a:pt x="75136" y="17740"/>
                </a:lnTo>
                <a:lnTo>
                  <a:pt x="70093" y="17542"/>
                </a:lnTo>
                <a:lnTo>
                  <a:pt x="59410" y="17321"/>
                </a:lnTo>
                <a:lnTo>
                  <a:pt x="53894" y="17262"/>
                </a:lnTo>
                <a:lnTo>
                  <a:pt x="49264" y="16270"/>
                </a:lnTo>
                <a:lnTo>
                  <a:pt x="45225" y="14657"/>
                </a:lnTo>
                <a:lnTo>
                  <a:pt x="41580" y="12629"/>
                </a:lnTo>
                <a:lnTo>
                  <a:pt x="37245" y="11277"/>
                </a:lnTo>
                <a:lnTo>
                  <a:pt x="32450" y="10375"/>
                </a:lnTo>
                <a:lnTo>
                  <a:pt x="27348" y="9774"/>
                </a:lnTo>
                <a:lnTo>
                  <a:pt x="22994" y="9373"/>
                </a:lnTo>
                <a:lnTo>
                  <a:pt x="19139" y="9106"/>
                </a:lnTo>
                <a:lnTo>
                  <a:pt x="15617" y="8928"/>
                </a:lnTo>
                <a:lnTo>
                  <a:pt x="9163" y="8730"/>
                </a:lnTo>
                <a:lnTo>
                  <a:pt x="1810" y="8603"/>
                </a:lnTo>
                <a:lnTo>
                  <a:pt x="1206" y="9545"/>
                </a:lnTo>
                <a:lnTo>
                  <a:pt x="536" y="13132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7"/>
          <p:cNvSpPr/>
          <p:nvPr/>
        </p:nvSpPr>
        <p:spPr>
          <a:xfrm>
            <a:off x="5094954" y="3137932"/>
            <a:ext cx="308579" cy="128191"/>
          </a:xfrm>
          <a:custGeom>
            <a:avLst/>
            <a:gdLst/>
            <a:ahLst/>
            <a:cxnLst/>
            <a:rect l="0" t="0" r="0" b="0"/>
            <a:pathLst>
              <a:path w="308579" h="128191">
                <a:moveTo>
                  <a:pt x="17113" y="128190"/>
                </a:moveTo>
                <a:lnTo>
                  <a:pt x="0" y="128190"/>
                </a:lnTo>
                <a:lnTo>
                  <a:pt x="4528" y="123639"/>
                </a:lnTo>
                <a:lnTo>
                  <a:pt x="5866" y="121346"/>
                </a:lnTo>
                <a:lnTo>
                  <a:pt x="6757" y="118865"/>
                </a:lnTo>
                <a:lnTo>
                  <a:pt x="7352" y="116258"/>
                </a:lnTo>
                <a:lnTo>
                  <a:pt x="8701" y="113568"/>
                </a:lnTo>
                <a:lnTo>
                  <a:pt x="10552" y="110822"/>
                </a:lnTo>
                <a:lnTo>
                  <a:pt x="12739" y="108039"/>
                </a:lnTo>
                <a:lnTo>
                  <a:pt x="16102" y="105231"/>
                </a:lnTo>
                <a:lnTo>
                  <a:pt x="20249" y="102407"/>
                </a:lnTo>
                <a:lnTo>
                  <a:pt x="24919" y="99571"/>
                </a:lnTo>
                <a:lnTo>
                  <a:pt x="29937" y="95776"/>
                </a:lnTo>
                <a:lnTo>
                  <a:pt x="35187" y="91340"/>
                </a:lnTo>
                <a:lnTo>
                  <a:pt x="45148" y="82285"/>
                </a:lnTo>
                <a:lnTo>
                  <a:pt x="52751" y="75085"/>
                </a:lnTo>
                <a:lnTo>
                  <a:pt x="57064" y="71832"/>
                </a:lnTo>
                <a:lnTo>
                  <a:pt x="61844" y="68711"/>
                </a:lnTo>
                <a:lnTo>
                  <a:pt x="66937" y="65677"/>
                </a:lnTo>
                <a:lnTo>
                  <a:pt x="72236" y="62702"/>
                </a:lnTo>
                <a:lnTo>
                  <a:pt x="83205" y="56857"/>
                </a:lnTo>
                <a:lnTo>
                  <a:pt x="88797" y="53012"/>
                </a:lnTo>
                <a:lnTo>
                  <a:pt x="94430" y="48544"/>
                </a:lnTo>
                <a:lnTo>
                  <a:pt x="100090" y="43660"/>
                </a:lnTo>
                <a:lnTo>
                  <a:pt x="105769" y="39452"/>
                </a:lnTo>
                <a:lnTo>
                  <a:pt x="111459" y="35694"/>
                </a:lnTo>
                <a:lnTo>
                  <a:pt x="117158" y="32236"/>
                </a:lnTo>
                <a:lnTo>
                  <a:pt x="123815" y="28978"/>
                </a:lnTo>
                <a:lnTo>
                  <a:pt x="131110" y="25854"/>
                </a:lnTo>
                <a:lnTo>
                  <a:pt x="138831" y="22818"/>
                </a:lnTo>
                <a:lnTo>
                  <a:pt x="144931" y="19842"/>
                </a:lnTo>
                <a:lnTo>
                  <a:pt x="149950" y="16906"/>
                </a:lnTo>
                <a:lnTo>
                  <a:pt x="154248" y="13995"/>
                </a:lnTo>
                <a:lnTo>
                  <a:pt x="159019" y="12055"/>
                </a:lnTo>
                <a:lnTo>
                  <a:pt x="164105" y="10762"/>
                </a:lnTo>
                <a:lnTo>
                  <a:pt x="169400" y="9900"/>
                </a:lnTo>
                <a:lnTo>
                  <a:pt x="175787" y="8372"/>
                </a:lnTo>
                <a:lnTo>
                  <a:pt x="182904" y="6402"/>
                </a:lnTo>
                <a:lnTo>
                  <a:pt x="190505" y="4135"/>
                </a:lnTo>
                <a:lnTo>
                  <a:pt x="196525" y="2624"/>
                </a:lnTo>
                <a:lnTo>
                  <a:pt x="205754" y="946"/>
                </a:lnTo>
                <a:lnTo>
                  <a:pt x="210501" y="498"/>
                </a:lnTo>
                <a:lnTo>
                  <a:pt x="215571" y="200"/>
                </a:lnTo>
                <a:lnTo>
                  <a:pt x="220856" y="0"/>
                </a:lnTo>
                <a:lnTo>
                  <a:pt x="226284" y="820"/>
                </a:lnTo>
                <a:lnTo>
                  <a:pt x="231808" y="2319"/>
                </a:lnTo>
                <a:lnTo>
                  <a:pt x="237396" y="4271"/>
                </a:lnTo>
                <a:lnTo>
                  <a:pt x="246144" y="6440"/>
                </a:lnTo>
                <a:lnTo>
                  <a:pt x="254160" y="8356"/>
                </a:lnTo>
                <a:lnTo>
                  <a:pt x="258964" y="10201"/>
                </a:lnTo>
                <a:lnTo>
                  <a:pt x="268430" y="13838"/>
                </a:lnTo>
                <a:lnTo>
                  <a:pt x="275812" y="15454"/>
                </a:lnTo>
                <a:lnTo>
                  <a:pt x="282268" y="18713"/>
                </a:lnTo>
                <a:lnTo>
                  <a:pt x="289623" y="24015"/>
                </a:lnTo>
                <a:lnTo>
                  <a:pt x="293169" y="27280"/>
                </a:lnTo>
                <a:lnTo>
                  <a:pt x="295447" y="29484"/>
                </a:lnTo>
                <a:lnTo>
                  <a:pt x="296967" y="31906"/>
                </a:lnTo>
                <a:lnTo>
                  <a:pt x="297979" y="34473"/>
                </a:lnTo>
                <a:lnTo>
                  <a:pt x="298655" y="37137"/>
                </a:lnTo>
                <a:lnTo>
                  <a:pt x="300058" y="38913"/>
                </a:lnTo>
                <a:lnTo>
                  <a:pt x="301945" y="40097"/>
                </a:lnTo>
                <a:lnTo>
                  <a:pt x="307268" y="41997"/>
                </a:lnTo>
                <a:lnTo>
                  <a:pt x="307705" y="43106"/>
                </a:lnTo>
                <a:lnTo>
                  <a:pt x="308190" y="46877"/>
                </a:lnTo>
                <a:lnTo>
                  <a:pt x="308578" y="51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"/>
          <p:cNvSpPr/>
          <p:nvPr/>
        </p:nvSpPr>
        <p:spPr>
          <a:xfrm>
            <a:off x="5446407" y="2940367"/>
            <a:ext cx="128542" cy="274321"/>
          </a:xfrm>
          <a:custGeom>
            <a:avLst/>
            <a:gdLst/>
            <a:ahLst/>
            <a:cxnLst/>
            <a:rect l="0" t="0" r="0" b="0"/>
            <a:pathLst>
              <a:path w="128542" h="274321">
                <a:moveTo>
                  <a:pt x="42850" y="0"/>
                </a:moveTo>
                <a:lnTo>
                  <a:pt x="29831" y="13019"/>
                </a:lnTo>
                <a:lnTo>
                  <a:pt x="28456" y="16299"/>
                </a:lnTo>
                <a:lnTo>
                  <a:pt x="27539" y="20391"/>
                </a:lnTo>
                <a:lnTo>
                  <a:pt x="26928" y="25024"/>
                </a:lnTo>
                <a:lnTo>
                  <a:pt x="23708" y="32712"/>
                </a:lnTo>
                <a:lnTo>
                  <a:pt x="21516" y="36095"/>
                </a:lnTo>
                <a:lnTo>
                  <a:pt x="20055" y="40256"/>
                </a:lnTo>
                <a:lnTo>
                  <a:pt x="19081" y="44935"/>
                </a:lnTo>
                <a:lnTo>
                  <a:pt x="18431" y="49959"/>
                </a:lnTo>
                <a:lnTo>
                  <a:pt x="17046" y="55214"/>
                </a:lnTo>
                <a:lnTo>
                  <a:pt x="15170" y="60622"/>
                </a:lnTo>
                <a:lnTo>
                  <a:pt x="12967" y="66132"/>
                </a:lnTo>
                <a:lnTo>
                  <a:pt x="10545" y="71710"/>
                </a:lnTo>
                <a:lnTo>
                  <a:pt x="5315" y="82989"/>
                </a:lnTo>
                <a:lnTo>
                  <a:pt x="3539" y="88664"/>
                </a:lnTo>
                <a:lnTo>
                  <a:pt x="2355" y="94352"/>
                </a:lnTo>
                <a:lnTo>
                  <a:pt x="1566" y="100049"/>
                </a:lnTo>
                <a:lnTo>
                  <a:pt x="1040" y="105751"/>
                </a:lnTo>
                <a:lnTo>
                  <a:pt x="689" y="111458"/>
                </a:lnTo>
                <a:lnTo>
                  <a:pt x="299" y="122880"/>
                </a:lnTo>
                <a:lnTo>
                  <a:pt x="49" y="148274"/>
                </a:lnTo>
                <a:lnTo>
                  <a:pt x="0" y="175974"/>
                </a:lnTo>
                <a:lnTo>
                  <a:pt x="948" y="181133"/>
                </a:lnTo>
                <a:lnTo>
                  <a:pt x="4542" y="189406"/>
                </a:lnTo>
                <a:lnTo>
                  <a:pt x="5881" y="193898"/>
                </a:lnTo>
                <a:lnTo>
                  <a:pt x="6774" y="198798"/>
                </a:lnTo>
                <a:lnTo>
                  <a:pt x="7370" y="203970"/>
                </a:lnTo>
                <a:lnTo>
                  <a:pt x="8718" y="209322"/>
                </a:lnTo>
                <a:lnTo>
                  <a:pt x="10571" y="214796"/>
                </a:lnTo>
                <a:lnTo>
                  <a:pt x="12759" y="220350"/>
                </a:lnTo>
                <a:lnTo>
                  <a:pt x="14217" y="225005"/>
                </a:lnTo>
                <a:lnTo>
                  <a:pt x="15837" y="232717"/>
                </a:lnTo>
                <a:lnTo>
                  <a:pt x="19096" y="239320"/>
                </a:lnTo>
                <a:lnTo>
                  <a:pt x="21299" y="242414"/>
                </a:lnTo>
                <a:lnTo>
                  <a:pt x="23720" y="245430"/>
                </a:lnTo>
                <a:lnTo>
                  <a:pt x="26287" y="248392"/>
                </a:lnTo>
                <a:lnTo>
                  <a:pt x="28951" y="251320"/>
                </a:lnTo>
                <a:lnTo>
                  <a:pt x="32631" y="253271"/>
                </a:lnTo>
                <a:lnTo>
                  <a:pt x="36990" y="254573"/>
                </a:lnTo>
                <a:lnTo>
                  <a:pt x="41801" y="255440"/>
                </a:lnTo>
                <a:lnTo>
                  <a:pt x="45961" y="256018"/>
                </a:lnTo>
                <a:lnTo>
                  <a:pt x="49686" y="256404"/>
                </a:lnTo>
                <a:lnTo>
                  <a:pt x="53122" y="256661"/>
                </a:lnTo>
                <a:lnTo>
                  <a:pt x="56366" y="256832"/>
                </a:lnTo>
                <a:lnTo>
                  <a:pt x="62510" y="257023"/>
                </a:lnTo>
                <a:lnTo>
                  <a:pt x="87349" y="257162"/>
                </a:lnTo>
                <a:lnTo>
                  <a:pt x="90613" y="256214"/>
                </a:lnTo>
                <a:lnTo>
                  <a:pt x="93742" y="254629"/>
                </a:lnTo>
                <a:lnTo>
                  <a:pt x="96781" y="252620"/>
                </a:lnTo>
                <a:lnTo>
                  <a:pt x="99759" y="251281"/>
                </a:lnTo>
                <a:lnTo>
                  <a:pt x="102697" y="250388"/>
                </a:lnTo>
                <a:lnTo>
                  <a:pt x="105607" y="249793"/>
                </a:lnTo>
                <a:lnTo>
                  <a:pt x="108501" y="248444"/>
                </a:lnTo>
                <a:lnTo>
                  <a:pt x="111382" y="246592"/>
                </a:lnTo>
                <a:lnTo>
                  <a:pt x="114256" y="244404"/>
                </a:lnTo>
                <a:lnTo>
                  <a:pt x="116172" y="241994"/>
                </a:lnTo>
                <a:lnTo>
                  <a:pt x="117449" y="239434"/>
                </a:lnTo>
                <a:lnTo>
                  <a:pt x="118300" y="236775"/>
                </a:lnTo>
                <a:lnTo>
                  <a:pt x="121786" y="231281"/>
                </a:lnTo>
                <a:lnTo>
                  <a:pt x="124049" y="228482"/>
                </a:lnTo>
                <a:lnTo>
                  <a:pt x="125557" y="225664"/>
                </a:lnTo>
                <a:lnTo>
                  <a:pt x="127681" y="218099"/>
                </a:lnTo>
                <a:lnTo>
                  <a:pt x="128310" y="214482"/>
                </a:lnTo>
                <a:lnTo>
                  <a:pt x="128496" y="207801"/>
                </a:lnTo>
                <a:lnTo>
                  <a:pt x="128541" y="202529"/>
                </a:lnTo>
                <a:lnTo>
                  <a:pt x="127599" y="199789"/>
                </a:lnTo>
                <a:lnTo>
                  <a:pt x="124014" y="194205"/>
                </a:lnTo>
                <a:lnTo>
                  <a:pt x="121724" y="191383"/>
                </a:lnTo>
                <a:lnTo>
                  <a:pt x="119245" y="188548"/>
                </a:lnTo>
                <a:lnTo>
                  <a:pt x="112974" y="181707"/>
                </a:lnTo>
                <a:lnTo>
                  <a:pt x="112459" y="180193"/>
                </a:lnTo>
                <a:lnTo>
                  <a:pt x="111887" y="175971"/>
                </a:lnTo>
                <a:lnTo>
                  <a:pt x="110782" y="174464"/>
                </a:lnTo>
                <a:lnTo>
                  <a:pt x="109093" y="173459"/>
                </a:lnTo>
                <a:lnTo>
                  <a:pt x="107015" y="172790"/>
                </a:lnTo>
                <a:lnTo>
                  <a:pt x="104677" y="172343"/>
                </a:lnTo>
                <a:lnTo>
                  <a:pt x="102165" y="172045"/>
                </a:lnTo>
                <a:lnTo>
                  <a:pt x="99539" y="171847"/>
                </a:lnTo>
                <a:lnTo>
                  <a:pt x="96835" y="172667"/>
                </a:lnTo>
                <a:lnTo>
                  <a:pt x="94080" y="174166"/>
                </a:lnTo>
                <a:lnTo>
                  <a:pt x="91291" y="176118"/>
                </a:lnTo>
                <a:lnTo>
                  <a:pt x="88479" y="177420"/>
                </a:lnTo>
                <a:lnTo>
                  <a:pt x="85652" y="178287"/>
                </a:lnTo>
                <a:lnTo>
                  <a:pt x="82814" y="178866"/>
                </a:lnTo>
                <a:lnTo>
                  <a:pt x="79971" y="180204"/>
                </a:lnTo>
                <a:lnTo>
                  <a:pt x="77122" y="182049"/>
                </a:lnTo>
                <a:lnTo>
                  <a:pt x="74271" y="184231"/>
                </a:lnTo>
                <a:lnTo>
                  <a:pt x="71417" y="185685"/>
                </a:lnTo>
                <a:lnTo>
                  <a:pt x="68562" y="186655"/>
                </a:lnTo>
                <a:lnTo>
                  <a:pt x="65706" y="187302"/>
                </a:lnTo>
                <a:lnTo>
                  <a:pt x="63803" y="188685"/>
                </a:lnTo>
                <a:lnTo>
                  <a:pt x="62534" y="190560"/>
                </a:lnTo>
                <a:lnTo>
                  <a:pt x="61123" y="195184"/>
                </a:lnTo>
                <a:lnTo>
                  <a:pt x="60496" y="200413"/>
                </a:lnTo>
                <a:lnTo>
                  <a:pt x="59377" y="203141"/>
                </a:lnTo>
                <a:lnTo>
                  <a:pt x="55593" y="208713"/>
                </a:lnTo>
                <a:lnTo>
                  <a:pt x="53276" y="214364"/>
                </a:lnTo>
                <a:lnTo>
                  <a:pt x="51972" y="222900"/>
                </a:lnTo>
                <a:lnTo>
                  <a:pt x="51789" y="225753"/>
                </a:lnTo>
                <a:lnTo>
                  <a:pt x="52619" y="228607"/>
                </a:lnTo>
                <a:lnTo>
                  <a:pt x="56082" y="234318"/>
                </a:lnTo>
                <a:lnTo>
                  <a:pt x="58256" y="240031"/>
                </a:lnTo>
                <a:lnTo>
                  <a:pt x="59480" y="248603"/>
                </a:lnTo>
                <a:lnTo>
                  <a:pt x="59651" y="251460"/>
                </a:lnTo>
                <a:lnTo>
                  <a:pt x="60719" y="254318"/>
                </a:lnTo>
                <a:lnTo>
                  <a:pt x="64444" y="260033"/>
                </a:lnTo>
                <a:lnTo>
                  <a:pt x="67346" y="264054"/>
                </a:lnTo>
                <a:lnTo>
                  <a:pt x="70565" y="267535"/>
                </a:lnTo>
                <a:lnTo>
                  <a:pt x="72756" y="269797"/>
                </a:lnTo>
                <a:lnTo>
                  <a:pt x="75170" y="271304"/>
                </a:lnTo>
                <a:lnTo>
                  <a:pt x="77732" y="272310"/>
                </a:lnTo>
                <a:lnTo>
                  <a:pt x="80392" y="272980"/>
                </a:lnTo>
                <a:lnTo>
                  <a:pt x="83118" y="273427"/>
                </a:lnTo>
                <a:lnTo>
                  <a:pt x="85888" y="273724"/>
                </a:lnTo>
                <a:lnTo>
                  <a:pt x="9428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9"/>
          <p:cNvSpPr/>
          <p:nvPr/>
        </p:nvSpPr>
        <p:spPr>
          <a:xfrm>
            <a:off x="5600700" y="2991802"/>
            <a:ext cx="128440" cy="153825"/>
          </a:xfrm>
          <a:custGeom>
            <a:avLst/>
            <a:gdLst/>
            <a:ahLst/>
            <a:cxnLst/>
            <a:rect l="0" t="0" r="0" b="0"/>
            <a:pathLst>
              <a:path w="128440" h="153825">
                <a:moveTo>
                  <a:pt x="51434" y="0"/>
                </a:moveTo>
                <a:lnTo>
                  <a:pt x="38664" y="0"/>
                </a:lnTo>
                <a:lnTo>
                  <a:pt x="37206" y="953"/>
                </a:lnTo>
                <a:lnTo>
                  <a:pt x="36234" y="2540"/>
                </a:lnTo>
                <a:lnTo>
                  <a:pt x="35586" y="4551"/>
                </a:lnTo>
                <a:lnTo>
                  <a:pt x="34201" y="5891"/>
                </a:lnTo>
                <a:lnTo>
                  <a:pt x="32326" y="6785"/>
                </a:lnTo>
                <a:lnTo>
                  <a:pt x="30123" y="7381"/>
                </a:lnTo>
                <a:lnTo>
                  <a:pt x="27702" y="8731"/>
                </a:lnTo>
                <a:lnTo>
                  <a:pt x="25135" y="10583"/>
                </a:lnTo>
                <a:lnTo>
                  <a:pt x="22471" y="12770"/>
                </a:lnTo>
                <a:lnTo>
                  <a:pt x="19743" y="16134"/>
                </a:lnTo>
                <a:lnTo>
                  <a:pt x="16972" y="20281"/>
                </a:lnTo>
                <a:lnTo>
                  <a:pt x="14172" y="24951"/>
                </a:lnTo>
                <a:lnTo>
                  <a:pt x="12305" y="29969"/>
                </a:lnTo>
                <a:lnTo>
                  <a:pt x="11061" y="35219"/>
                </a:lnTo>
                <a:lnTo>
                  <a:pt x="10232" y="40624"/>
                </a:lnTo>
                <a:lnTo>
                  <a:pt x="8726" y="45180"/>
                </a:lnTo>
                <a:lnTo>
                  <a:pt x="6770" y="49170"/>
                </a:lnTo>
                <a:lnTo>
                  <a:pt x="4513" y="52783"/>
                </a:lnTo>
                <a:lnTo>
                  <a:pt x="3009" y="57096"/>
                </a:lnTo>
                <a:lnTo>
                  <a:pt x="2006" y="61876"/>
                </a:lnTo>
                <a:lnTo>
                  <a:pt x="1337" y="66969"/>
                </a:lnTo>
                <a:lnTo>
                  <a:pt x="891" y="72268"/>
                </a:lnTo>
                <a:lnTo>
                  <a:pt x="594" y="77706"/>
                </a:lnTo>
                <a:lnTo>
                  <a:pt x="264" y="88829"/>
                </a:lnTo>
                <a:lnTo>
                  <a:pt x="34" y="112639"/>
                </a:lnTo>
                <a:lnTo>
                  <a:pt x="975" y="117003"/>
                </a:lnTo>
                <a:lnTo>
                  <a:pt x="2555" y="121817"/>
                </a:lnTo>
                <a:lnTo>
                  <a:pt x="4561" y="126931"/>
                </a:lnTo>
                <a:lnTo>
                  <a:pt x="6851" y="130341"/>
                </a:lnTo>
                <a:lnTo>
                  <a:pt x="9329" y="132614"/>
                </a:lnTo>
                <a:lnTo>
                  <a:pt x="11934" y="134129"/>
                </a:lnTo>
                <a:lnTo>
                  <a:pt x="14623" y="136092"/>
                </a:lnTo>
                <a:lnTo>
                  <a:pt x="17369" y="138353"/>
                </a:lnTo>
                <a:lnTo>
                  <a:pt x="20151" y="140813"/>
                </a:lnTo>
                <a:lnTo>
                  <a:pt x="25784" y="146086"/>
                </a:lnTo>
                <a:lnTo>
                  <a:pt x="28619" y="148826"/>
                </a:lnTo>
                <a:lnTo>
                  <a:pt x="31462" y="150652"/>
                </a:lnTo>
                <a:lnTo>
                  <a:pt x="34309" y="151870"/>
                </a:lnTo>
                <a:lnTo>
                  <a:pt x="37160" y="152682"/>
                </a:lnTo>
                <a:lnTo>
                  <a:pt x="40013" y="153223"/>
                </a:lnTo>
                <a:lnTo>
                  <a:pt x="42868" y="153584"/>
                </a:lnTo>
                <a:lnTo>
                  <a:pt x="45723" y="153824"/>
                </a:lnTo>
                <a:lnTo>
                  <a:pt x="49532" y="153032"/>
                </a:lnTo>
                <a:lnTo>
                  <a:pt x="53976" y="151551"/>
                </a:lnTo>
                <a:lnTo>
                  <a:pt x="58844" y="149612"/>
                </a:lnTo>
                <a:lnTo>
                  <a:pt x="63042" y="148319"/>
                </a:lnTo>
                <a:lnTo>
                  <a:pt x="66793" y="147457"/>
                </a:lnTo>
                <a:lnTo>
                  <a:pt x="70246" y="146882"/>
                </a:lnTo>
                <a:lnTo>
                  <a:pt x="73500" y="145546"/>
                </a:lnTo>
                <a:lnTo>
                  <a:pt x="76622" y="143703"/>
                </a:lnTo>
                <a:lnTo>
                  <a:pt x="79657" y="141522"/>
                </a:lnTo>
                <a:lnTo>
                  <a:pt x="82632" y="139116"/>
                </a:lnTo>
                <a:lnTo>
                  <a:pt x="85568" y="136559"/>
                </a:lnTo>
                <a:lnTo>
                  <a:pt x="88478" y="133902"/>
                </a:lnTo>
                <a:lnTo>
                  <a:pt x="91370" y="130226"/>
                </a:lnTo>
                <a:lnTo>
                  <a:pt x="94250" y="125869"/>
                </a:lnTo>
                <a:lnTo>
                  <a:pt x="97123" y="121061"/>
                </a:lnTo>
                <a:lnTo>
                  <a:pt x="99991" y="116902"/>
                </a:lnTo>
                <a:lnTo>
                  <a:pt x="102856" y="113177"/>
                </a:lnTo>
                <a:lnTo>
                  <a:pt x="105718" y="109742"/>
                </a:lnTo>
                <a:lnTo>
                  <a:pt x="108579" y="105546"/>
                </a:lnTo>
                <a:lnTo>
                  <a:pt x="111438" y="100844"/>
                </a:lnTo>
                <a:lnTo>
                  <a:pt x="114297" y="95804"/>
                </a:lnTo>
                <a:lnTo>
                  <a:pt x="120013" y="85125"/>
                </a:lnTo>
                <a:lnTo>
                  <a:pt x="122871" y="79610"/>
                </a:lnTo>
                <a:lnTo>
                  <a:pt x="124776" y="74981"/>
                </a:lnTo>
                <a:lnTo>
                  <a:pt x="126047" y="70942"/>
                </a:lnTo>
                <a:lnTo>
                  <a:pt x="126893" y="67297"/>
                </a:lnTo>
                <a:lnTo>
                  <a:pt x="127458" y="63915"/>
                </a:lnTo>
                <a:lnTo>
                  <a:pt x="127835" y="60708"/>
                </a:lnTo>
                <a:lnTo>
                  <a:pt x="128085" y="57617"/>
                </a:lnTo>
                <a:lnTo>
                  <a:pt x="128253" y="53651"/>
                </a:lnTo>
                <a:lnTo>
                  <a:pt x="128439" y="44165"/>
                </a:lnTo>
                <a:lnTo>
                  <a:pt x="127535" y="40873"/>
                </a:lnTo>
                <a:lnTo>
                  <a:pt x="125981" y="38679"/>
                </a:lnTo>
                <a:lnTo>
                  <a:pt x="123992" y="37216"/>
                </a:lnTo>
                <a:lnTo>
                  <a:pt x="121714" y="35288"/>
                </a:lnTo>
                <a:lnTo>
                  <a:pt x="119243" y="33050"/>
                </a:lnTo>
                <a:lnTo>
                  <a:pt x="113956" y="28024"/>
                </a:lnTo>
                <a:lnTo>
                  <a:pt x="108432" y="22615"/>
                </a:lnTo>
                <a:lnTo>
                  <a:pt x="104673" y="20792"/>
                </a:lnTo>
                <a:lnTo>
                  <a:pt x="100262" y="19576"/>
                </a:lnTo>
                <a:lnTo>
                  <a:pt x="95416" y="18766"/>
                </a:lnTo>
                <a:lnTo>
                  <a:pt x="90281" y="18226"/>
                </a:lnTo>
                <a:lnTo>
                  <a:pt x="84952" y="17866"/>
                </a:lnTo>
                <a:lnTo>
                  <a:pt x="79495" y="17625"/>
                </a:lnTo>
                <a:lnTo>
                  <a:pt x="73952" y="16513"/>
                </a:lnTo>
                <a:lnTo>
                  <a:pt x="68351" y="14819"/>
                </a:lnTo>
                <a:lnTo>
                  <a:pt x="62712" y="12737"/>
                </a:lnTo>
                <a:lnTo>
                  <a:pt x="58001" y="11348"/>
                </a:lnTo>
                <a:lnTo>
                  <a:pt x="53907" y="10423"/>
                </a:lnTo>
                <a:lnTo>
                  <a:pt x="50226" y="9806"/>
                </a:lnTo>
                <a:lnTo>
                  <a:pt x="46819" y="9395"/>
                </a:lnTo>
                <a:lnTo>
                  <a:pt x="43595" y="9121"/>
                </a:lnTo>
                <a:lnTo>
                  <a:pt x="40493" y="8938"/>
                </a:lnTo>
                <a:lnTo>
                  <a:pt x="31967" y="8735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0"/>
          <p:cNvSpPr/>
          <p:nvPr/>
        </p:nvSpPr>
        <p:spPr>
          <a:xfrm>
            <a:off x="7100887" y="1920239"/>
            <a:ext cx="1114426" cy="968694"/>
          </a:xfrm>
          <a:custGeom>
            <a:avLst/>
            <a:gdLst/>
            <a:ahLst/>
            <a:cxnLst/>
            <a:rect l="0" t="0" r="0" b="0"/>
            <a:pathLst>
              <a:path w="1114426" h="968694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4551" y="20400"/>
                </a:lnTo>
                <a:lnTo>
                  <a:pt x="6785" y="28435"/>
                </a:lnTo>
                <a:lnTo>
                  <a:pt x="9290" y="54651"/>
                </a:lnTo>
                <a:lnTo>
                  <a:pt x="15311" y="77224"/>
                </a:lnTo>
                <a:lnTo>
                  <a:pt x="17856" y="105737"/>
                </a:lnTo>
                <a:lnTo>
                  <a:pt x="23882" y="128590"/>
                </a:lnTo>
                <a:lnTo>
                  <a:pt x="25476" y="157163"/>
                </a:lnTo>
                <a:lnTo>
                  <a:pt x="25708" y="202883"/>
                </a:lnTo>
                <a:lnTo>
                  <a:pt x="28253" y="214313"/>
                </a:lnTo>
                <a:lnTo>
                  <a:pt x="39387" y="243841"/>
                </a:lnTo>
                <a:lnTo>
                  <a:pt x="42176" y="272533"/>
                </a:lnTo>
                <a:lnTo>
                  <a:pt x="42727" y="301378"/>
                </a:lnTo>
                <a:lnTo>
                  <a:pt x="43788" y="328702"/>
                </a:lnTo>
                <a:lnTo>
                  <a:pt x="49643" y="358087"/>
                </a:lnTo>
                <a:lnTo>
                  <a:pt x="51081" y="387069"/>
                </a:lnTo>
                <a:lnTo>
                  <a:pt x="51426" y="455569"/>
                </a:lnTo>
                <a:lnTo>
                  <a:pt x="51433" y="480424"/>
                </a:lnTo>
                <a:lnTo>
                  <a:pt x="55986" y="505885"/>
                </a:lnTo>
                <a:lnTo>
                  <a:pt x="58816" y="531528"/>
                </a:lnTo>
                <a:lnTo>
                  <a:pt x="59654" y="557222"/>
                </a:lnTo>
                <a:lnTo>
                  <a:pt x="59977" y="601268"/>
                </a:lnTo>
                <a:lnTo>
                  <a:pt x="60007" y="677259"/>
                </a:lnTo>
                <a:lnTo>
                  <a:pt x="64558" y="702955"/>
                </a:lnTo>
                <a:lnTo>
                  <a:pt x="67388" y="728666"/>
                </a:lnTo>
                <a:lnTo>
                  <a:pt x="68345" y="757062"/>
                </a:lnTo>
                <a:lnTo>
                  <a:pt x="68580" y="920105"/>
                </a:lnTo>
                <a:lnTo>
                  <a:pt x="69533" y="922966"/>
                </a:lnTo>
                <a:lnTo>
                  <a:pt x="75961" y="932709"/>
                </a:lnTo>
                <a:lnTo>
                  <a:pt x="76623" y="936190"/>
                </a:lnTo>
                <a:lnTo>
                  <a:pt x="77122" y="942578"/>
                </a:lnTo>
                <a:lnTo>
                  <a:pt x="84530" y="950322"/>
                </a:lnTo>
                <a:lnTo>
                  <a:pt x="85882" y="950731"/>
                </a:lnTo>
                <a:lnTo>
                  <a:pt x="89922" y="951185"/>
                </a:lnTo>
                <a:lnTo>
                  <a:pt x="92333" y="952258"/>
                </a:lnTo>
                <a:lnTo>
                  <a:pt x="100277" y="957368"/>
                </a:lnTo>
                <a:lnTo>
                  <a:pt x="105845" y="958897"/>
                </a:lnTo>
                <a:lnTo>
                  <a:pt x="140019" y="960111"/>
                </a:lnTo>
                <a:lnTo>
                  <a:pt x="225784" y="960121"/>
                </a:lnTo>
                <a:lnTo>
                  <a:pt x="238778" y="957581"/>
                </a:lnTo>
                <a:lnTo>
                  <a:pt x="250903" y="954229"/>
                </a:lnTo>
                <a:lnTo>
                  <a:pt x="284513" y="951901"/>
                </a:lnTo>
                <a:lnTo>
                  <a:pt x="310659" y="950665"/>
                </a:lnTo>
                <a:lnTo>
                  <a:pt x="336708" y="944777"/>
                </a:lnTo>
                <a:lnTo>
                  <a:pt x="369088" y="943331"/>
                </a:lnTo>
                <a:lnTo>
                  <a:pt x="625710" y="942975"/>
                </a:lnTo>
                <a:lnTo>
                  <a:pt x="668644" y="949761"/>
                </a:lnTo>
                <a:lnTo>
                  <a:pt x="702943" y="951195"/>
                </a:lnTo>
                <a:lnTo>
                  <a:pt x="737235" y="952431"/>
                </a:lnTo>
                <a:lnTo>
                  <a:pt x="771525" y="958319"/>
                </a:lnTo>
                <a:lnTo>
                  <a:pt x="805815" y="959765"/>
                </a:lnTo>
                <a:lnTo>
                  <a:pt x="875587" y="960111"/>
                </a:lnTo>
                <a:lnTo>
                  <a:pt x="889529" y="962657"/>
                </a:lnTo>
                <a:lnTo>
                  <a:pt x="903029" y="966010"/>
                </a:lnTo>
                <a:lnTo>
                  <a:pt x="932438" y="968163"/>
                </a:lnTo>
                <a:lnTo>
                  <a:pt x="962720" y="968623"/>
                </a:lnTo>
                <a:lnTo>
                  <a:pt x="1104520" y="968693"/>
                </a:lnTo>
                <a:lnTo>
                  <a:pt x="1104964" y="967741"/>
                </a:lnTo>
                <a:lnTo>
                  <a:pt x="1105736" y="961312"/>
                </a:lnTo>
                <a:lnTo>
                  <a:pt x="1106727" y="960915"/>
                </a:lnTo>
                <a:lnTo>
                  <a:pt x="1114425" y="9601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1"/>
          <p:cNvSpPr/>
          <p:nvPr/>
        </p:nvSpPr>
        <p:spPr>
          <a:xfrm>
            <a:off x="7049557" y="1971675"/>
            <a:ext cx="1114321" cy="934403"/>
          </a:xfrm>
          <a:custGeom>
            <a:avLst/>
            <a:gdLst/>
            <a:ahLst/>
            <a:cxnLst/>
            <a:rect l="0" t="0" r="0" b="0"/>
            <a:pathLst>
              <a:path w="1114321" h="934403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2"/>
                </a:lnTo>
                <a:lnTo>
                  <a:pt x="6694" y="2539"/>
                </a:lnTo>
                <a:lnTo>
                  <a:pt x="7285" y="4550"/>
                </a:lnTo>
                <a:lnTo>
                  <a:pt x="8632" y="5891"/>
                </a:lnTo>
                <a:lnTo>
                  <a:pt x="10482" y="6785"/>
                </a:lnTo>
                <a:lnTo>
                  <a:pt x="15078" y="7778"/>
                </a:lnTo>
                <a:lnTo>
                  <a:pt x="20295" y="8219"/>
                </a:lnTo>
                <a:lnTo>
                  <a:pt x="23020" y="9289"/>
                </a:lnTo>
                <a:lnTo>
                  <a:pt x="31406" y="14394"/>
                </a:lnTo>
                <a:lnTo>
                  <a:pt x="39923" y="17282"/>
                </a:lnTo>
                <a:lnTo>
                  <a:pt x="48480" y="23747"/>
                </a:lnTo>
                <a:lnTo>
                  <a:pt x="57999" y="31695"/>
                </a:lnTo>
                <a:lnTo>
                  <a:pt x="67312" y="37264"/>
                </a:lnTo>
                <a:lnTo>
                  <a:pt x="75260" y="45454"/>
                </a:lnTo>
                <a:lnTo>
                  <a:pt x="94036" y="70594"/>
                </a:lnTo>
                <a:lnTo>
                  <a:pt x="96945" y="75638"/>
                </a:lnTo>
                <a:lnTo>
                  <a:pt x="105258" y="83782"/>
                </a:lnTo>
                <a:lnTo>
                  <a:pt x="130489" y="105239"/>
                </a:lnTo>
                <a:lnTo>
                  <a:pt x="140804" y="114400"/>
                </a:lnTo>
                <a:lnTo>
                  <a:pt x="173328" y="135013"/>
                </a:lnTo>
                <a:lnTo>
                  <a:pt x="185479" y="148694"/>
                </a:lnTo>
                <a:lnTo>
                  <a:pt x="206169" y="162333"/>
                </a:lnTo>
                <a:lnTo>
                  <a:pt x="211706" y="165372"/>
                </a:lnTo>
                <a:lnTo>
                  <a:pt x="220398" y="173828"/>
                </a:lnTo>
                <a:lnTo>
                  <a:pt x="224050" y="178750"/>
                </a:lnTo>
                <a:lnTo>
                  <a:pt x="235726" y="186759"/>
                </a:lnTo>
                <a:lnTo>
                  <a:pt x="267947" y="203593"/>
                </a:lnTo>
                <a:lnTo>
                  <a:pt x="286434" y="217274"/>
                </a:lnTo>
                <a:lnTo>
                  <a:pt x="315258" y="233453"/>
                </a:lnTo>
                <a:lnTo>
                  <a:pt x="344128" y="254711"/>
                </a:lnTo>
                <a:lnTo>
                  <a:pt x="376396" y="277255"/>
                </a:lnTo>
                <a:lnTo>
                  <a:pt x="408050" y="305762"/>
                </a:lnTo>
                <a:lnTo>
                  <a:pt x="439571" y="334328"/>
                </a:lnTo>
                <a:lnTo>
                  <a:pt x="489864" y="374332"/>
                </a:lnTo>
                <a:lnTo>
                  <a:pt x="517190" y="398145"/>
                </a:lnTo>
                <a:lnTo>
                  <a:pt x="546577" y="426837"/>
                </a:lnTo>
                <a:lnTo>
                  <a:pt x="575559" y="451131"/>
                </a:lnTo>
                <a:lnTo>
                  <a:pt x="607962" y="480013"/>
                </a:lnTo>
                <a:lnTo>
                  <a:pt x="635839" y="502910"/>
                </a:lnTo>
                <a:lnTo>
                  <a:pt x="668006" y="531493"/>
                </a:lnTo>
                <a:lnTo>
                  <a:pt x="705333" y="568325"/>
                </a:lnTo>
                <a:lnTo>
                  <a:pt x="748232" y="611179"/>
                </a:lnTo>
                <a:lnTo>
                  <a:pt x="763972" y="621838"/>
                </a:lnTo>
                <a:lnTo>
                  <a:pt x="772170" y="626013"/>
                </a:lnTo>
                <a:lnTo>
                  <a:pt x="783819" y="635733"/>
                </a:lnTo>
                <a:lnTo>
                  <a:pt x="794075" y="646403"/>
                </a:lnTo>
                <a:lnTo>
                  <a:pt x="827602" y="674450"/>
                </a:lnTo>
                <a:lnTo>
                  <a:pt x="855394" y="708667"/>
                </a:lnTo>
                <a:lnTo>
                  <a:pt x="877366" y="730568"/>
                </a:lnTo>
                <a:lnTo>
                  <a:pt x="893406" y="742774"/>
                </a:lnTo>
                <a:lnTo>
                  <a:pt x="915495" y="769020"/>
                </a:lnTo>
                <a:lnTo>
                  <a:pt x="948691" y="795607"/>
                </a:lnTo>
                <a:lnTo>
                  <a:pt x="978333" y="816850"/>
                </a:lnTo>
                <a:lnTo>
                  <a:pt x="984985" y="825324"/>
                </a:lnTo>
                <a:lnTo>
                  <a:pt x="988091" y="830251"/>
                </a:lnTo>
                <a:lnTo>
                  <a:pt x="996623" y="838265"/>
                </a:lnTo>
                <a:lnTo>
                  <a:pt x="1005813" y="844050"/>
                </a:lnTo>
                <a:lnTo>
                  <a:pt x="1013072" y="846620"/>
                </a:lnTo>
                <a:lnTo>
                  <a:pt x="1016341" y="849211"/>
                </a:lnTo>
                <a:lnTo>
                  <a:pt x="1039993" y="876994"/>
                </a:lnTo>
                <a:lnTo>
                  <a:pt x="1053139" y="885748"/>
                </a:lnTo>
                <a:lnTo>
                  <a:pt x="1061093" y="888966"/>
                </a:lnTo>
                <a:lnTo>
                  <a:pt x="1064548" y="889824"/>
                </a:lnTo>
                <a:lnTo>
                  <a:pt x="1070927" y="893317"/>
                </a:lnTo>
                <a:lnTo>
                  <a:pt x="1085675" y="905109"/>
                </a:lnTo>
                <a:lnTo>
                  <a:pt x="1091429" y="907095"/>
                </a:lnTo>
                <a:lnTo>
                  <a:pt x="1093344" y="908578"/>
                </a:lnTo>
                <a:lnTo>
                  <a:pt x="1094621" y="910518"/>
                </a:lnTo>
                <a:lnTo>
                  <a:pt x="1096671" y="915926"/>
                </a:lnTo>
                <a:lnTo>
                  <a:pt x="1097792" y="916370"/>
                </a:lnTo>
                <a:lnTo>
                  <a:pt x="1104511" y="917140"/>
                </a:lnTo>
                <a:lnTo>
                  <a:pt x="1104924" y="918132"/>
                </a:lnTo>
                <a:lnTo>
                  <a:pt x="1105639" y="924628"/>
                </a:lnTo>
                <a:lnTo>
                  <a:pt x="1106628" y="925029"/>
                </a:lnTo>
                <a:lnTo>
                  <a:pt x="1114316" y="925829"/>
                </a:lnTo>
                <a:lnTo>
                  <a:pt x="1114319" y="925830"/>
                </a:lnTo>
                <a:lnTo>
                  <a:pt x="1114320" y="9344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"/>
          <p:cNvSpPr/>
          <p:nvPr/>
        </p:nvSpPr>
        <p:spPr>
          <a:xfrm>
            <a:off x="7898133" y="2700340"/>
            <a:ext cx="188593" cy="154303"/>
          </a:xfrm>
          <a:custGeom>
            <a:avLst/>
            <a:gdLst/>
            <a:ahLst/>
            <a:cxnLst/>
            <a:rect l="0" t="0" r="0" b="0"/>
            <a:pathLst>
              <a:path w="188593" h="154303">
                <a:moveTo>
                  <a:pt x="8569" y="154302"/>
                </a:moveTo>
                <a:lnTo>
                  <a:pt x="4018" y="154302"/>
                </a:lnTo>
                <a:lnTo>
                  <a:pt x="2677" y="153349"/>
                </a:lnTo>
                <a:lnTo>
                  <a:pt x="1784" y="151762"/>
                </a:lnTo>
                <a:lnTo>
                  <a:pt x="350" y="146921"/>
                </a:lnTo>
                <a:lnTo>
                  <a:pt x="153" y="143719"/>
                </a:lnTo>
                <a:lnTo>
                  <a:pt x="67" y="139121"/>
                </a:lnTo>
                <a:lnTo>
                  <a:pt x="0" y="109739"/>
                </a:lnTo>
                <a:lnTo>
                  <a:pt x="951" y="105543"/>
                </a:lnTo>
                <a:lnTo>
                  <a:pt x="2539" y="100841"/>
                </a:lnTo>
                <a:lnTo>
                  <a:pt x="4548" y="95801"/>
                </a:lnTo>
                <a:lnTo>
                  <a:pt x="6841" y="91489"/>
                </a:lnTo>
                <a:lnTo>
                  <a:pt x="9323" y="87662"/>
                </a:lnTo>
                <a:lnTo>
                  <a:pt x="11929" y="84158"/>
                </a:lnTo>
                <a:lnTo>
                  <a:pt x="14618" y="79917"/>
                </a:lnTo>
                <a:lnTo>
                  <a:pt x="17365" y="75184"/>
                </a:lnTo>
                <a:lnTo>
                  <a:pt x="20148" y="70125"/>
                </a:lnTo>
                <a:lnTo>
                  <a:pt x="22956" y="65799"/>
                </a:lnTo>
                <a:lnTo>
                  <a:pt x="25780" y="61962"/>
                </a:lnTo>
                <a:lnTo>
                  <a:pt x="28616" y="58452"/>
                </a:lnTo>
                <a:lnTo>
                  <a:pt x="31458" y="54207"/>
                </a:lnTo>
                <a:lnTo>
                  <a:pt x="34306" y="49472"/>
                </a:lnTo>
                <a:lnTo>
                  <a:pt x="37157" y="44410"/>
                </a:lnTo>
                <a:lnTo>
                  <a:pt x="40011" y="40084"/>
                </a:lnTo>
                <a:lnTo>
                  <a:pt x="42866" y="36246"/>
                </a:lnTo>
                <a:lnTo>
                  <a:pt x="45720" y="32736"/>
                </a:lnTo>
                <a:lnTo>
                  <a:pt x="49529" y="29443"/>
                </a:lnTo>
                <a:lnTo>
                  <a:pt x="53973" y="26295"/>
                </a:lnTo>
                <a:lnTo>
                  <a:pt x="58841" y="23244"/>
                </a:lnTo>
                <a:lnTo>
                  <a:pt x="63039" y="20258"/>
                </a:lnTo>
                <a:lnTo>
                  <a:pt x="66790" y="17314"/>
                </a:lnTo>
                <a:lnTo>
                  <a:pt x="70242" y="14399"/>
                </a:lnTo>
                <a:lnTo>
                  <a:pt x="74450" y="12456"/>
                </a:lnTo>
                <a:lnTo>
                  <a:pt x="79159" y="11160"/>
                </a:lnTo>
                <a:lnTo>
                  <a:pt x="84205" y="10297"/>
                </a:lnTo>
                <a:lnTo>
                  <a:pt x="88521" y="8769"/>
                </a:lnTo>
                <a:lnTo>
                  <a:pt x="92350" y="6797"/>
                </a:lnTo>
                <a:lnTo>
                  <a:pt x="95855" y="4530"/>
                </a:lnTo>
                <a:lnTo>
                  <a:pt x="100098" y="3019"/>
                </a:lnTo>
                <a:lnTo>
                  <a:pt x="104831" y="2012"/>
                </a:lnTo>
                <a:lnTo>
                  <a:pt x="109890" y="1340"/>
                </a:lnTo>
                <a:lnTo>
                  <a:pt x="114216" y="892"/>
                </a:lnTo>
                <a:lnTo>
                  <a:pt x="118054" y="594"/>
                </a:lnTo>
                <a:lnTo>
                  <a:pt x="121563" y="395"/>
                </a:lnTo>
                <a:lnTo>
                  <a:pt x="130544" y="174"/>
                </a:lnTo>
                <a:lnTo>
                  <a:pt x="157398" y="0"/>
                </a:lnTo>
                <a:lnTo>
                  <a:pt x="160175" y="952"/>
                </a:lnTo>
                <a:lnTo>
                  <a:pt x="165802" y="4549"/>
                </a:lnTo>
                <a:lnTo>
                  <a:pt x="171478" y="6783"/>
                </a:lnTo>
                <a:lnTo>
                  <a:pt x="178332" y="8217"/>
                </a:lnTo>
                <a:lnTo>
                  <a:pt x="184070" y="13016"/>
                </a:lnTo>
                <a:lnTo>
                  <a:pt x="188592" y="1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3"/>
          <p:cNvSpPr/>
          <p:nvPr/>
        </p:nvSpPr>
        <p:spPr>
          <a:xfrm>
            <a:off x="8086725" y="2537460"/>
            <a:ext cx="214313" cy="85681"/>
          </a:xfrm>
          <a:custGeom>
            <a:avLst/>
            <a:gdLst/>
            <a:ahLst/>
            <a:cxnLst/>
            <a:rect l="0" t="0" r="0" b="0"/>
            <a:pathLst>
              <a:path w="214313" h="85681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40"/>
                </a:lnTo>
                <a:lnTo>
                  <a:pt x="7381" y="4551"/>
                </a:lnTo>
                <a:lnTo>
                  <a:pt x="8730" y="6844"/>
                </a:lnTo>
                <a:lnTo>
                  <a:pt x="10583" y="9325"/>
                </a:lnTo>
                <a:lnTo>
                  <a:pt x="12770" y="11931"/>
                </a:lnTo>
                <a:lnTo>
                  <a:pt x="15182" y="14622"/>
                </a:lnTo>
                <a:lnTo>
                  <a:pt x="20400" y="20151"/>
                </a:lnTo>
                <a:lnTo>
                  <a:pt x="22172" y="22959"/>
                </a:lnTo>
                <a:lnTo>
                  <a:pt x="23354" y="25783"/>
                </a:lnTo>
                <a:lnTo>
                  <a:pt x="24141" y="28619"/>
                </a:lnTo>
                <a:lnTo>
                  <a:pt x="25619" y="32414"/>
                </a:lnTo>
                <a:lnTo>
                  <a:pt x="27557" y="36849"/>
                </a:lnTo>
                <a:lnTo>
                  <a:pt x="29802" y="41711"/>
                </a:lnTo>
                <a:lnTo>
                  <a:pt x="31298" y="45905"/>
                </a:lnTo>
                <a:lnTo>
                  <a:pt x="32295" y="49653"/>
                </a:lnTo>
                <a:lnTo>
                  <a:pt x="32960" y="53104"/>
                </a:lnTo>
                <a:lnTo>
                  <a:pt x="33403" y="56358"/>
                </a:lnTo>
                <a:lnTo>
                  <a:pt x="33698" y="59479"/>
                </a:lnTo>
                <a:lnTo>
                  <a:pt x="33896" y="62513"/>
                </a:lnTo>
                <a:lnTo>
                  <a:pt x="34114" y="68423"/>
                </a:lnTo>
                <a:lnTo>
                  <a:pt x="34238" y="77106"/>
                </a:lnTo>
                <a:lnTo>
                  <a:pt x="34279" y="84022"/>
                </a:lnTo>
                <a:lnTo>
                  <a:pt x="35235" y="84590"/>
                </a:lnTo>
                <a:lnTo>
                  <a:pt x="41670" y="85575"/>
                </a:lnTo>
                <a:lnTo>
                  <a:pt x="47059" y="85680"/>
                </a:lnTo>
                <a:lnTo>
                  <a:pt x="49470" y="84742"/>
                </a:lnTo>
                <a:lnTo>
                  <a:pt x="52030" y="83165"/>
                </a:lnTo>
                <a:lnTo>
                  <a:pt x="54689" y="81161"/>
                </a:lnTo>
                <a:lnTo>
                  <a:pt x="60184" y="78934"/>
                </a:lnTo>
                <a:lnTo>
                  <a:pt x="66754" y="76991"/>
                </a:lnTo>
                <a:lnTo>
                  <a:pt x="71172" y="75140"/>
                </a:lnTo>
                <a:lnTo>
                  <a:pt x="76023" y="72953"/>
                </a:lnTo>
                <a:lnTo>
                  <a:pt x="80210" y="70543"/>
                </a:lnTo>
                <a:lnTo>
                  <a:pt x="83953" y="67983"/>
                </a:lnTo>
                <a:lnTo>
                  <a:pt x="87401" y="65325"/>
                </a:lnTo>
                <a:lnTo>
                  <a:pt x="90652" y="62600"/>
                </a:lnTo>
                <a:lnTo>
                  <a:pt x="93772" y="59830"/>
                </a:lnTo>
                <a:lnTo>
                  <a:pt x="96805" y="57032"/>
                </a:lnTo>
                <a:lnTo>
                  <a:pt x="100731" y="54213"/>
                </a:lnTo>
                <a:lnTo>
                  <a:pt x="105254" y="51382"/>
                </a:lnTo>
                <a:lnTo>
                  <a:pt x="110175" y="48542"/>
                </a:lnTo>
                <a:lnTo>
                  <a:pt x="115360" y="46649"/>
                </a:lnTo>
                <a:lnTo>
                  <a:pt x="120721" y="45387"/>
                </a:lnTo>
                <a:lnTo>
                  <a:pt x="126201" y="44545"/>
                </a:lnTo>
                <a:lnTo>
                  <a:pt x="131759" y="43032"/>
                </a:lnTo>
                <a:lnTo>
                  <a:pt x="137369" y="41070"/>
                </a:lnTo>
                <a:lnTo>
                  <a:pt x="143014" y="38810"/>
                </a:lnTo>
                <a:lnTo>
                  <a:pt x="147730" y="37303"/>
                </a:lnTo>
                <a:lnTo>
                  <a:pt x="151827" y="36299"/>
                </a:lnTo>
                <a:lnTo>
                  <a:pt x="155510" y="35629"/>
                </a:lnTo>
                <a:lnTo>
                  <a:pt x="159870" y="35182"/>
                </a:lnTo>
                <a:lnTo>
                  <a:pt x="164683" y="34885"/>
                </a:lnTo>
                <a:lnTo>
                  <a:pt x="174156" y="34554"/>
                </a:lnTo>
                <a:lnTo>
                  <a:pt x="184846" y="34368"/>
                </a:lnTo>
                <a:lnTo>
                  <a:pt x="191057" y="34324"/>
                </a:lnTo>
                <a:lnTo>
                  <a:pt x="194046" y="33360"/>
                </a:lnTo>
                <a:lnTo>
                  <a:pt x="196991" y="31765"/>
                </a:lnTo>
                <a:lnTo>
                  <a:pt x="205588" y="25822"/>
                </a:lnTo>
                <a:lnTo>
                  <a:pt x="208212" y="25764"/>
                </a:lnTo>
                <a:lnTo>
                  <a:pt x="214312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4"/>
          <p:cNvSpPr/>
          <p:nvPr/>
        </p:nvSpPr>
        <p:spPr>
          <a:xfrm>
            <a:off x="8198529" y="2503170"/>
            <a:ext cx="145372" cy="180023"/>
          </a:xfrm>
          <a:custGeom>
            <a:avLst/>
            <a:gdLst/>
            <a:ahLst/>
            <a:cxnLst/>
            <a:rect l="0" t="0" r="0" b="0"/>
            <a:pathLst>
              <a:path w="145372" h="180023">
                <a:moveTo>
                  <a:pt x="16783" y="0"/>
                </a:moveTo>
                <a:lnTo>
                  <a:pt x="861" y="0"/>
                </a:lnTo>
                <a:lnTo>
                  <a:pt x="453" y="952"/>
                </a:lnTo>
                <a:lnTo>
                  <a:pt x="0" y="4550"/>
                </a:lnTo>
                <a:lnTo>
                  <a:pt x="832" y="6844"/>
                </a:lnTo>
                <a:lnTo>
                  <a:pt x="4297" y="11931"/>
                </a:lnTo>
                <a:lnTo>
                  <a:pt x="6554" y="14622"/>
                </a:lnTo>
                <a:lnTo>
                  <a:pt x="9011" y="17368"/>
                </a:lnTo>
                <a:lnTo>
                  <a:pt x="14282" y="22959"/>
                </a:lnTo>
                <a:lnTo>
                  <a:pt x="19799" y="28619"/>
                </a:lnTo>
                <a:lnTo>
                  <a:pt x="22604" y="32414"/>
                </a:lnTo>
                <a:lnTo>
                  <a:pt x="25426" y="36849"/>
                </a:lnTo>
                <a:lnTo>
                  <a:pt x="28261" y="41711"/>
                </a:lnTo>
                <a:lnTo>
                  <a:pt x="32055" y="46857"/>
                </a:lnTo>
                <a:lnTo>
                  <a:pt x="36489" y="52193"/>
                </a:lnTo>
                <a:lnTo>
                  <a:pt x="41350" y="57655"/>
                </a:lnTo>
                <a:lnTo>
                  <a:pt x="45543" y="63202"/>
                </a:lnTo>
                <a:lnTo>
                  <a:pt x="49292" y="68804"/>
                </a:lnTo>
                <a:lnTo>
                  <a:pt x="52743" y="74444"/>
                </a:lnTo>
                <a:lnTo>
                  <a:pt x="55997" y="79157"/>
                </a:lnTo>
                <a:lnTo>
                  <a:pt x="59118" y="83251"/>
                </a:lnTo>
                <a:lnTo>
                  <a:pt x="62152" y="86933"/>
                </a:lnTo>
                <a:lnTo>
                  <a:pt x="65126" y="91293"/>
                </a:lnTo>
                <a:lnTo>
                  <a:pt x="68062" y="96104"/>
                </a:lnTo>
                <a:lnTo>
                  <a:pt x="70971" y="101217"/>
                </a:lnTo>
                <a:lnTo>
                  <a:pt x="73863" y="105578"/>
                </a:lnTo>
                <a:lnTo>
                  <a:pt x="76744" y="109438"/>
                </a:lnTo>
                <a:lnTo>
                  <a:pt x="79617" y="112963"/>
                </a:lnTo>
                <a:lnTo>
                  <a:pt x="82485" y="117219"/>
                </a:lnTo>
                <a:lnTo>
                  <a:pt x="85349" y="121961"/>
                </a:lnTo>
                <a:lnTo>
                  <a:pt x="88211" y="127027"/>
                </a:lnTo>
                <a:lnTo>
                  <a:pt x="91071" y="131357"/>
                </a:lnTo>
                <a:lnTo>
                  <a:pt x="93931" y="135196"/>
                </a:lnTo>
                <a:lnTo>
                  <a:pt x="96791" y="138708"/>
                </a:lnTo>
                <a:lnTo>
                  <a:pt x="99649" y="142002"/>
                </a:lnTo>
                <a:lnTo>
                  <a:pt x="102507" y="145150"/>
                </a:lnTo>
                <a:lnTo>
                  <a:pt x="105365" y="148202"/>
                </a:lnTo>
                <a:lnTo>
                  <a:pt x="108222" y="150236"/>
                </a:lnTo>
                <a:lnTo>
                  <a:pt x="111080" y="151592"/>
                </a:lnTo>
                <a:lnTo>
                  <a:pt x="113938" y="152496"/>
                </a:lnTo>
                <a:lnTo>
                  <a:pt x="116796" y="154052"/>
                </a:lnTo>
                <a:lnTo>
                  <a:pt x="119653" y="156041"/>
                </a:lnTo>
                <a:lnTo>
                  <a:pt x="122511" y="158320"/>
                </a:lnTo>
                <a:lnTo>
                  <a:pt x="125368" y="160791"/>
                </a:lnTo>
                <a:lnTo>
                  <a:pt x="128226" y="163392"/>
                </a:lnTo>
                <a:lnTo>
                  <a:pt x="131083" y="166078"/>
                </a:lnTo>
                <a:lnTo>
                  <a:pt x="133940" y="167868"/>
                </a:lnTo>
                <a:lnTo>
                  <a:pt x="136798" y="169062"/>
                </a:lnTo>
                <a:lnTo>
                  <a:pt x="143678" y="170978"/>
                </a:lnTo>
                <a:lnTo>
                  <a:pt x="144241" y="172088"/>
                </a:lnTo>
                <a:lnTo>
                  <a:pt x="145036" y="177248"/>
                </a:lnTo>
                <a:lnTo>
                  <a:pt x="145371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5"/>
          <p:cNvSpPr/>
          <p:nvPr/>
        </p:nvSpPr>
        <p:spPr>
          <a:xfrm>
            <a:off x="8301040" y="2434589"/>
            <a:ext cx="214131" cy="214314"/>
          </a:xfrm>
          <a:custGeom>
            <a:avLst/>
            <a:gdLst/>
            <a:ahLst/>
            <a:cxnLst/>
            <a:rect l="0" t="0" r="0" b="0"/>
            <a:pathLst>
              <a:path w="214131" h="214314">
                <a:moveTo>
                  <a:pt x="94294" y="0"/>
                </a:moveTo>
                <a:lnTo>
                  <a:pt x="99234" y="0"/>
                </a:lnTo>
                <a:lnTo>
                  <a:pt x="89818" y="0"/>
                </a:lnTo>
                <a:lnTo>
                  <a:pt x="88452" y="953"/>
                </a:lnTo>
                <a:lnTo>
                  <a:pt x="87542" y="2541"/>
                </a:lnTo>
                <a:lnTo>
                  <a:pt x="86082" y="7381"/>
                </a:lnTo>
                <a:lnTo>
                  <a:pt x="80801" y="10584"/>
                </a:lnTo>
                <a:lnTo>
                  <a:pt x="76728" y="12771"/>
                </a:lnTo>
                <a:lnTo>
                  <a:pt x="73058" y="16134"/>
                </a:lnTo>
                <a:lnTo>
                  <a:pt x="69659" y="20281"/>
                </a:lnTo>
                <a:lnTo>
                  <a:pt x="66441" y="24951"/>
                </a:lnTo>
                <a:lnTo>
                  <a:pt x="62390" y="29017"/>
                </a:lnTo>
                <a:lnTo>
                  <a:pt x="57785" y="32679"/>
                </a:lnTo>
                <a:lnTo>
                  <a:pt x="52810" y="36074"/>
                </a:lnTo>
                <a:lnTo>
                  <a:pt x="48541" y="38337"/>
                </a:lnTo>
                <a:lnTo>
                  <a:pt x="44742" y="39846"/>
                </a:lnTo>
                <a:lnTo>
                  <a:pt x="41257" y="40851"/>
                </a:lnTo>
                <a:lnTo>
                  <a:pt x="34844" y="44509"/>
                </a:lnTo>
                <a:lnTo>
                  <a:pt x="28820" y="49310"/>
                </a:lnTo>
                <a:lnTo>
                  <a:pt x="22968" y="54618"/>
                </a:lnTo>
                <a:lnTo>
                  <a:pt x="20073" y="56415"/>
                </a:lnTo>
                <a:lnTo>
                  <a:pt x="14318" y="58411"/>
                </a:lnTo>
                <a:lnTo>
                  <a:pt x="10272" y="59535"/>
                </a:lnTo>
                <a:lnTo>
                  <a:pt x="4523" y="59868"/>
                </a:lnTo>
                <a:lnTo>
                  <a:pt x="2" y="60008"/>
                </a:lnTo>
                <a:lnTo>
                  <a:pt x="0" y="60008"/>
                </a:lnTo>
                <a:lnTo>
                  <a:pt x="4549" y="64559"/>
                </a:lnTo>
                <a:lnTo>
                  <a:pt x="5889" y="66852"/>
                </a:lnTo>
                <a:lnTo>
                  <a:pt x="7379" y="71940"/>
                </a:lnTo>
                <a:lnTo>
                  <a:pt x="10580" y="77376"/>
                </a:lnTo>
                <a:lnTo>
                  <a:pt x="12768" y="80159"/>
                </a:lnTo>
                <a:lnTo>
                  <a:pt x="14226" y="83920"/>
                </a:lnTo>
                <a:lnTo>
                  <a:pt x="15198" y="88332"/>
                </a:lnTo>
                <a:lnTo>
                  <a:pt x="15846" y="93178"/>
                </a:lnTo>
                <a:lnTo>
                  <a:pt x="16277" y="97361"/>
                </a:lnTo>
                <a:lnTo>
                  <a:pt x="16567" y="101103"/>
                </a:lnTo>
                <a:lnTo>
                  <a:pt x="16887" y="107800"/>
                </a:lnTo>
                <a:lnTo>
                  <a:pt x="17029" y="113951"/>
                </a:lnTo>
                <a:lnTo>
                  <a:pt x="18019" y="116925"/>
                </a:lnTo>
                <a:lnTo>
                  <a:pt x="21659" y="122770"/>
                </a:lnTo>
                <a:lnTo>
                  <a:pt x="26452" y="128542"/>
                </a:lnTo>
                <a:lnTo>
                  <a:pt x="33829" y="136656"/>
                </a:lnTo>
                <a:lnTo>
                  <a:pt x="38702" y="141562"/>
                </a:lnTo>
                <a:lnTo>
                  <a:pt x="40088" y="142000"/>
                </a:lnTo>
                <a:lnTo>
                  <a:pt x="41012" y="141339"/>
                </a:lnTo>
                <a:lnTo>
                  <a:pt x="41628" y="139946"/>
                </a:lnTo>
                <a:lnTo>
                  <a:pt x="42991" y="139018"/>
                </a:lnTo>
                <a:lnTo>
                  <a:pt x="47045" y="137986"/>
                </a:lnTo>
                <a:lnTo>
                  <a:pt x="52023" y="134988"/>
                </a:lnTo>
                <a:lnTo>
                  <a:pt x="57409" y="130480"/>
                </a:lnTo>
                <a:lnTo>
                  <a:pt x="62978" y="125301"/>
                </a:lnTo>
                <a:lnTo>
                  <a:pt x="71469" y="117031"/>
                </a:lnTo>
                <a:lnTo>
                  <a:pt x="75268" y="114216"/>
                </a:lnTo>
                <a:lnTo>
                  <a:pt x="79705" y="111386"/>
                </a:lnTo>
                <a:lnTo>
                  <a:pt x="84568" y="108548"/>
                </a:lnTo>
                <a:lnTo>
                  <a:pt x="88763" y="105703"/>
                </a:lnTo>
                <a:lnTo>
                  <a:pt x="92512" y="102854"/>
                </a:lnTo>
                <a:lnTo>
                  <a:pt x="95964" y="100002"/>
                </a:lnTo>
                <a:lnTo>
                  <a:pt x="100169" y="97148"/>
                </a:lnTo>
                <a:lnTo>
                  <a:pt x="104880" y="94293"/>
                </a:lnTo>
                <a:lnTo>
                  <a:pt x="109924" y="91437"/>
                </a:lnTo>
                <a:lnTo>
                  <a:pt x="115191" y="89533"/>
                </a:lnTo>
                <a:lnTo>
                  <a:pt x="120608" y="88264"/>
                </a:lnTo>
                <a:lnTo>
                  <a:pt x="126124" y="87418"/>
                </a:lnTo>
                <a:lnTo>
                  <a:pt x="131707" y="85901"/>
                </a:lnTo>
                <a:lnTo>
                  <a:pt x="137334" y="83938"/>
                </a:lnTo>
                <a:lnTo>
                  <a:pt x="142990" y="81676"/>
                </a:lnTo>
                <a:lnTo>
                  <a:pt x="148666" y="80168"/>
                </a:lnTo>
                <a:lnTo>
                  <a:pt x="154354" y="79163"/>
                </a:lnTo>
                <a:lnTo>
                  <a:pt x="160052" y="78493"/>
                </a:lnTo>
                <a:lnTo>
                  <a:pt x="164803" y="78999"/>
                </a:lnTo>
                <a:lnTo>
                  <a:pt x="168923" y="80289"/>
                </a:lnTo>
                <a:lnTo>
                  <a:pt x="172621" y="82101"/>
                </a:lnTo>
                <a:lnTo>
                  <a:pt x="179271" y="84115"/>
                </a:lnTo>
                <a:lnTo>
                  <a:pt x="182378" y="84652"/>
                </a:lnTo>
                <a:lnTo>
                  <a:pt x="186355" y="85962"/>
                </a:lnTo>
                <a:lnTo>
                  <a:pt x="190911" y="87788"/>
                </a:lnTo>
                <a:lnTo>
                  <a:pt x="195853" y="89958"/>
                </a:lnTo>
                <a:lnTo>
                  <a:pt x="200100" y="92357"/>
                </a:lnTo>
                <a:lnTo>
                  <a:pt x="203884" y="94909"/>
                </a:lnTo>
                <a:lnTo>
                  <a:pt x="207359" y="97563"/>
                </a:lnTo>
                <a:lnTo>
                  <a:pt x="209676" y="101237"/>
                </a:lnTo>
                <a:lnTo>
                  <a:pt x="211221" y="105591"/>
                </a:lnTo>
                <a:lnTo>
                  <a:pt x="212250" y="110400"/>
                </a:lnTo>
                <a:lnTo>
                  <a:pt x="212937" y="114557"/>
                </a:lnTo>
                <a:lnTo>
                  <a:pt x="213394" y="118282"/>
                </a:lnTo>
                <a:lnTo>
                  <a:pt x="213699" y="121717"/>
                </a:lnTo>
                <a:lnTo>
                  <a:pt x="213903" y="125913"/>
                </a:lnTo>
                <a:lnTo>
                  <a:pt x="214130" y="135654"/>
                </a:lnTo>
                <a:lnTo>
                  <a:pt x="213237" y="139966"/>
                </a:lnTo>
                <a:lnTo>
                  <a:pt x="211690" y="143793"/>
                </a:lnTo>
                <a:lnTo>
                  <a:pt x="209705" y="147297"/>
                </a:lnTo>
                <a:lnTo>
                  <a:pt x="204960" y="156271"/>
                </a:lnTo>
                <a:lnTo>
                  <a:pt x="202362" y="161331"/>
                </a:lnTo>
                <a:lnTo>
                  <a:pt x="198725" y="166609"/>
                </a:lnTo>
                <a:lnTo>
                  <a:pt x="194394" y="172033"/>
                </a:lnTo>
                <a:lnTo>
                  <a:pt x="189603" y="177554"/>
                </a:lnTo>
                <a:lnTo>
                  <a:pt x="181739" y="186228"/>
                </a:lnTo>
                <a:lnTo>
                  <a:pt x="175068" y="193258"/>
                </a:lnTo>
                <a:lnTo>
                  <a:pt x="168929" y="199558"/>
                </a:lnTo>
                <a:lnTo>
                  <a:pt x="165006" y="201619"/>
                </a:lnTo>
                <a:lnTo>
                  <a:pt x="160486" y="202993"/>
                </a:lnTo>
                <a:lnTo>
                  <a:pt x="155567" y="203909"/>
                </a:lnTo>
                <a:lnTo>
                  <a:pt x="151335" y="205472"/>
                </a:lnTo>
                <a:lnTo>
                  <a:pt x="147562" y="207466"/>
                </a:lnTo>
                <a:lnTo>
                  <a:pt x="144094" y="209749"/>
                </a:lnTo>
                <a:lnTo>
                  <a:pt x="139877" y="211270"/>
                </a:lnTo>
                <a:lnTo>
                  <a:pt x="135160" y="212285"/>
                </a:lnTo>
                <a:lnTo>
                  <a:pt x="130110" y="212961"/>
                </a:lnTo>
                <a:lnTo>
                  <a:pt x="125792" y="213411"/>
                </a:lnTo>
                <a:lnTo>
                  <a:pt x="121961" y="213712"/>
                </a:lnTo>
                <a:lnTo>
                  <a:pt x="111440" y="2143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6"/>
          <p:cNvSpPr/>
          <p:nvPr/>
        </p:nvSpPr>
        <p:spPr>
          <a:xfrm>
            <a:off x="7135178" y="2744499"/>
            <a:ext cx="214313" cy="153007"/>
          </a:xfrm>
          <a:custGeom>
            <a:avLst/>
            <a:gdLst/>
            <a:ahLst/>
            <a:cxnLst/>
            <a:rect l="0" t="0" r="0" b="0"/>
            <a:pathLst>
              <a:path w="214313" h="153007">
                <a:moveTo>
                  <a:pt x="17144" y="24418"/>
                </a:moveTo>
                <a:lnTo>
                  <a:pt x="8581" y="24418"/>
                </a:lnTo>
                <a:lnTo>
                  <a:pt x="8575" y="28969"/>
                </a:lnTo>
                <a:lnTo>
                  <a:pt x="7621" y="30310"/>
                </a:lnTo>
                <a:lnTo>
                  <a:pt x="6033" y="31203"/>
                </a:lnTo>
                <a:lnTo>
                  <a:pt x="353" y="32886"/>
                </a:lnTo>
                <a:lnTo>
                  <a:pt x="104" y="37510"/>
                </a:lnTo>
                <a:lnTo>
                  <a:pt x="0" y="41532"/>
                </a:lnTo>
                <a:lnTo>
                  <a:pt x="20399" y="41563"/>
                </a:lnTo>
                <a:lnTo>
                  <a:pt x="23124" y="40611"/>
                </a:lnTo>
                <a:lnTo>
                  <a:pt x="28692" y="37012"/>
                </a:lnTo>
                <a:lnTo>
                  <a:pt x="32462" y="35671"/>
                </a:lnTo>
                <a:lnTo>
                  <a:pt x="36881" y="34778"/>
                </a:lnTo>
                <a:lnTo>
                  <a:pt x="41732" y="34182"/>
                </a:lnTo>
                <a:lnTo>
                  <a:pt x="45919" y="32833"/>
                </a:lnTo>
                <a:lnTo>
                  <a:pt x="49662" y="30980"/>
                </a:lnTo>
                <a:lnTo>
                  <a:pt x="53111" y="28793"/>
                </a:lnTo>
                <a:lnTo>
                  <a:pt x="57314" y="27334"/>
                </a:lnTo>
                <a:lnTo>
                  <a:pt x="62022" y="26362"/>
                </a:lnTo>
                <a:lnTo>
                  <a:pt x="67065" y="25714"/>
                </a:lnTo>
                <a:lnTo>
                  <a:pt x="72332" y="24330"/>
                </a:lnTo>
                <a:lnTo>
                  <a:pt x="77749" y="22454"/>
                </a:lnTo>
                <a:lnTo>
                  <a:pt x="83265" y="20251"/>
                </a:lnTo>
                <a:lnTo>
                  <a:pt x="87895" y="18783"/>
                </a:lnTo>
                <a:lnTo>
                  <a:pt x="91934" y="17804"/>
                </a:lnTo>
                <a:lnTo>
                  <a:pt x="95579" y="17151"/>
                </a:lnTo>
                <a:lnTo>
                  <a:pt x="99914" y="16716"/>
                </a:lnTo>
                <a:lnTo>
                  <a:pt x="104709" y="16426"/>
                </a:lnTo>
                <a:lnTo>
                  <a:pt x="109810" y="16233"/>
                </a:lnTo>
                <a:lnTo>
                  <a:pt x="114164" y="15151"/>
                </a:lnTo>
                <a:lnTo>
                  <a:pt x="118020" y="13478"/>
                </a:lnTo>
                <a:lnTo>
                  <a:pt x="121541" y="11409"/>
                </a:lnTo>
                <a:lnTo>
                  <a:pt x="125795" y="10031"/>
                </a:lnTo>
                <a:lnTo>
                  <a:pt x="130535" y="9111"/>
                </a:lnTo>
                <a:lnTo>
                  <a:pt x="135601" y="8499"/>
                </a:lnTo>
                <a:lnTo>
                  <a:pt x="140883" y="7138"/>
                </a:lnTo>
                <a:lnTo>
                  <a:pt x="146309" y="5278"/>
                </a:lnTo>
                <a:lnTo>
                  <a:pt x="151832" y="3086"/>
                </a:lnTo>
                <a:lnTo>
                  <a:pt x="156466" y="1624"/>
                </a:lnTo>
                <a:lnTo>
                  <a:pt x="160508" y="649"/>
                </a:lnTo>
                <a:lnTo>
                  <a:pt x="164155" y="0"/>
                </a:lnTo>
                <a:lnTo>
                  <a:pt x="167539" y="519"/>
                </a:lnTo>
                <a:lnTo>
                  <a:pt x="176852" y="4849"/>
                </a:lnTo>
                <a:lnTo>
                  <a:pt x="182740" y="6196"/>
                </a:lnTo>
                <a:lnTo>
                  <a:pt x="188533" y="6794"/>
                </a:lnTo>
                <a:lnTo>
                  <a:pt x="195462" y="7179"/>
                </a:lnTo>
                <a:lnTo>
                  <a:pt x="201212" y="7245"/>
                </a:lnTo>
                <a:lnTo>
                  <a:pt x="204398" y="7265"/>
                </a:lnTo>
                <a:lnTo>
                  <a:pt x="204845" y="8220"/>
                </a:lnTo>
                <a:lnTo>
                  <a:pt x="205342" y="11821"/>
                </a:lnTo>
                <a:lnTo>
                  <a:pt x="206427" y="13163"/>
                </a:lnTo>
                <a:lnTo>
                  <a:pt x="208103" y="14057"/>
                </a:lnTo>
                <a:lnTo>
                  <a:pt x="210172" y="14653"/>
                </a:lnTo>
                <a:lnTo>
                  <a:pt x="211552" y="16003"/>
                </a:lnTo>
                <a:lnTo>
                  <a:pt x="212472" y="17856"/>
                </a:lnTo>
                <a:lnTo>
                  <a:pt x="213494" y="22454"/>
                </a:lnTo>
                <a:lnTo>
                  <a:pt x="213766" y="25014"/>
                </a:lnTo>
                <a:lnTo>
                  <a:pt x="214204" y="31415"/>
                </a:lnTo>
                <a:lnTo>
                  <a:pt x="214264" y="34830"/>
                </a:lnTo>
                <a:lnTo>
                  <a:pt x="214312" y="1530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7"/>
          <p:cNvSpPr/>
          <p:nvPr/>
        </p:nvSpPr>
        <p:spPr>
          <a:xfrm>
            <a:off x="4854893" y="3557692"/>
            <a:ext cx="334293" cy="171239"/>
          </a:xfrm>
          <a:custGeom>
            <a:avLst/>
            <a:gdLst/>
            <a:ahLst/>
            <a:cxnLst/>
            <a:rect l="0" t="0" r="0" b="0"/>
            <a:pathLst>
              <a:path w="334293" h="171239">
                <a:moveTo>
                  <a:pt x="137159" y="34185"/>
                </a:moveTo>
                <a:lnTo>
                  <a:pt x="137159" y="26804"/>
                </a:lnTo>
                <a:lnTo>
                  <a:pt x="136207" y="26407"/>
                </a:lnTo>
                <a:lnTo>
                  <a:pt x="132609" y="25966"/>
                </a:lnTo>
                <a:lnTo>
                  <a:pt x="131268" y="24895"/>
                </a:lnTo>
                <a:lnTo>
                  <a:pt x="130374" y="23230"/>
                </a:lnTo>
                <a:lnTo>
                  <a:pt x="128940" y="18262"/>
                </a:lnTo>
                <a:lnTo>
                  <a:pt x="126204" y="15043"/>
                </a:lnTo>
                <a:lnTo>
                  <a:pt x="121237" y="9766"/>
                </a:lnTo>
                <a:lnTo>
                  <a:pt x="119876" y="9334"/>
                </a:lnTo>
                <a:lnTo>
                  <a:pt x="109479" y="8519"/>
                </a:lnTo>
                <a:lnTo>
                  <a:pt x="107276" y="8501"/>
                </a:lnTo>
                <a:lnTo>
                  <a:pt x="104854" y="7538"/>
                </a:lnTo>
                <a:lnTo>
                  <a:pt x="96896" y="2583"/>
                </a:lnTo>
                <a:lnTo>
                  <a:pt x="91324" y="1090"/>
                </a:lnTo>
                <a:lnTo>
                  <a:pt x="82833" y="249"/>
                </a:lnTo>
                <a:lnTo>
                  <a:pt x="74284" y="0"/>
                </a:lnTo>
                <a:lnTo>
                  <a:pt x="71430" y="917"/>
                </a:lnTo>
                <a:lnTo>
                  <a:pt x="65719" y="4477"/>
                </a:lnTo>
                <a:lnTo>
                  <a:pt x="57465" y="6694"/>
                </a:lnTo>
                <a:lnTo>
                  <a:pt x="48400" y="7679"/>
                </a:lnTo>
                <a:lnTo>
                  <a:pt x="41195" y="8117"/>
                </a:lnTo>
                <a:lnTo>
                  <a:pt x="31784" y="8364"/>
                </a:lnTo>
                <a:lnTo>
                  <a:pt x="28809" y="9351"/>
                </a:lnTo>
                <a:lnTo>
                  <a:pt x="21024" y="14338"/>
                </a:lnTo>
                <a:lnTo>
                  <a:pt x="15370" y="19047"/>
                </a:lnTo>
                <a:lnTo>
                  <a:pt x="13104" y="21235"/>
                </a:lnTo>
                <a:lnTo>
                  <a:pt x="11593" y="23647"/>
                </a:lnTo>
                <a:lnTo>
                  <a:pt x="9915" y="28866"/>
                </a:lnTo>
                <a:lnTo>
                  <a:pt x="8514" y="31592"/>
                </a:lnTo>
                <a:lnTo>
                  <a:pt x="6628" y="34362"/>
                </a:lnTo>
                <a:lnTo>
                  <a:pt x="4419" y="37160"/>
                </a:lnTo>
                <a:lnTo>
                  <a:pt x="2945" y="39979"/>
                </a:lnTo>
                <a:lnTo>
                  <a:pt x="1963" y="42810"/>
                </a:lnTo>
                <a:lnTo>
                  <a:pt x="1309" y="45650"/>
                </a:lnTo>
                <a:lnTo>
                  <a:pt x="872" y="48496"/>
                </a:lnTo>
                <a:lnTo>
                  <a:pt x="581" y="51345"/>
                </a:lnTo>
                <a:lnTo>
                  <a:pt x="386" y="54198"/>
                </a:lnTo>
                <a:lnTo>
                  <a:pt x="257" y="57052"/>
                </a:lnTo>
                <a:lnTo>
                  <a:pt x="114" y="62763"/>
                </a:lnTo>
                <a:lnTo>
                  <a:pt x="0" y="101601"/>
                </a:lnTo>
                <a:lnTo>
                  <a:pt x="952" y="105799"/>
                </a:lnTo>
                <a:lnTo>
                  <a:pt x="2539" y="109550"/>
                </a:lnTo>
                <a:lnTo>
                  <a:pt x="4550" y="113004"/>
                </a:lnTo>
                <a:lnTo>
                  <a:pt x="6843" y="116258"/>
                </a:lnTo>
                <a:lnTo>
                  <a:pt x="9324" y="119381"/>
                </a:lnTo>
                <a:lnTo>
                  <a:pt x="11931" y="122415"/>
                </a:lnTo>
                <a:lnTo>
                  <a:pt x="13669" y="125390"/>
                </a:lnTo>
                <a:lnTo>
                  <a:pt x="14827" y="128326"/>
                </a:lnTo>
                <a:lnTo>
                  <a:pt x="15600" y="131235"/>
                </a:lnTo>
                <a:lnTo>
                  <a:pt x="17066" y="134128"/>
                </a:lnTo>
                <a:lnTo>
                  <a:pt x="18998" y="137008"/>
                </a:lnTo>
                <a:lnTo>
                  <a:pt x="21237" y="139881"/>
                </a:lnTo>
                <a:lnTo>
                  <a:pt x="23683" y="142749"/>
                </a:lnTo>
                <a:lnTo>
                  <a:pt x="26266" y="145614"/>
                </a:lnTo>
                <a:lnTo>
                  <a:pt x="32704" y="152504"/>
                </a:lnTo>
                <a:lnTo>
                  <a:pt x="38370" y="158248"/>
                </a:lnTo>
                <a:lnTo>
                  <a:pt x="40820" y="159757"/>
                </a:lnTo>
                <a:lnTo>
                  <a:pt x="46082" y="161432"/>
                </a:lnTo>
                <a:lnTo>
                  <a:pt x="54399" y="162375"/>
                </a:lnTo>
                <a:lnTo>
                  <a:pt x="57221" y="163460"/>
                </a:lnTo>
                <a:lnTo>
                  <a:pt x="65743" y="168585"/>
                </a:lnTo>
                <a:lnTo>
                  <a:pt x="71446" y="170119"/>
                </a:lnTo>
                <a:lnTo>
                  <a:pt x="80012" y="170982"/>
                </a:lnTo>
                <a:lnTo>
                  <a:pt x="88265" y="171184"/>
                </a:lnTo>
                <a:lnTo>
                  <a:pt x="93133" y="171238"/>
                </a:lnTo>
                <a:lnTo>
                  <a:pt x="96378" y="170321"/>
                </a:lnTo>
                <a:lnTo>
                  <a:pt x="98542" y="168757"/>
                </a:lnTo>
                <a:lnTo>
                  <a:pt x="99984" y="166762"/>
                </a:lnTo>
                <a:lnTo>
                  <a:pt x="102851" y="165432"/>
                </a:lnTo>
                <a:lnTo>
                  <a:pt x="111116" y="163955"/>
                </a:lnTo>
                <a:lnTo>
                  <a:pt x="114082" y="162608"/>
                </a:lnTo>
                <a:lnTo>
                  <a:pt x="116059" y="160758"/>
                </a:lnTo>
                <a:lnTo>
                  <a:pt x="117377" y="158572"/>
                </a:lnTo>
                <a:lnTo>
                  <a:pt x="119209" y="157115"/>
                </a:lnTo>
                <a:lnTo>
                  <a:pt x="121382" y="156143"/>
                </a:lnTo>
                <a:lnTo>
                  <a:pt x="123784" y="155496"/>
                </a:lnTo>
                <a:lnTo>
                  <a:pt x="128992" y="152236"/>
                </a:lnTo>
                <a:lnTo>
                  <a:pt x="134482" y="147612"/>
                </a:lnTo>
                <a:lnTo>
                  <a:pt x="140096" y="142382"/>
                </a:lnTo>
                <a:lnTo>
                  <a:pt x="141975" y="138701"/>
                </a:lnTo>
                <a:lnTo>
                  <a:pt x="143227" y="134343"/>
                </a:lnTo>
                <a:lnTo>
                  <a:pt x="144062" y="129532"/>
                </a:lnTo>
                <a:lnTo>
                  <a:pt x="145571" y="125372"/>
                </a:lnTo>
                <a:lnTo>
                  <a:pt x="147529" y="121646"/>
                </a:lnTo>
                <a:lnTo>
                  <a:pt x="149787" y="118210"/>
                </a:lnTo>
                <a:lnTo>
                  <a:pt x="151293" y="114014"/>
                </a:lnTo>
                <a:lnTo>
                  <a:pt x="152297" y="109312"/>
                </a:lnTo>
                <a:lnTo>
                  <a:pt x="152966" y="104272"/>
                </a:lnTo>
                <a:lnTo>
                  <a:pt x="153412" y="99960"/>
                </a:lnTo>
                <a:lnTo>
                  <a:pt x="153709" y="96133"/>
                </a:lnTo>
                <a:lnTo>
                  <a:pt x="153907" y="92628"/>
                </a:lnTo>
                <a:lnTo>
                  <a:pt x="154992" y="89340"/>
                </a:lnTo>
                <a:lnTo>
                  <a:pt x="156668" y="86195"/>
                </a:lnTo>
                <a:lnTo>
                  <a:pt x="158737" y="83146"/>
                </a:lnTo>
                <a:lnTo>
                  <a:pt x="160117" y="79208"/>
                </a:lnTo>
                <a:lnTo>
                  <a:pt x="161037" y="74678"/>
                </a:lnTo>
                <a:lnTo>
                  <a:pt x="161650" y="69753"/>
                </a:lnTo>
                <a:lnTo>
                  <a:pt x="162059" y="65517"/>
                </a:lnTo>
                <a:lnTo>
                  <a:pt x="162332" y="61740"/>
                </a:lnTo>
                <a:lnTo>
                  <a:pt x="162513" y="58271"/>
                </a:lnTo>
                <a:lnTo>
                  <a:pt x="162715" y="51875"/>
                </a:lnTo>
                <a:lnTo>
                  <a:pt x="162855" y="37114"/>
                </a:lnTo>
                <a:lnTo>
                  <a:pt x="162874" y="27315"/>
                </a:lnTo>
                <a:lnTo>
                  <a:pt x="161922" y="26748"/>
                </a:lnTo>
                <a:lnTo>
                  <a:pt x="158325" y="26117"/>
                </a:lnTo>
                <a:lnTo>
                  <a:pt x="156984" y="24997"/>
                </a:lnTo>
                <a:lnTo>
                  <a:pt x="156091" y="23297"/>
                </a:lnTo>
                <a:lnTo>
                  <a:pt x="154314" y="17072"/>
                </a:lnTo>
                <a:lnTo>
                  <a:pt x="154304" y="37440"/>
                </a:lnTo>
                <a:lnTo>
                  <a:pt x="155257" y="41118"/>
                </a:lnTo>
                <a:lnTo>
                  <a:pt x="156844" y="45474"/>
                </a:lnTo>
                <a:lnTo>
                  <a:pt x="158855" y="50284"/>
                </a:lnTo>
                <a:lnTo>
                  <a:pt x="160195" y="54442"/>
                </a:lnTo>
                <a:lnTo>
                  <a:pt x="161089" y="58167"/>
                </a:lnTo>
                <a:lnTo>
                  <a:pt x="161685" y="61603"/>
                </a:lnTo>
                <a:lnTo>
                  <a:pt x="163034" y="64846"/>
                </a:lnTo>
                <a:lnTo>
                  <a:pt x="164887" y="67961"/>
                </a:lnTo>
                <a:lnTo>
                  <a:pt x="167074" y="70990"/>
                </a:lnTo>
                <a:lnTo>
                  <a:pt x="168532" y="73961"/>
                </a:lnTo>
                <a:lnTo>
                  <a:pt x="169505" y="76895"/>
                </a:lnTo>
                <a:lnTo>
                  <a:pt x="170153" y="79804"/>
                </a:lnTo>
                <a:lnTo>
                  <a:pt x="171537" y="83648"/>
                </a:lnTo>
                <a:lnTo>
                  <a:pt x="173413" y="88115"/>
                </a:lnTo>
                <a:lnTo>
                  <a:pt x="175616" y="92998"/>
                </a:lnTo>
                <a:lnTo>
                  <a:pt x="177085" y="97207"/>
                </a:lnTo>
                <a:lnTo>
                  <a:pt x="178064" y="100964"/>
                </a:lnTo>
                <a:lnTo>
                  <a:pt x="178716" y="104422"/>
                </a:lnTo>
                <a:lnTo>
                  <a:pt x="180103" y="107680"/>
                </a:lnTo>
                <a:lnTo>
                  <a:pt x="181982" y="110804"/>
                </a:lnTo>
                <a:lnTo>
                  <a:pt x="184186" y="113839"/>
                </a:lnTo>
                <a:lnTo>
                  <a:pt x="186608" y="116815"/>
                </a:lnTo>
                <a:lnTo>
                  <a:pt x="189175" y="119752"/>
                </a:lnTo>
                <a:lnTo>
                  <a:pt x="191839" y="122662"/>
                </a:lnTo>
                <a:lnTo>
                  <a:pt x="197338" y="128436"/>
                </a:lnTo>
                <a:lnTo>
                  <a:pt x="200139" y="131309"/>
                </a:lnTo>
                <a:lnTo>
                  <a:pt x="202958" y="133224"/>
                </a:lnTo>
                <a:lnTo>
                  <a:pt x="211477" y="136872"/>
                </a:lnTo>
                <a:lnTo>
                  <a:pt x="217179" y="141101"/>
                </a:lnTo>
                <a:lnTo>
                  <a:pt x="220986" y="142610"/>
                </a:lnTo>
                <a:lnTo>
                  <a:pt x="230295" y="144287"/>
                </a:lnTo>
                <a:lnTo>
                  <a:pt x="238243" y="145031"/>
                </a:lnTo>
                <a:lnTo>
                  <a:pt x="248073" y="145451"/>
                </a:lnTo>
                <a:lnTo>
                  <a:pt x="251106" y="145510"/>
                </a:lnTo>
                <a:lnTo>
                  <a:pt x="259557" y="143035"/>
                </a:lnTo>
                <a:lnTo>
                  <a:pt x="268710" y="138761"/>
                </a:lnTo>
                <a:lnTo>
                  <a:pt x="275954" y="133686"/>
                </a:lnTo>
                <a:lnTo>
                  <a:pt x="279219" y="130999"/>
                </a:lnTo>
                <a:lnTo>
                  <a:pt x="282348" y="128255"/>
                </a:lnTo>
                <a:lnTo>
                  <a:pt x="285387" y="125473"/>
                </a:lnTo>
                <a:lnTo>
                  <a:pt x="288365" y="121714"/>
                </a:lnTo>
                <a:lnTo>
                  <a:pt x="291303" y="117303"/>
                </a:lnTo>
                <a:lnTo>
                  <a:pt x="294214" y="112457"/>
                </a:lnTo>
                <a:lnTo>
                  <a:pt x="297108" y="108274"/>
                </a:lnTo>
                <a:lnTo>
                  <a:pt x="299989" y="104532"/>
                </a:lnTo>
                <a:lnTo>
                  <a:pt x="302863" y="101086"/>
                </a:lnTo>
                <a:lnTo>
                  <a:pt x="305730" y="96883"/>
                </a:lnTo>
                <a:lnTo>
                  <a:pt x="308595" y="92176"/>
                </a:lnTo>
                <a:lnTo>
                  <a:pt x="311457" y="87133"/>
                </a:lnTo>
                <a:lnTo>
                  <a:pt x="314318" y="82819"/>
                </a:lnTo>
                <a:lnTo>
                  <a:pt x="317177" y="78990"/>
                </a:lnTo>
                <a:lnTo>
                  <a:pt x="324060" y="70552"/>
                </a:lnTo>
                <a:lnTo>
                  <a:pt x="327541" y="66858"/>
                </a:lnTo>
                <a:lnTo>
                  <a:pt x="332986" y="61277"/>
                </a:lnTo>
                <a:lnTo>
                  <a:pt x="333433" y="59866"/>
                </a:lnTo>
                <a:lnTo>
                  <a:pt x="333929" y="55759"/>
                </a:lnTo>
                <a:lnTo>
                  <a:pt x="334292" y="51719"/>
                </a:lnTo>
                <a:lnTo>
                  <a:pt x="329766" y="51445"/>
                </a:lnTo>
                <a:lnTo>
                  <a:pt x="328428" y="52360"/>
                </a:lnTo>
                <a:lnTo>
                  <a:pt x="327537" y="53921"/>
                </a:lnTo>
                <a:lnTo>
                  <a:pt x="325754" y="599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8"/>
          <p:cNvSpPr/>
          <p:nvPr/>
        </p:nvSpPr>
        <p:spPr>
          <a:xfrm>
            <a:off x="5206377" y="2331721"/>
            <a:ext cx="180011" cy="188584"/>
          </a:xfrm>
          <a:custGeom>
            <a:avLst/>
            <a:gdLst/>
            <a:ahLst/>
            <a:cxnLst/>
            <a:rect l="0" t="0" r="0" b="0"/>
            <a:pathLst>
              <a:path w="180011" h="188584">
                <a:moveTo>
                  <a:pt x="145720" y="17143"/>
                </a:moveTo>
                <a:lnTo>
                  <a:pt x="138339" y="9763"/>
                </a:lnTo>
                <a:lnTo>
                  <a:pt x="137677" y="6561"/>
                </a:lnTo>
                <a:lnTo>
                  <a:pt x="137501" y="4373"/>
                </a:lnTo>
                <a:lnTo>
                  <a:pt x="136430" y="2915"/>
                </a:lnTo>
                <a:lnTo>
                  <a:pt x="134765" y="1943"/>
                </a:lnTo>
                <a:lnTo>
                  <a:pt x="130373" y="863"/>
                </a:lnTo>
                <a:lnTo>
                  <a:pt x="125247" y="383"/>
                </a:lnTo>
                <a:lnTo>
                  <a:pt x="120086" y="74"/>
                </a:lnTo>
                <a:lnTo>
                  <a:pt x="86006" y="0"/>
                </a:lnTo>
                <a:lnTo>
                  <a:pt x="82098" y="952"/>
                </a:lnTo>
                <a:lnTo>
                  <a:pt x="78541" y="2539"/>
                </a:lnTo>
                <a:lnTo>
                  <a:pt x="75216" y="4550"/>
                </a:lnTo>
                <a:lnTo>
                  <a:pt x="72048" y="5890"/>
                </a:lnTo>
                <a:lnTo>
                  <a:pt x="68982" y="6784"/>
                </a:lnTo>
                <a:lnTo>
                  <a:pt x="65986" y="7379"/>
                </a:lnTo>
                <a:lnTo>
                  <a:pt x="63037" y="8729"/>
                </a:lnTo>
                <a:lnTo>
                  <a:pt x="60118" y="10581"/>
                </a:lnTo>
                <a:lnTo>
                  <a:pt x="57219" y="12769"/>
                </a:lnTo>
                <a:lnTo>
                  <a:pt x="54335" y="15180"/>
                </a:lnTo>
                <a:lnTo>
                  <a:pt x="51459" y="17739"/>
                </a:lnTo>
                <a:lnTo>
                  <a:pt x="45724" y="23124"/>
                </a:lnTo>
                <a:lnTo>
                  <a:pt x="31422" y="37181"/>
                </a:lnTo>
                <a:lnTo>
                  <a:pt x="22848" y="45729"/>
                </a:lnTo>
                <a:lnTo>
                  <a:pt x="20943" y="48583"/>
                </a:lnTo>
                <a:lnTo>
                  <a:pt x="18826" y="54294"/>
                </a:lnTo>
                <a:lnTo>
                  <a:pt x="15345" y="60007"/>
                </a:lnTo>
                <a:lnTo>
                  <a:pt x="13083" y="62865"/>
                </a:lnTo>
                <a:lnTo>
                  <a:pt x="10623" y="66674"/>
                </a:lnTo>
                <a:lnTo>
                  <a:pt x="8031" y="71119"/>
                </a:lnTo>
                <a:lnTo>
                  <a:pt x="5349" y="75987"/>
                </a:lnTo>
                <a:lnTo>
                  <a:pt x="3562" y="80185"/>
                </a:lnTo>
                <a:lnTo>
                  <a:pt x="2371" y="83936"/>
                </a:lnTo>
                <a:lnTo>
                  <a:pt x="1577" y="87390"/>
                </a:lnTo>
                <a:lnTo>
                  <a:pt x="1047" y="90644"/>
                </a:lnTo>
                <a:lnTo>
                  <a:pt x="694" y="93766"/>
                </a:lnTo>
                <a:lnTo>
                  <a:pt x="459" y="96800"/>
                </a:lnTo>
                <a:lnTo>
                  <a:pt x="302" y="99776"/>
                </a:lnTo>
                <a:lnTo>
                  <a:pt x="127" y="105621"/>
                </a:lnTo>
                <a:lnTo>
                  <a:pt x="0" y="122862"/>
                </a:lnTo>
                <a:lnTo>
                  <a:pt x="948" y="125722"/>
                </a:lnTo>
                <a:lnTo>
                  <a:pt x="4542" y="131441"/>
                </a:lnTo>
                <a:lnTo>
                  <a:pt x="6774" y="137157"/>
                </a:lnTo>
                <a:lnTo>
                  <a:pt x="7766" y="142873"/>
                </a:lnTo>
                <a:lnTo>
                  <a:pt x="8207" y="148588"/>
                </a:lnTo>
                <a:lnTo>
                  <a:pt x="9277" y="151446"/>
                </a:lnTo>
                <a:lnTo>
                  <a:pt x="13006" y="157161"/>
                </a:lnTo>
                <a:lnTo>
                  <a:pt x="17839" y="162876"/>
                </a:lnTo>
                <a:lnTo>
                  <a:pt x="20461" y="165734"/>
                </a:lnTo>
                <a:lnTo>
                  <a:pt x="22209" y="168591"/>
                </a:lnTo>
                <a:lnTo>
                  <a:pt x="24152" y="174306"/>
                </a:lnTo>
                <a:lnTo>
                  <a:pt x="25622" y="176211"/>
                </a:lnTo>
                <a:lnTo>
                  <a:pt x="27555" y="177481"/>
                </a:lnTo>
                <a:lnTo>
                  <a:pt x="29796" y="178328"/>
                </a:lnTo>
                <a:lnTo>
                  <a:pt x="33195" y="179845"/>
                </a:lnTo>
                <a:lnTo>
                  <a:pt x="48646" y="187253"/>
                </a:lnTo>
                <a:lnTo>
                  <a:pt x="52729" y="187998"/>
                </a:lnTo>
                <a:lnTo>
                  <a:pt x="55151" y="188196"/>
                </a:lnTo>
                <a:lnTo>
                  <a:pt x="58671" y="188329"/>
                </a:lnTo>
                <a:lnTo>
                  <a:pt x="72726" y="188515"/>
                </a:lnTo>
                <a:lnTo>
                  <a:pt x="95620" y="188583"/>
                </a:lnTo>
                <a:lnTo>
                  <a:pt x="98985" y="187634"/>
                </a:lnTo>
                <a:lnTo>
                  <a:pt x="102181" y="186049"/>
                </a:lnTo>
                <a:lnTo>
                  <a:pt x="105264" y="184040"/>
                </a:lnTo>
                <a:lnTo>
                  <a:pt x="109225" y="182700"/>
                </a:lnTo>
                <a:lnTo>
                  <a:pt x="113770" y="181807"/>
                </a:lnTo>
                <a:lnTo>
                  <a:pt x="118705" y="181212"/>
                </a:lnTo>
                <a:lnTo>
                  <a:pt x="122948" y="179863"/>
                </a:lnTo>
                <a:lnTo>
                  <a:pt x="126728" y="178010"/>
                </a:lnTo>
                <a:lnTo>
                  <a:pt x="130201" y="175823"/>
                </a:lnTo>
                <a:lnTo>
                  <a:pt x="133469" y="173412"/>
                </a:lnTo>
                <a:lnTo>
                  <a:pt x="136600" y="170853"/>
                </a:lnTo>
                <a:lnTo>
                  <a:pt x="139641" y="168194"/>
                </a:lnTo>
                <a:lnTo>
                  <a:pt x="142619" y="166421"/>
                </a:lnTo>
                <a:lnTo>
                  <a:pt x="145558" y="165239"/>
                </a:lnTo>
                <a:lnTo>
                  <a:pt x="148470" y="164452"/>
                </a:lnTo>
                <a:lnTo>
                  <a:pt x="151363" y="163926"/>
                </a:lnTo>
                <a:lnTo>
                  <a:pt x="154245" y="163576"/>
                </a:lnTo>
                <a:lnTo>
                  <a:pt x="157118" y="163343"/>
                </a:lnTo>
                <a:lnTo>
                  <a:pt x="159986" y="162235"/>
                </a:lnTo>
                <a:lnTo>
                  <a:pt x="162851" y="160543"/>
                </a:lnTo>
                <a:lnTo>
                  <a:pt x="170935" y="154669"/>
                </a:lnTo>
                <a:lnTo>
                  <a:pt x="175839" y="149861"/>
                </a:lnTo>
                <a:lnTo>
                  <a:pt x="178775" y="146955"/>
                </a:lnTo>
                <a:lnTo>
                  <a:pt x="179461" y="143735"/>
                </a:lnTo>
                <a:lnTo>
                  <a:pt x="180010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9"/>
          <p:cNvSpPr/>
          <p:nvPr/>
        </p:nvSpPr>
        <p:spPr>
          <a:xfrm>
            <a:off x="5437853" y="2314587"/>
            <a:ext cx="145702" cy="42498"/>
          </a:xfrm>
          <a:custGeom>
            <a:avLst/>
            <a:gdLst/>
            <a:ahLst/>
            <a:cxnLst/>
            <a:rect l="0" t="0" r="0" b="0"/>
            <a:pathLst>
              <a:path w="145702" h="42498">
                <a:moveTo>
                  <a:pt x="8542" y="34277"/>
                </a:moveTo>
                <a:lnTo>
                  <a:pt x="0" y="34277"/>
                </a:lnTo>
                <a:lnTo>
                  <a:pt x="7353" y="41658"/>
                </a:lnTo>
                <a:lnTo>
                  <a:pt x="10553" y="42321"/>
                </a:lnTo>
                <a:lnTo>
                  <a:pt x="12740" y="42497"/>
                </a:lnTo>
                <a:lnTo>
                  <a:pt x="15150" y="41662"/>
                </a:lnTo>
                <a:lnTo>
                  <a:pt x="17710" y="40153"/>
                </a:lnTo>
                <a:lnTo>
                  <a:pt x="20369" y="38195"/>
                </a:lnTo>
                <a:lnTo>
                  <a:pt x="24047" y="35936"/>
                </a:lnTo>
                <a:lnTo>
                  <a:pt x="28403" y="33479"/>
                </a:lnTo>
                <a:lnTo>
                  <a:pt x="33213" y="30887"/>
                </a:lnTo>
                <a:lnTo>
                  <a:pt x="38324" y="29160"/>
                </a:lnTo>
                <a:lnTo>
                  <a:pt x="43637" y="28008"/>
                </a:lnTo>
                <a:lnTo>
                  <a:pt x="49084" y="27241"/>
                </a:lnTo>
                <a:lnTo>
                  <a:pt x="53667" y="25776"/>
                </a:lnTo>
                <a:lnTo>
                  <a:pt x="57675" y="23848"/>
                </a:lnTo>
                <a:lnTo>
                  <a:pt x="61300" y="21609"/>
                </a:lnTo>
                <a:lnTo>
                  <a:pt x="65621" y="20117"/>
                </a:lnTo>
                <a:lnTo>
                  <a:pt x="70408" y="19122"/>
                </a:lnTo>
                <a:lnTo>
                  <a:pt x="75503" y="18459"/>
                </a:lnTo>
                <a:lnTo>
                  <a:pt x="80805" y="17064"/>
                </a:lnTo>
                <a:lnTo>
                  <a:pt x="86245" y="15182"/>
                </a:lnTo>
                <a:lnTo>
                  <a:pt x="91776" y="12975"/>
                </a:lnTo>
                <a:lnTo>
                  <a:pt x="96416" y="10551"/>
                </a:lnTo>
                <a:lnTo>
                  <a:pt x="100462" y="7982"/>
                </a:lnTo>
                <a:lnTo>
                  <a:pt x="104112" y="5317"/>
                </a:lnTo>
                <a:lnTo>
                  <a:pt x="107498" y="3541"/>
                </a:lnTo>
                <a:lnTo>
                  <a:pt x="110707" y="2356"/>
                </a:lnTo>
                <a:lnTo>
                  <a:pt x="113799" y="1567"/>
                </a:lnTo>
                <a:lnTo>
                  <a:pt x="116814" y="1040"/>
                </a:lnTo>
                <a:lnTo>
                  <a:pt x="119775" y="689"/>
                </a:lnTo>
                <a:lnTo>
                  <a:pt x="122703" y="455"/>
                </a:lnTo>
                <a:lnTo>
                  <a:pt x="125607" y="299"/>
                </a:lnTo>
                <a:lnTo>
                  <a:pt x="131373" y="126"/>
                </a:lnTo>
                <a:lnTo>
                  <a:pt x="144005" y="0"/>
                </a:lnTo>
                <a:lnTo>
                  <a:pt x="144570" y="948"/>
                </a:lnTo>
                <a:lnTo>
                  <a:pt x="144948" y="2533"/>
                </a:lnTo>
                <a:lnTo>
                  <a:pt x="145701" y="85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0"/>
          <p:cNvSpPr/>
          <p:nvPr/>
        </p:nvSpPr>
        <p:spPr>
          <a:xfrm>
            <a:off x="5489257" y="2391727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42862"/>
                </a:moveTo>
                <a:lnTo>
                  <a:pt x="0" y="51404"/>
                </a:lnTo>
                <a:lnTo>
                  <a:pt x="20400" y="51435"/>
                </a:lnTo>
                <a:lnTo>
                  <a:pt x="23125" y="50483"/>
                </a:lnTo>
                <a:lnTo>
                  <a:pt x="25894" y="48895"/>
                </a:lnTo>
                <a:lnTo>
                  <a:pt x="28693" y="46884"/>
                </a:lnTo>
                <a:lnTo>
                  <a:pt x="32464" y="45543"/>
                </a:lnTo>
                <a:lnTo>
                  <a:pt x="36883" y="44650"/>
                </a:lnTo>
                <a:lnTo>
                  <a:pt x="41733" y="44054"/>
                </a:lnTo>
                <a:lnTo>
                  <a:pt x="45920" y="42705"/>
                </a:lnTo>
                <a:lnTo>
                  <a:pt x="49663" y="40852"/>
                </a:lnTo>
                <a:lnTo>
                  <a:pt x="53112" y="38665"/>
                </a:lnTo>
                <a:lnTo>
                  <a:pt x="57315" y="37206"/>
                </a:lnTo>
                <a:lnTo>
                  <a:pt x="62022" y="36234"/>
                </a:lnTo>
                <a:lnTo>
                  <a:pt x="67066" y="35586"/>
                </a:lnTo>
                <a:lnTo>
                  <a:pt x="71381" y="34202"/>
                </a:lnTo>
                <a:lnTo>
                  <a:pt x="75210" y="32326"/>
                </a:lnTo>
                <a:lnTo>
                  <a:pt x="78715" y="30123"/>
                </a:lnTo>
                <a:lnTo>
                  <a:pt x="82957" y="28655"/>
                </a:lnTo>
                <a:lnTo>
                  <a:pt x="87690" y="27676"/>
                </a:lnTo>
                <a:lnTo>
                  <a:pt x="92750" y="27023"/>
                </a:lnTo>
                <a:lnTo>
                  <a:pt x="97076" y="25635"/>
                </a:lnTo>
                <a:lnTo>
                  <a:pt x="100912" y="23758"/>
                </a:lnTo>
                <a:lnTo>
                  <a:pt x="104422" y="21554"/>
                </a:lnTo>
                <a:lnTo>
                  <a:pt x="107715" y="20084"/>
                </a:lnTo>
                <a:lnTo>
                  <a:pt x="110862" y="19105"/>
                </a:lnTo>
                <a:lnTo>
                  <a:pt x="113913" y="18451"/>
                </a:lnTo>
                <a:lnTo>
                  <a:pt x="116900" y="17063"/>
                </a:lnTo>
                <a:lnTo>
                  <a:pt x="119844" y="15186"/>
                </a:lnTo>
                <a:lnTo>
                  <a:pt x="122758" y="12981"/>
                </a:lnTo>
                <a:lnTo>
                  <a:pt x="126606" y="11512"/>
                </a:lnTo>
                <a:lnTo>
                  <a:pt x="131077" y="10532"/>
                </a:lnTo>
                <a:lnTo>
                  <a:pt x="135962" y="9879"/>
                </a:lnTo>
                <a:lnTo>
                  <a:pt x="140171" y="8491"/>
                </a:lnTo>
                <a:lnTo>
                  <a:pt x="143930" y="6613"/>
                </a:lnTo>
                <a:lnTo>
                  <a:pt x="147388" y="4409"/>
                </a:lnTo>
                <a:lnTo>
                  <a:pt x="150647" y="2939"/>
                </a:lnTo>
                <a:lnTo>
                  <a:pt x="153771" y="1960"/>
                </a:lnTo>
                <a:lnTo>
                  <a:pt x="156806" y="1306"/>
                </a:lnTo>
                <a:lnTo>
                  <a:pt x="159783" y="871"/>
                </a:lnTo>
                <a:lnTo>
                  <a:pt x="162720" y="58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1"/>
          <p:cNvSpPr/>
          <p:nvPr/>
        </p:nvSpPr>
        <p:spPr>
          <a:xfrm>
            <a:off x="5652134" y="2220395"/>
            <a:ext cx="291467" cy="239903"/>
          </a:xfrm>
          <a:custGeom>
            <a:avLst/>
            <a:gdLst/>
            <a:ahLst/>
            <a:cxnLst/>
            <a:rect l="0" t="0" r="0" b="0"/>
            <a:pathLst>
              <a:path w="291467" h="239903">
                <a:moveTo>
                  <a:pt x="0" y="85607"/>
                </a:moveTo>
                <a:lnTo>
                  <a:pt x="0" y="65456"/>
                </a:lnTo>
                <a:lnTo>
                  <a:pt x="953" y="63601"/>
                </a:lnTo>
                <a:lnTo>
                  <a:pt x="2541" y="62364"/>
                </a:lnTo>
                <a:lnTo>
                  <a:pt x="4552" y="61539"/>
                </a:lnTo>
                <a:lnTo>
                  <a:pt x="11932" y="55828"/>
                </a:lnTo>
                <a:lnTo>
                  <a:pt x="17368" y="50782"/>
                </a:lnTo>
                <a:lnTo>
                  <a:pt x="28620" y="39781"/>
                </a:lnTo>
                <a:lnTo>
                  <a:pt x="36850" y="34125"/>
                </a:lnTo>
                <a:lnTo>
                  <a:pt x="45906" y="28436"/>
                </a:lnTo>
                <a:lnTo>
                  <a:pt x="53106" y="22733"/>
                </a:lnTo>
                <a:lnTo>
                  <a:pt x="62020" y="17023"/>
                </a:lnTo>
                <a:lnTo>
                  <a:pt x="67065" y="14167"/>
                </a:lnTo>
                <a:lnTo>
                  <a:pt x="72332" y="12263"/>
                </a:lnTo>
                <a:lnTo>
                  <a:pt x="77749" y="10993"/>
                </a:lnTo>
                <a:lnTo>
                  <a:pt x="83265" y="10147"/>
                </a:lnTo>
                <a:lnTo>
                  <a:pt x="88848" y="8630"/>
                </a:lnTo>
                <a:lnTo>
                  <a:pt x="94475" y="6667"/>
                </a:lnTo>
                <a:lnTo>
                  <a:pt x="100131" y="4405"/>
                </a:lnTo>
                <a:lnTo>
                  <a:pt x="105807" y="2897"/>
                </a:lnTo>
                <a:lnTo>
                  <a:pt x="111495" y="1892"/>
                </a:lnTo>
                <a:lnTo>
                  <a:pt x="117193" y="1222"/>
                </a:lnTo>
                <a:lnTo>
                  <a:pt x="126064" y="478"/>
                </a:lnTo>
                <a:lnTo>
                  <a:pt x="134134" y="147"/>
                </a:lnTo>
                <a:lnTo>
                  <a:pt x="144070" y="0"/>
                </a:lnTo>
                <a:lnTo>
                  <a:pt x="148434" y="913"/>
                </a:lnTo>
                <a:lnTo>
                  <a:pt x="155823" y="4468"/>
                </a:lnTo>
                <a:lnTo>
                  <a:pt x="160788" y="7273"/>
                </a:lnTo>
                <a:lnTo>
                  <a:pt x="166810" y="12656"/>
                </a:lnTo>
                <a:lnTo>
                  <a:pt x="168357" y="15065"/>
                </a:lnTo>
                <a:lnTo>
                  <a:pt x="170076" y="20282"/>
                </a:lnTo>
                <a:lnTo>
                  <a:pt x="170840" y="25776"/>
                </a:lnTo>
                <a:lnTo>
                  <a:pt x="171179" y="32346"/>
                </a:lnTo>
                <a:lnTo>
                  <a:pt x="171397" y="49545"/>
                </a:lnTo>
                <a:lnTo>
                  <a:pt x="171415" y="52993"/>
                </a:lnTo>
                <a:lnTo>
                  <a:pt x="170474" y="57197"/>
                </a:lnTo>
                <a:lnTo>
                  <a:pt x="168895" y="61905"/>
                </a:lnTo>
                <a:lnTo>
                  <a:pt x="166889" y="66948"/>
                </a:lnTo>
                <a:lnTo>
                  <a:pt x="165552" y="72215"/>
                </a:lnTo>
                <a:lnTo>
                  <a:pt x="164660" y="77631"/>
                </a:lnTo>
                <a:lnTo>
                  <a:pt x="164067" y="83148"/>
                </a:lnTo>
                <a:lnTo>
                  <a:pt x="162718" y="88730"/>
                </a:lnTo>
                <a:lnTo>
                  <a:pt x="160866" y="94356"/>
                </a:lnTo>
                <a:lnTo>
                  <a:pt x="158679" y="100012"/>
                </a:lnTo>
                <a:lnTo>
                  <a:pt x="156269" y="104736"/>
                </a:lnTo>
                <a:lnTo>
                  <a:pt x="153710" y="108837"/>
                </a:lnTo>
                <a:lnTo>
                  <a:pt x="151050" y="112524"/>
                </a:lnTo>
                <a:lnTo>
                  <a:pt x="147373" y="116886"/>
                </a:lnTo>
                <a:lnTo>
                  <a:pt x="143016" y="121700"/>
                </a:lnTo>
                <a:lnTo>
                  <a:pt x="138207" y="126814"/>
                </a:lnTo>
                <a:lnTo>
                  <a:pt x="135001" y="132129"/>
                </a:lnTo>
                <a:lnTo>
                  <a:pt x="132863" y="137576"/>
                </a:lnTo>
                <a:lnTo>
                  <a:pt x="131438" y="143113"/>
                </a:lnTo>
                <a:lnTo>
                  <a:pt x="129535" y="147757"/>
                </a:lnTo>
                <a:lnTo>
                  <a:pt x="127315" y="151805"/>
                </a:lnTo>
                <a:lnTo>
                  <a:pt x="123259" y="158843"/>
                </a:lnTo>
                <a:lnTo>
                  <a:pt x="121458" y="165146"/>
                </a:lnTo>
                <a:lnTo>
                  <a:pt x="118116" y="171123"/>
                </a:lnTo>
                <a:lnTo>
                  <a:pt x="115892" y="174050"/>
                </a:lnTo>
                <a:lnTo>
                  <a:pt x="113420" y="179842"/>
                </a:lnTo>
                <a:lnTo>
                  <a:pt x="112322" y="185592"/>
                </a:lnTo>
                <a:lnTo>
                  <a:pt x="111834" y="191322"/>
                </a:lnTo>
                <a:lnTo>
                  <a:pt x="111617" y="197044"/>
                </a:lnTo>
                <a:lnTo>
                  <a:pt x="111494" y="205621"/>
                </a:lnTo>
                <a:lnTo>
                  <a:pt x="111478" y="208479"/>
                </a:lnTo>
                <a:lnTo>
                  <a:pt x="112418" y="211336"/>
                </a:lnTo>
                <a:lnTo>
                  <a:pt x="116004" y="217052"/>
                </a:lnTo>
                <a:lnTo>
                  <a:pt x="118827" y="221074"/>
                </a:lnTo>
                <a:lnTo>
                  <a:pt x="119488" y="224554"/>
                </a:lnTo>
                <a:lnTo>
                  <a:pt x="119663" y="226816"/>
                </a:lnTo>
                <a:lnTo>
                  <a:pt x="120733" y="228324"/>
                </a:lnTo>
                <a:lnTo>
                  <a:pt x="122399" y="229329"/>
                </a:lnTo>
                <a:lnTo>
                  <a:pt x="124462" y="229999"/>
                </a:lnTo>
                <a:lnTo>
                  <a:pt x="129294" y="233284"/>
                </a:lnTo>
                <a:lnTo>
                  <a:pt x="131917" y="235493"/>
                </a:lnTo>
                <a:lnTo>
                  <a:pt x="134617" y="236966"/>
                </a:lnTo>
                <a:lnTo>
                  <a:pt x="140158" y="238603"/>
                </a:lnTo>
                <a:lnTo>
                  <a:pt x="148632" y="239524"/>
                </a:lnTo>
                <a:lnTo>
                  <a:pt x="157175" y="239797"/>
                </a:lnTo>
                <a:lnTo>
                  <a:pt x="181690" y="239902"/>
                </a:lnTo>
                <a:lnTo>
                  <a:pt x="190606" y="237368"/>
                </a:lnTo>
                <a:lnTo>
                  <a:pt x="195651" y="235358"/>
                </a:lnTo>
                <a:lnTo>
                  <a:pt x="203797" y="233125"/>
                </a:lnTo>
                <a:lnTo>
                  <a:pt x="210591" y="232133"/>
                </a:lnTo>
                <a:lnTo>
                  <a:pt x="216787" y="231692"/>
                </a:lnTo>
                <a:lnTo>
                  <a:pt x="219772" y="230622"/>
                </a:lnTo>
                <a:lnTo>
                  <a:pt x="225629" y="226893"/>
                </a:lnTo>
                <a:lnTo>
                  <a:pt x="233947" y="224601"/>
                </a:lnTo>
                <a:lnTo>
                  <a:pt x="238833" y="223990"/>
                </a:lnTo>
                <a:lnTo>
                  <a:pt x="246801" y="220770"/>
                </a:lnTo>
                <a:lnTo>
                  <a:pt x="253517" y="217117"/>
                </a:lnTo>
                <a:lnTo>
                  <a:pt x="259677" y="215493"/>
                </a:lnTo>
                <a:lnTo>
                  <a:pt x="268500" y="214579"/>
                </a:lnTo>
                <a:lnTo>
                  <a:pt x="277147" y="214309"/>
                </a:lnTo>
                <a:lnTo>
                  <a:pt x="291466" y="2141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2"/>
          <p:cNvSpPr/>
          <p:nvPr/>
        </p:nvSpPr>
        <p:spPr>
          <a:xfrm>
            <a:off x="5943717" y="2263502"/>
            <a:ext cx="291314" cy="145253"/>
          </a:xfrm>
          <a:custGeom>
            <a:avLst/>
            <a:gdLst/>
            <a:ahLst/>
            <a:cxnLst/>
            <a:rect l="0" t="0" r="0" b="0"/>
            <a:pathLst>
              <a:path w="291314" h="145253">
                <a:moveTo>
                  <a:pt x="111325" y="16783"/>
                </a:moveTo>
                <a:lnTo>
                  <a:pt x="111325" y="8563"/>
                </a:lnTo>
                <a:lnTo>
                  <a:pt x="108785" y="5827"/>
                </a:lnTo>
                <a:lnTo>
                  <a:pt x="106774" y="3764"/>
                </a:lnTo>
                <a:lnTo>
                  <a:pt x="104481" y="2388"/>
                </a:lnTo>
                <a:lnTo>
                  <a:pt x="95725" y="0"/>
                </a:lnTo>
                <a:lnTo>
                  <a:pt x="92327" y="2339"/>
                </a:lnTo>
                <a:lnTo>
                  <a:pt x="90087" y="4296"/>
                </a:lnTo>
                <a:lnTo>
                  <a:pt x="87641" y="5600"/>
                </a:lnTo>
                <a:lnTo>
                  <a:pt x="79649" y="8389"/>
                </a:lnTo>
                <a:lnTo>
                  <a:pt x="74069" y="12417"/>
                </a:lnTo>
                <a:lnTo>
                  <a:pt x="71248" y="14825"/>
                </a:lnTo>
                <a:lnTo>
                  <a:pt x="68414" y="17383"/>
                </a:lnTo>
                <a:lnTo>
                  <a:pt x="65573" y="20040"/>
                </a:lnTo>
                <a:lnTo>
                  <a:pt x="61774" y="22764"/>
                </a:lnTo>
                <a:lnTo>
                  <a:pt x="57336" y="25533"/>
                </a:lnTo>
                <a:lnTo>
                  <a:pt x="52472" y="28331"/>
                </a:lnTo>
                <a:lnTo>
                  <a:pt x="48278" y="31149"/>
                </a:lnTo>
                <a:lnTo>
                  <a:pt x="44528" y="33980"/>
                </a:lnTo>
                <a:lnTo>
                  <a:pt x="41076" y="36820"/>
                </a:lnTo>
                <a:lnTo>
                  <a:pt x="37822" y="40618"/>
                </a:lnTo>
                <a:lnTo>
                  <a:pt x="34701" y="45056"/>
                </a:lnTo>
                <a:lnTo>
                  <a:pt x="31667" y="49919"/>
                </a:lnTo>
                <a:lnTo>
                  <a:pt x="28692" y="54114"/>
                </a:lnTo>
                <a:lnTo>
                  <a:pt x="25757" y="57862"/>
                </a:lnTo>
                <a:lnTo>
                  <a:pt x="22847" y="61314"/>
                </a:lnTo>
                <a:lnTo>
                  <a:pt x="19955" y="64568"/>
                </a:lnTo>
                <a:lnTo>
                  <a:pt x="14201" y="70723"/>
                </a:lnTo>
                <a:lnTo>
                  <a:pt x="12286" y="73698"/>
                </a:lnTo>
                <a:lnTo>
                  <a:pt x="11009" y="76634"/>
                </a:lnTo>
                <a:lnTo>
                  <a:pt x="10157" y="79543"/>
                </a:lnTo>
                <a:lnTo>
                  <a:pt x="8638" y="82436"/>
                </a:lnTo>
                <a:lnTo>
                  <a:pt x="6672" y="85316"/>
                </a:lnTo>
                <a:lnTo>
                  <a:pt x="4409" y="88189"/>
                </a:lnTo>
                <a:lnTo>
                  <a:pt x="2900" y="91057"/>
                </a:lnTo>
                <a:lnTo>
                  <a:pt x="1894" y="93921"/>
                </a:lnTo>
                <a:lnTo>
                  <a:pt x="1224" y="96783"/>
                </a:lnTo>
                <a:lnTo>
                  <a:pt x="777" y="99644"/>
                </a:lnTo>
                <a:lnTo>
                  <a:pt x="479" y="102504"/>
                </a:lnTo>
                <a:lnTo>
                  <a:pt x="280" y="105363"/>
                </a:lnTo>
                <a:lnTo>
                  <a:pt x="148" y="108221"/>
                </a:lnTo>
                <a:lnTo>
                  <a:pt x="0" y="113937"/>
                </a:lnTo>
                <a:lnTo>
                  <a:pt x="914" y="116794"/>
                </a:lnTo>
                <a:lnTo>
                  <a:pt x="2475" y="119652"/>
                </a:lnTo>
                <a:lnTo>
                  <a:pt x="4469" y="122510"/>
                </a:lnTo>
                <a:lnTo>
                  <a:pt x="5797" y="125367"/>
                </a:lnTo>
                <a:lnTo>
                  <a:pt x="6683" y="128225"/>
                </a:lnTo>
                <a:lnTo>
                  <a:pt x="7274" y="131083"/>
                </a:lnTo>
                <a:lnTo>
                  <a:pt x="8620" y="132988"/>
                </a:lnTo>
                <a:lnTo>
                  <a:pt x="10470" y="134258"/>
                </a:lnTo>
                <a:lnTo>
                  <a:pt x="12656" y="135104"/>
                </a:lnTo>
                <a:lnTo>
                  <a:pt x="17624" y="138585"/>
                </a:lnTo>
                <a:lnTo>
                  <a:pt x="20283" y="140846"/>
                </a:lnTo>
                <a:lnTo>
                  <a:pt x="23008" y="142355"/>
                </a:lnTo>
                <a:lnTo>
                  <a:pt x="28576" y="144030"/>
                </a:lnTo>
                <a:lnTo>
                  <a:pt x="37065" y="144973"/>
                </a:lnTo>
                <a:lnTo>
                  <a:pt x="45613" y="145252"/>
                </a:lnTo>
                <a:lnTo>
                  <a:pt x="48467" y="144339"/>
                </a:lnTo>
                <a:lnTo>
                  <a:pt x="54178" y="140784"/>
                </a:lnTo>
                <a:lnTo>
                  <a:pt x="62431" y="138569"/>
                </a:lnTo>
                <a:lnTo>
                  <a:pt x="67299" y="137979"/>
                </a:lnTo>
                <a:lnTo>
                  <a:pt x="71497" y="136633"/>
                </a:lnTo>
                <a:lnTo>
                  <a:pt x="78701" y="132597"/>
                </a:lnTo>
                <a:lnTo>
                  <a:pt x="82908" y="130187"/>
                </a:lnTo>
                <a:lnTo>
                  <a:pt x="92663" y="124970"/>
                </a:lnTo>
                <a:lnTo>
                  <a:pt x="96979" y="122245"/>
                </a:lnTo>
                <a:lnTo>
                  <a:pt x="100808" y="119476"/>
                </a:lnTo>
                <a:lnTo>
                  <a:pt x="104314" y="116677"/>
                </a:lnTo>
                <a:lnTo>
                  <a:pt x="107603" y="113859"/>
                </a:lnTo>
                <a:lnTo>
                  <a:pt x="110749" y="111028"/>
                </a:lnTo>
                <a:lnTo>
                  <a:pt x="116784" y="105342"/>
                </a:lnTo>
                <a:lnTo>
                  <a:pt x="122641" y="99640"/>
                </a:lnTo>
                <a:lnTo>
                  <a:pt x="124584" y="96786"/>
                </a:lnTo>
                <a:lnTo>
                  <a:pt x="125879" y="93930"/>
                </a:lnTo>
                <a:lnTo>
                  <a:pt x="126743" y="91075"/>
                </a:lnTo>
                <a:lnTo>
                  <a:pt x="128271" y="88218"/>
                </a:lnTo>
                <a:lnTo>
                  <a:pt x="130243" y="85361"/>
                </a:lnTo>
                <a:lnTo>
                  <a:pt x="132509" y="82504"/>
                </a:lnTo>
                <a:lnTo>
                  <a:pt x="134973" y="79647"/>
                </a:lnTo>
                <a:lnTo>
                  <a:pt x="137568" y="76790"/>
                </a:lnTo>
                <a:lnTo>
                  <a:pt x="140250" y="73932"/>
                </a:lnTo>
                <a:lnTo>
                  <a:pt x="142038" y="71075"/>
                </a:lnTo>
                <a:lnTo>
                  <a:pt x="143231" y="68218"/>
                </a:lnTo>
                <a:lnTo>
                  <a:pt x="144025" y="65360"/>
                </a:lnTo>
                <a:lnTo>
                  <a:pt x="144555" y="61550"/>
                </a:lnTo>
                <a:lnTo>
                  <a:pt x="144909" y="57105"/>
                </a:lnTo>
                <a:lnTo>
                  <a:pt x="145475" y="45385"/>
                </a:lnTo>
                <a:lnTo>
                  <a:pt x="145553" y="41242"/>
                </a:lnTo>
                <a:lnTo>
                  <a:pt x="145603" y="30821"/>
                </a:lnTo>
                <a:lnTo>
                  <a:pt x="144654" y="28047"/>
                </a:lnTo>
                <a:lnTo>
                  <a:pt x="143069" y="25245"/>
                </a:lnTo>
                <a:lnTo>
                  <a:pt x="138233" y="18454"/>
                </a:lnTo>
                <a:lnTo>
                  <a:pt x="137572" y="14986"/>
                </a:lnTo>
                <a:lnTo>
                  <a:pt x="137045" y="8245"/>
                </a:lnTo>
                <a:lnTo>
                  <a:pt x="137042" y="20981"/>
                </a:lnTo>
                <a:lnTo>
                  <a:pt x="137995" y="23392"/>
                </a:lnTo>
                <a:lnTo>
                  <a:pt x="139583" y="25951"/>
                </a:lnTo>
                <a:lnTo>
                  <a:pt x="141594" y="28610"/>
                </a:lnTo>
                <a:lnTo>
                  <a:pt x="142934" y="32287"/>
                </a:lnTo>
                <a:lnTo>
                  <a:pt x="143828" y="36644"/>
                </a:lnTo>
                <a:lnTo>
                  <a:pt x="144424" y="41454"/>
                </a:lnTo>
                <a:lnTo>
                  <a:pt x="145773" y="45612"/>
                </a:lnTo>
                <a:lnTo>
                  <a:pt x="147626" y="49338"/>
                </a:lnTo>
                <a:lnTo>
                  <a:pt x="149813" y="52773"/>
                </a:lnTo>
                <a:lnTo>
                  <a:pt x="151271" y="56017"/>
                </a:lnTo>
                <a:lnTo>
                  <a:pt x="152243" y="59131"/>
                </a:lnTo>
                <a:lnTo>
                  <a:pt x="152891" y="62160"/>
                </a:lnTo>
                <a:lnTo>
                  <a:pt x="154276" y="65132"/>
                </a:lnTo>
                <a:lnTo>
                  <a:pt x="156152" y="68065"/>
                </a:lnTo>
                <a:lnTo>
                  <a:pt x="158355" y="70974"/>
                </a:lnTo>
                <a:lnTo>
                  <a:pt x="160775" y="73865"/>
                </a:lnTo>
                <a:lnTo>
                  <a:pt x="163342" y="76745"/>
                </a:lnTo>
                <a:lnTo>
                  <a:pt x="168734" y="82485"/>
                </a:lnTo>
                <a:lnTo>
                  <a:pt x="182797" y="96790"/>
                </a:lnTo>
                <a:lnTo>
                  <a:pt x="191345" y="105364"/>
                </a:lnTo>
                <a:lnTo>
                  <a:pt x="195152" y="107270"/>
                </a:lnTo>
                <a:lnTo>
                  <a:pt x="199594" y="108540"/>
                </a:lnTo>
                <a:lnTo>
                  <a:pt x="204461" y="109387"/>
                </a:lnTo>
                <a:lnTo>
                  <a:pt x="207706" y="110904"/>
                </a:lnTo>
                <a:lnTo>
                  <a:pt x="209869" y="112867"/>
                </a:lnTo>
                <a:lnTo>
                  <a:pt x="211311" y="115129"/>
                </a:lnTo>
                <a:lnTo>
                  <a:pt x="214177" y="116637"/>
                </a:lnTo>
                <a:lnTo>
                  <a:pt x="222442" y="118312"/>
                </a:lnTo>
                <a:lnTo>
                  <a:pt x="229926" y="119057"/>
                </a:lnTo>
                <a:lnTo>
                  <a:pt x="236426" y="119388"/>
                </a:lnTo>
                <a:lnTo>
                  <a:pt x="242491" y="119535"/>
                </a:lnTo>
                <a:lnTo>
                  <a:pt x="245442" y="118621"/>
                </a:lnTo>
                <a:lnTo>
                  <a:pt x="251260" y="115067"/>
                </a:lnTo>
                <a:lnTo>
                  <a:pt x="253193" y="112785"/>
                </a:lnTo>
                <a:lnTo>
                  <a:pt x="254481" y="110312"/>
                </a:lnTo>
                <a:lnTo>
                  <a:pt x="255340" y="107711"/>
                </a:lnTo>
                <a:lnTo>
                  <a:pt x="256865" y="105024"/>
                </a:lnTo>
                <a:lnTo>
                  <a:pt x="258835" y="102280"/>
                </a:lnTo>
                <a:lnTo>
                  <a:pt x="261100" y="99498"/>
                </a:lnTo>
                <a:lnTo>
                  <a:pt x="263562" y="96691"/>
                </a:lnTo>
                <a:lnTo>
                  <a:pt x="266157" y="93868"/>
                </a:lnTo>
                <a:lnTo>
                  <a:pt x="271579" y="88190"/>
                </a:lnTo>
                <a:lnTo>
                  <a:pt x="277164" y="82492"/>
                </a:lnTo>
                <a:lnTo>
                  <a:pt x="279034" y="79639"/>
                </a:lnTo>
                <a:lnTo>
                  <a:pt x="280281" y="76784"/>
                </a:lnTo>
                <a:lnTo>
                  <a:pt x="281113" y="73929"/>
                </a:lnTo>
                <a:lnTo>
                  <a:pt x="282619" y="71072"/>
                </a:lnTo>
                <a:lnTo>
                  <a:pt x="284576" y="68216"/>
                </a:lnTo>
                <a:lnTo>
                  <a:pt x="286834" y="65359"/>
                </a:lnTo>
                <a:lnTo>
                  <a:pt x="288338" y="62502"/>
                </a:lnTo>
                <a:lnTo>
                  <a:pt x="289342" y="59644"/>
                </a:lnTo>
                <a:lnTo>
                  <a:pt x="290010" y="56787"/>
                </a:lnTo>
                <a:lnTo>
                  <a:pt x="290456" y="53930"/>
                </a:lnTo>
                <a:lnTo>
                  <a:pt x="290753" y="51073"/>
                </a:lnTo>
                <a:lnTo>
                  <a:pt x="291230" y="44193"/>
                </a:lnTo>
                <a:lnTo>
                  <a:pt x="291295" y="40713"/>
                </a:lnTo>
                <a:lnTo>
                  <a:pt x="291313" y="38451"/>
                </a:lnTo>
                <a:lnTo>
                  <a:pt x="290372" y="36943"/>
                </a:lnTo>
                <a:lnTo>
                  <a:pt x="288792" y="35938"/>
                </a:lnTo>
                <a:lnTo>
                  <a:pt x="282775" y="339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3"/>
          <p:cNvSpPr/>
          <p:nvPr/>
        </p:nvSpPr>
        <p:spPr>
          <a:xfrm>
            <a:off x="3860482" y="2477452"/>
            <a:ext cx="205740" cy="240031"/>
          </a:xfrm>
          <a:custGeom>
            <a:avLst/>
            <a:gdLst/>
            <a:ahLst/>
            <a:cxnLst/>
            <a:rect l="0" t="0" r="0" b="0"/>
            <a:pathLst>
              <a:path w="205740" h="240031">
                <a:moveTo>
                  <a:pt x="0" y="0"/>
                </a:moveTo>
                <a:lnTo>
                  <a:pt x="0" y="20400"/>
                </a:lnTo>
                <a:lnTo>
                  <a:pt x="953" y="22172"/>
                </a:lnTo>
                <a:lnTo>
                  <a:pt x="2540" y="23354"/>
                </a:lnTo>
                <a:lnTo>
                  <a:pt x="4551" y="24142"/>
                </a:lnTo>
                <a:lnTo>
                  <a:pt x="5892" y="25620"/>
                </a:lnTo>
                <a:lnTo>
                  <a:pt x="6785" y="27557"/>
                </a:lnTo>
                <a:lnTo>
                  <a:pt x="8731" y="33203"/>
                </a:lnTo>
                <a:lnTo>
                  <a:pt x="10583" y="37375"/>
                </a:lnTo>
                <a:lnTo>
                  <a:pt x="12770" y="42062"/>
                </a:lnTo>
                <a:lnTo>
                  <a:pt x="15181" y="46139"/>
                </a:lnTo>
                <a:lnTo>
                  <a:pt x="20400" y="53209"/>
                </a:lnTo>
                <a:lnTo>
                  <a:pt x="23125" y="57380"/>
                </a:lnTo>
                <a:lnTo>
                  <a:pt x="25894" y="62066"/>
                </a:lnTo>
                <a:lnTo>
                  <a:pt x="28693" y="67095"/>
                </a:lnTo>
                <a:lnTo>
                  <a:pt x="34342" y="77762"/>
                </a:lnTo>
                <a:lnTo>
                  <a:pt x="37182" y="83274"/>
                </a:lnTo>
                <a:lnTo>
                  <a:pt x="40028" y="87901"/>
                </a:lnTo>
                <a:lnTo>
                  <a:pt x="42878" y="91938"/>
                </a:lnTo>
                <a:lnTo>
                  <a:pt x="45731" y="95582"/>
                </a:lnTo>
                <a:lnTo>
                  <a:pt x="49537" y="99917"/>
                </a:lnTo>
                <a:lnTo>
                  <a:pt x="53980" y="104711"/>
                </a:lnTo>
                <a:lnTo>
                  <a:pt x="58846" y="109812"/>
                </a:lnTo>
                <a:lnTo>
                  <a:pt x="62091" y="114166"/>
                </a:lnTo>
                <a:lnTo>
                  <a:pt x="65696" y="121543"/>
                </a:lnTo>
                <a:lnTo>
                  <a:pt x="67610" y="125796"/>
                </a:lnTo>
                <a:lnTo>
                  <a:pt x="72276" y="135602"/>
                </a:lnTo>
                <a:lnTo>
                  <a:pt x="75807" y="139931"/>
                </a:lnTo>
                <a:lnTo>
                  <a:pt x="80065" y="143770"/>
                </a:lnTo>
                <a:lnTo>
                  <a:pt x="84809" y="147282"/>
                </a:lnTo>
                <a:lnTo>
                  <a:pt x="88924" y="151528"/>
                </a:lnTo>
                <a:lnTo>
                  <a:pt x="92620" y="156264"/>
                </a:lnTo>
                <a:lnTo>
                  <a:pt x="96037" y="161326"/>
                </a:lnTo>
                <a:lnTo>
                  <a:pt x="99267" y="165653"/>
                </a:lnTo>
                <a:lnTo>
                  <a:pt x="105397" y="173001"/>
                </a:lnTo>
                <a:lnTo>
                  <a:pt x="108364" y="177247"/>
                </a:lnTo>
                <a:lnTo>
                  <a:pt x="111296" y="181982"/>
                </a:lnTo>
                <a:lnTo>
                  <a:pt x="114202" y="187044"/>
                </a:lnTo>
                <a:lnTo>
                  <a:pt x="117092" y="191371"/>
                </a:lnTo>
                <a:lnTo>
                  <a:pt x="122843" y="198719"/>
                </a:lnTo>
                <a:lnTo>
                  <a:pt x="128574" y="205160"/>
                </a:lnTo>
                <a:lnTo>
                  <a:pt x="134297" y="211197"/>
                </a:lnTo>
                <a:lnTo>
                  <a:pt x="140015" y="217055"/>
                </a:lnTo>
                <a:lnTo>
                  <a:pt x="141921" y="219951"/>
                </a:lnTo>
                <a:lnTo>
                  <a:pt x="144038" y="225709"/>
                </a:lnTo>
                <a:lnTo>
                  <a:pt x="145231" y="229754"/>
                </a:lnTo>
                <a:lnTo>
                  <a:pt x="146350" y="230322"/>
                </a:lnTo>
                <a:lnTo>
                  <a:pt x="150135" y="230953"/>
                </a:lnTo>
                <a:lnTo>
                  <a:pt x="151525" y="232074"/>
                </a:lnTo>
                <a:lnTo>
                  <a:pt x="152452" y="233773"/>
                </a:lnTo>
                <a:lnTo>
                  <a:pt x="153939" y="238794"/>
                </a:lnTo>
                <a:lnTo>
                  <a:pt x="155013" y="239206"/>
                </a:lnTo>
                <a:lnTo>
                  <a:pt x="161042" y="239867"/>
                </a:lnTo>
                <a:lnTo>
                  <a:pt x="162868" y="240029"/>
                </a:lnTo>
                <a:lnTo>
                  <a:pt x="158324" y="240030"/>
                </a:lnTo>
                <a:lnTo>
                  <a:pt x="156984" y="239077"/>
                </a:lnTo>
                <a:lnTo>
                  <a:pt x="156091" y="237490"/>
                </a:lnTo>
                <a:lnTo>
                  <a:pt x="155496" y="235479"/>
                </a:lnTo>
                <a:lnTo>
                  <a:pt x="154146" y="234139"/>
                </a:lnTo>
                <a:lnTo>
                  <a:pt x="152294" y="233245"/>
                </a:lnTo>
                <a:lnTo>
                  <a:pt x="150107" y="232649"/>
                </a:lnTo>
                <a:lnTo>
                  <a:pt x="145137" y="229447"/>
                </a:lnTo>
                <a:lnTo>
                  <a:pt x="142478" y="227260"/>
                </a:lnTo>
                <a:lnTo>
                  <a:pt x="140705" y="224849"/>
                </a:lnTo>
                <a:lnTo>
                  <a:pt x="138736" y="219631"/>
                </a:lnTo>
                <a:lnTo>
                  <a:pt x="135320" y="214136"/>
                </a:lnTo>
                <a:lnTo>
                  <a:pt x="130627" y="207567"/>
                </a:lnTo>
                <a:lnTo>
                  <a:pt x="128042" y="203148"/>
                </a:lnTo>
                <a:lnTo>
                  <a:pt x="125366" y="198297"/>
                </a:lnTo>
                <a:lnTo>
                  <a:pt x="123583" y="194111"/>
                </a:lnTo>
                <a:lnTo>
                  <a:pt x="121601" y="186919"/>
                </a:lnTo>
                <a:lnTo>
                  <a:pt x="121072" y="182715"/>
                </a:lnTo>
                <a:lnTo>
                  <a:pt x="120720" y="178008"/>
                </a:lnTo>
                <a:lnTo>
                  <a:pt x="120328" y="168650"/>
                </a:lnTo>
                <a:lnTo>
                  <a:pt x="120107" y="158026"/>
                </a:lnTo>
                <a:lnTo>
                  <a:pt x="120019" y="126955"/>
                </a:lnTo>
                <a:lnTo>
                  <a:pt x="120970" y="122737"/>
                </a:lnTo>
                <a:lnTo>
                  <a:pt x="122557" y="118020"/>
                </a:lnTo>
                <a:lnTo>
                  <a:pt x="124567" y="112970"/>
                </a:lnTo>
                <a:lnTo>
                  <a:pt x="126860" y="108651"/>
                </a:lnTo>
                <a:lnTo>
                  <a:pt x="131947" y="101312"/>
                </a:lnTo>
                <a:lnTo>
                  <a:pt x="134637" y="98974"/>
                </a:lnTo>
                <a:lnTo>
                  <a:pt x="137384" y="97415"/>
                </a:lnTo>
                <a:lnTo>
                  <a:pt x="140166" y="96376"/>
                </a:lnTo>
                <a:lnTo>
                  <a:pt x="145799" y="92681"/>
                </a:lnTo>
                <a:lnTo>
                  <a:pt x="153807" y="86132"/>
                </a:lnTo>
                <a:lnTo>
                  <a:pt x="160098" y="85805"/>
                </a:lnTo>
                <a:lnTo>
                  <a:pt x="164868" y="85741"/>
                </a:lnTo>
                <a:lnTo>
                  <a:pt x="167062" y="85736"/>
                </a:lnTo>
                <a:lnTo>
                  <a:pt x="169477" y="86685"/>
                </a:lnTo>
                <a:lnTo>
                  <a:pt x="174701" y="90279"/>
                </a:lnTo>
                <a:lnTo>
                  <a:pt x="179924" y="94456"/>
                </a:lnTo>
                <a:lnTo>
                  <a:pt x="184106" y="98496"/>
                </a:lnTo>
                <a:lnTo>
                  <a:pt x="191816" y="106125"/>
                </a:lnTo>
                <a:lnTo>
                  <a:pt x="193600" y="108850"/>
                </a:lnTo>
                <a:lnTo>
                  <a:pt x="195582" y="114418"/>
                </a:lnTo>
                <a:lnTo>
                  <a:pt x="197063" y="118188"/>
                </a:lnTo>
                <a:lnTo>
                  <a:pt x="199003" y="122607"/>
                </a:lnTo>
                <a:lnTo>
                  <a:pt x="201249" y="127458"/>
                </a:lnTo>
                <a:lnTo>
                  <a:pt x="202745" y="131645"/>
                </a:lnTo>
                <a:lnTo>
                  <a:pt x="204409" y="138836"/>
                </a:lnTo>
                <a:lnTo>
                  <a:pt x="204853" y="143040"/>
                </a:lnTo>
                <a:lnTo>
                  <a:pt x="205149" y="147748"/>
                </a:lnTo>
                <a:lnTo>
                  <a:pt x="205477" y="157106"/>
                </a:lnTo>
                <a:lnTo>
                  <a:pt x="205662" y="167729"/>
                </a:lnTo>
                <a:lnTo>
                  <a:pt x="205739" y="208235"/>
                </a:lnTo>
                <a:lnTo>
                  <a:pt x="204787" y="211213"/>
                </a:lnTo>
                <a:lnTo>
                  <a:pt x="201189" y="217062"/>
                </a:lnTo>
                <a:lnTo>
                  <a:pt x="198955" y="222837"/>
                </a:lnTo>
                <a:lnTo>
                  <a:pt x="197272" y="230953"/>
                </a:lnTo>
                <a:lnTo>
                  <a:pt x="197181" y="238176"/>
                </a:lnTo>
                <a:lnTo>
                  <a:pt x="197177" y="238794"/>
                </a:lnTo>
                <a:lnTo>
                  <a:pt x="196221" y="239206"/>
                </a:lnTo>
                <a:lnTo>
                  <a:pt x="190384" y="239867"/>
                </a:lnTo>
                <a:lnTo>
                  <a:pt x="188604" y="240029"/>
                </a:lnTo>
                <a:lnTo>
                  <a:pt x="188595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4"/>
          <p:cNvSpPr/>
          <p:nvPr/>
        </p:nvSpPr>
        <p:spPr>
          <a:xfrm>
            <a:off x="4057754" y="2461499"/>
            <a:ext cx="94194" cy="84534"/>
          </a:xfrm>
          <a:custGeom>
            <a:avLst/>
            <a:gdLst/>
            <a:ahLst/>
            <a:cxnLst/>
            <a:rect l="0" t="0" r="0" b="0"/>
            <a:pathLst>
              <a:path w="94194" h="84534">
                <a:moveTo>
                  <a:pt x="8468" y="84533"/>
                </a:moveTo>
                <a:lnTo>
                  <a:pt x="249" y="84533"/>
                </a:lnTo>
                <a:lnTo>
                  <a:pt x="52" y="81993"/>
                </a:lnTo>
                <a:lnTo>
                  <a:pt x="0" y="79982"/>
                </a:lnTo>
                <a:lnTo>
                  <a:pt x="918" y="78642"/>
                </a:lnTo>
                <a:lnTo>
                  <a:pt x="2482" y="77748"/>
                </a:lnTo>
                <a:lnTo>
                  <a:pt x="4477" y="77152"/>
                </a:lnTo>
                <a:lnTo>
                  <a:pt x="5808" y="75803"/>
                </a:lnTo>
                <a:lnTo>
                  <a:pt x="6695" y="73950"/>
                </a:lnTo>
                <a:lnTo>
                  <a:pt x="7286" y="71763"/>
                </a:lnTo>
                <a:lnTo>
                  <a:pt x="8632" y="69352"/>
                </a:lnTo>
                <a:lnTo>
                  <a:pt x="10482" y="66792"/>
                </a:lnTo>
                <a:lnTo>
                  <a:pt x="12669" y="64134"/>
                </a:lnTo>
                <a:lnTo>
                  <a:pt x="16031" y="61408"/>
                </a:lnTo>
                <a:lnTo>
                  <a:pt x="20178" y="58639"/>
                </a:lnTo>
                <a:lnTo>
                  <a:pt x="24847" y="55840"/>
                </a:lnTo>
                <a:lnTo>
                  <a:pt x="28912" y="53022"/>
                </a:lnTo>
                <a:lnTo>
                  <a:pt x="32575" y="50191"/>
                </a:lnTo>
                <a:lnTo>
                  <a:pt x="35969" y="47351"/>
                </a:lnTo>
                <a:lnTo>
                  <a:pt x="38232" y="44505"/>
                </a:lnTo>
                <a:lnTo>
                  <a:pt x="39741" y="41655"/>
                </a:lnTo>
                <a:lnTo>
                  <a:pt x="40747" y="38803"/>
                </a:lnTo>
                <a:lnTo>
                  <a:pt x="43322" y="35949"/>
                </a:lnTo>
                <a:lnTo>
                  <a:pt x="46944" y="33093"/>
                </a:lnTo>
                <a:lnTo>
                  <a:pt x="51264" y="30238"/>
                </a:lnTo>
                <a:lnTo>
                  <a:pt x="54143" y="27381"/>
                </a:lnTo>
                <a:lnTo>
                  <a:pt x="56063" y="24524"/>
                </a:lnTo>
                <a:lnTo>
                  <a:pt x="57344" y="21667"/>
                </a:lnTo>
                <a:lnTo>
                  <a:pt x="59149" y="19762"/>
                </a:lnTo>
                <a:lnTo>
                  <a:pt x="61305" y="18493"/>
                </a:lnTo>
                <a:lnTo>
                  <a:pt x="63695" y="17646"/>
                </a:lnTo>
                <a:lnTo>
                  <a:pt x="66241" y="16129"/>
                </a:lnTo>
                <a:lnTo>
                  <a:pt x="68891" y="14165"/>
                </a:lnTo>
                <a:lnTo>
                  <a:pt x="75437" y="8721"/>
                </a:lnTo>
                <a:lnTo>
                  <a:pt x="76926" y="8274"/>
                </a:lnTo>
                <a:lnTo>
                  <a:pt x="78872" y="7976"/>
                </a:lnTo>
                <a:lnTo>
                  <a:pt x="85504" y="7391"/>
                </a:lnTo>
                <a:lnTo>
                  <a:pt x="88108" y="4845"/>
                </a:lnTo>
                <a:lnTo>
                  <a:pt x="92991" y="0"/>
                </a:lnTo>
                <a:lnTo>
                  <a:pt x="93392" y="556"/>
                </a:lnTo>
                <a:lnTo>
                  <a:pt x="93659" y="1878"/>
                </a:lnTo>
                <a:lnTo>
                  <a:pt x="94193" y="7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5"/>
          <p:cNvSpPr/>
          <p:nvPr/>
        </p:nvSpPr>
        <p:spPr>
          <a:xfrm>
            <a:off x="4143375" y="2477456"/>
            <a:ext cx="145733" cy="116378"/>
          </a:xfrm>
          <a:custGeom>
            <a:avLst/>
            <a:gdLst/>
            <a:ahLst/>
            <a:cxnLst/>
            <a:rect l="0" t="0" r="0" b="0"/>
            <a:pathLst>
              <a:path w="145733" h="116378">
                <a:moveTo>
                  <a:pt x="0" y="111439"/>
                </a:moveTo>
                <a:lnTo>
                  <a:pt x="0" y="116377"/>
                </a:lnTo>
                <a:lnTo>
                  <a:pt x="0" y="111512"/>
                </a:lnTo>
                <a:lnTo>
                  <a:pt x="4550" y="111460"/>
                </a:lnTo>
                <a:lnTo>
                  <a:pt x="6843" y="110501"/>
                </a:lnTo>
                <a:lnTo>
                  <a:pt x="9325" y="108908"/>
                </a:lnTo>
                <a:lnTo>
                  <a:pt x="11931" y="106894"/>
                </a:lnTo>
                <a:lnTo>
                  <a:pt x="15574" y="104599"/>
                </a:lnTo>
                <a:lnTo>
                  <a:pt x="19908" y="102116"/>
                </a:lnTo>
                <a:lnTo>
                  <a:pt x="24701" y="99509"/>
                </a:lnTo>
                <a:lnTo>
                  <a:pt x="28850" y="96818"/>
                </a:lnTo>
                <a:lnTo>
                  <a:pt x="32568" y="94071"/>
                </a:lnTo>
                <a:lnTo>
                  <a:pt x="35999" y="91288"/>
                </a:lnTo>
                <a:lnTo>
                  <a:pt x="40192" y="88480"/>
                </a:lnTo>
                <a:lnTo>
                  <a:pt x="44892" y="85655"/>
                </a:lnTo>
                <a:lnTo>
                  <a:pt x="49930" y="82820"/>
                </a:lnTo>
                <a:lnTo>
                  <a:pt x="55194" y="79024"/>
                </a:lnTo>
                <a:lnTo>
                  <a:pt x="60609" y="74589"/>
                </a:lnTo>
                <a:lnTo>
                  <a:pt x="70752" y="65533"/>
                </a:lnTo>
                <a:lnTo>
                  <a:pt x="78435" y="58334"/>
                </a:lnTo>
                <a:lnTo>
                  <a:pt x="92667" y="44375"/>
                </a:lnTo>
                <a:lnTo>
                  <a:pt x="97973" y="40059"/>
                </a:lnTo>
                <a:lnTo>
                  <a:pt x="103415" y="36230"/>
                </a:lnTo>
                <a:lnTo>
                  <a:pt x="108948" y="32724"/>
                </a:lnTo>
                <a:lnTo>
                  <a:pt x="113589" y="29435"/>
                </a:lnTo>
                <a:lnTo>
                  <a:pt x="117637" y="26290"/>
                </a:lnTo>
                <a:lnTo>
                  <a:pt x="121286" y="23240"/>
                </a:lnTo>
                <a:lnTo>
                  <a:pt x="124672" y="20254"/>
                </a:lnTo>
                <a:lnTo>
                  <a:pt x="130975" y="14397"/>
                </a:lnTo>
                <a:lnTo>
                  <a:pt x="133036" y="11502"/>
                </a:lnTo>
                <a:lnTo>
                  <a:pt x="134411" y="8619"/>
                </a:lnTo>
                <a:lnTo>
                  <a:pt x="135327" y="5745"/>
                </a:lnTo>
                <a:lnTo>
                  <a:pt x="136890" y="3829"/>
                </a:lnTo>
                <a:lnTo>
                  <a:pt x="138885" y="2551"/>
                </a:lnTo>
                <a:lnTo>
                  <a:pt x="145722" y="0"/>
                </a:lnTo>
                <a:lnTo>
                  <a:pt x="145732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6"/>
          <p:cNvSpPr/>
          <p:nvPr/>
        </p:nvSpPr>
        <p:spPr>
          <a:xfrm>
            <a:off x="3980615" y="2952893"/>
            <a:ext cx="248486" cy="184491"/>
          </a:xfrm>
          <a:custGeom>
            <a:avLst/>
            <a:gdLst/>
            <a:ahLst/>
            <a:cxnLst/>
            <a:rect l="0" t="0" r="0" b="0"/>
            <a:pathLst>
              <a:path w="248486" h="184491">
                <a:moveTo>
                  <a:pt x="85607" y="38909"/>
                </a:moveTo>
                <a:lnTo>
                  <a:pt x="72588" y="25890"/>
                </a:lnTo>
                <a:lnTo>
                  <a:pt x="69308" y="24515"/>
                </a:lnTo>
                <a:lnTo>
                  <a:pt x="65216" y="23598"/>
                </a:lnTo>
                <a:lnTo>
                  <a:pt x="60583" y="22986"/>
                </a:lnTo>
                <a:lnTo>
                  <a:pt x="52896" y="22307"/>
                </a:lnTo>
                <a:lnTo>
                  <a:pt x="46303" y="22006"/>
                </a:lnTo>
                <a:lnTo>
                  <a:pt x="37238" y="21836"/>
                </a:lnTo>
                <a:lnTo>
                  <a:pt x="31407" y="21796"/>
                </a:lnTo>
                <a:lnTo>
                  <a:pt x="28518" y="22738"/>
                </a:lnTo>
                <a:lnTo>
                  <a:pt x="22769" y="26324"/>
                </a:lnTo>
                <a:lnTo>
                  <a:pt x="17039" y="28553"/>
                </a:lnTo>
                <a:lnTo>
                  <a:pt x="14177" y="29148"/>
                </a:lnTo>
                <a:lnTo>
                  <a:pt x="12270" y="30497"/>
                </a:lnTo>
                <a:lnTo>
                  <a:pt x="10998" y="32348"/>
                </a:lnTo>
                <a:lnTo>
                  <a:pt x="10150" y="34535"/>
                </a:lnTo>
                <a:lnTo>
                  <a:pt x="6668" y="39505"/>
                </a:lnTo>
                <a:lnTo>
                  <a:pt x="4406" y="42164"/>
                </a:lnTo>
                <a:lnTo>
                  <a:pt x="2898" y="45841"/>
                </a:lnTo>
                <a:lnTo>
                  <a:pt x="1893" y="50198"/>
                </a:lnTo>
                <a:lnTo>
                  <a:pt x="1222" y="55008"/>
                </a:lnTo>
                <a:lnTo>
                  <a:pt x="776" y="60119"/>
                </a:lnTo>
                <a:lnTo>
                  <a:pt x="478" y="65432"/>
                </a:lnTo>
                <a:lnTo>
                  <a:pt x="147" y="76414"/>
                </a:lnTo>
                <a:lnTo>
                  <a:pt x="0" y="87646"/>
                </a:lnTo>
                <a:lnTo>
                  <a:pt x="913" y="93308"/>
                </a:lnTo>
                <a:lnTo>
                  <a:pt x="2475" y="98987"/>
                </a:lnTo>
                <a:lnTo>
                  <a:pt x="4468" y="104679"/>
                </a:lnTo>
                <a:lnTo>
                  <a:pt x="5797" y="110378"/>
                </a:lnTo>
                <a:lnTo>
                  <a:pt x="6683" y="116083"/>
                </a:lnTo>
                <a:lnTo>
                  <a:pt x="7273" y="121791"/>
                </a:lnTo>
                <a:lnTo>
                  <a:pt x="7667" y="126548"/>
                </a:lnTo>
                <a:lnTo>
                  <a:pt x="7930" y="130673"/>
                </a:lnTo>
                <a:lnTo>
                  <a:pt x="8105" y="134375"/>
                </a:lnTo>
                <a:lnTo>
                  <a:pt x="9174" y="138748"/>
                </a:lnTo>
                <a:lnTo>
                  <a:pt x="10839" y="143568"/>
                </a:lnTo>
                <a:lnTo>
                  <a:pt x="12902" y="148687"/>
                </a:lnTo>
                <a:lnTo>
                  <a:pt x="15229" y="153052"/>
                </a:lnTo>
                <a:lnTo>
                  <a:pt x="17733" y="156914"/>
                </a:lnTo>
                <a:lnTo>
                  <a:pt x="20356" y="160442"/>
                </a:lnTo>
                <a:lnTo>
                  <a:pt x="23056" y="163746"/>
                </a:lnTo>
                <a:lnTo>
                  <a:pt x="25809" y="166901"/>
                </a:lnTo>
                <a:lnTo>
                  <a:pt x="28596" y="169957"/>
                </a:lnTo>
                <a:lnTo>
                  <a:pt x="34234" y="175893"/>
                </a:lnTo>
                <a:lnTo>
                  <a:pt x="37071" y="178809"/>
                </a:lnTo>
                <a:lnTo>
                  <a:pt x="40867" y="180753"/>
                </a:lnTo>
                <a:lnTo>
                  <a:pt x="45303" y="182049"/>
                </a:lnTo>
                <a:lnTo>
                  <a:pt x="50165" y="182913"/>
                </a:lnTo>
                <a:lnTo>
                  <a:pt x="54359" y="183489"/>
                </a:lnTo>
                <a:lnTo>
                  <a:pt x="61559" y="184130"/>
                </a:lnTo>
                <a:lnTo>
                  <a:pt x="67934" y="184414"/>
                </a:lnTo>
                <a:lnTo>
                  <a:pt x="70968" y="184490"/>
                </a:lnTo>
                <a:lnTo>
                  <a:pt x="73942" y="183588"/>
                </a:lnTo>
                <a:lnTo>
                  <a:pt x="79788" y="180046"/>
                </a:lnTo>
                <a:lnTo>
                  <a:pt x="85561" y="175297"/>
                </a:lnTo>
                <a:lnTo>
                  <a:pt x="88434" y="172697"/>
                </a:lnTo>
                <a:lnTo>
                  <a:pt x="91302" y="169058"/>
                </a:lnTo>
                <a:lnTo>
                  <a:pt x="94166" y="164728"/>
                </a:lnTo>
                <a:lnTo>
                  <a:pt x="97028" y="159936"/>
                </a:lnTo>
                <a:lnTo>
                  <a:pt x="99889" y="155788"/>
                </a:lnTo>
                <a:lnTo>
                  <a:pt x="102748" y="152071"/>
                </a:lnTo>
                <a:lnTo>
                  <a:pt x="105607" y="148641"/>
                </a:lnTo>
                <a:lnTo>
                  <a:pt x="107513" y="144448"/>
                </a:lnTo>
                <a:lnTo>
                  <a:pt x="108783" y="139749"/>
                </a:lnTo>
                <a:lnTo>
                  <a:pt x="109630" y="134710"/>
                </a:lnTo>
                <a:lnTo>
                  <a:pt x="111148" y="130399"/>
                </a:lnTo>
                <a:lnTo>
                  <a:pt x="113112" y="126573"/>
                </a:lnTo>
                <a:lnTo>
                  <a:pt x="115373" y="123069"/>
                </a:lnTo>
                <a:lnTo>
                  <a:pt x="116881" y="118828"/>
                </a:lnTo>
                <a:lnTo>
                  <a:pt x="117887" y="114096"/>
                </a:lnTo>
                <a:lnTo>
                  <a:pt x="118556" y="109036"/>
                </a:lnTo>
                <a:lnTo>
                  <a:pt x="119003" y="104711"/>
                </a:lnTo>
                <a:lnTo>
                  <a:pt x="119302" y="100874"/>
                </a:lnTo>
                <a:lnTo>
                  <a:pt x="119500" y="97364"/>
                </a:lnTo>
                <a:lnTo>
                  <a:pt x="118680" y="93119"/>
                </a:lnTo>
                <a:lnTo>
                  <a:pt x="117180" y="88384"/>
                </a:lnTo>
                <a:lnTo>
                  <a:pt x="115228" y="83322"/>
                </a:lnTo>
                <a:lnTo>
                  <a:pt x="112975" y="78043"/>
                </a:lnTo>
                <a:lnTo>
                  <a:pt x="107930" y="67097"/>
                </a:lnTo>
                <a:lnTo>
                  <a:pt x="106204" y="62464"/>
                </a:lnTo>
                <a:lnTo>
                  <a:pt x="105054" y="58422"/>
                </a:lnTo>
                <a:lnTo>
                  <a:pt x="104287" y="54775"/>
                </a:lnTo>
                <a:lnTo>
                  <a:pt x="102822" y="51392"/>
                </a:lnTo>
                <a:lnTo>
                  <a:pt x="100894" y="48183"/>
                </a:lnTo>
                <a:lnTo>
                  <a:pt x="98656" y="45092"/>
                </a:lnTo>
                <a:lnTo>
                  <a:pt x="95259" y="41126"/>
                </a:lnTo>
                <a:lnTo>
                  <a:pt x="91089" y="36577"/>
                </a:lnTo>
                <a:lnTo>
                  <a:pt x="79811" y="24690"/>
                </a:lnTo>
                <a:lnTo>
                  <a:pt x="73188" y="20525"/>
                </a:lnTo>
                <a:lnTo>
                  <a:pt x="68756" y="18080"/>
                </a:lnTo>
                <a:lnTo>
                  <a:pt x="61290" y="12824"/>
                </a:lnTo>
                <a:lnTo>
                  <a:pt x="53287" y="6240"/>
                </a:lnTo>
                <a:lnTo>
                  <a:pt x="47350" y="548"/>
                </a:lnTo>
                <a:lnTo>
                  <a:pt x="45815" y="0"/>
                </a:lnTo>
                <a:lnTo>
                  <a:pt x="44792" y="587"/>
                </a:lnTo>
                <a:lnTo>
                  <a:pt x="43149" y="3823"/>
                </a:lnTo>
                <a:lnTo>
                  <a:pt x="42864" y="8934"/>
                </a:lnTo>
                <a:lnTo>
                  <a:pt x="43777" y="10353"/>
                </a:lnTo>
                <a:lnTo>
                  <a:pt x="45338" y="11299"/>
                </a:lnTo>
                <a:lnTo>
                  <a:pt x="47331" y="11930"/>
                </a:lnTo>
                <a:lnTo>
                  <a:pt x="48659" y="13303"/>
                </a:lnTo>
                <a:lnTo>
                  <a:pt x="49545" y="15171"/>
                </a:lnTo>
                <a:lnTo>
                  <a:pt x="51482" y="20739"/>
                </a:lnTo>
                <a:lnTo>
                  <a:pt x="53332" y="24891"/>
                </a:lnTo>
                <a:lnTo>
                  <a:pt x="55518" y="29563"/>
                </a:lnTo>
                <a:lnTo>
                  <a:pt x="57928" y="33631"/>
                </a:lnTo>
                <a:lnTo>
                  <a:pt x="60486" y="37295"/>
                </a:lnTo>
                <a:lnTo>
                  <a:pt x="63145" y="40691"/>
                </a:lnTo>
                <a:lnTo>
                  <a:pt x="65870" y="43907"/>
                </a:lnTo>
                <a:lnTo>
                  <a:pt x="68639" y="47004"/>
                </a:lnTo>
                <a:lnTo>
                  <a:pt x="71438" y="50020"/>
                </a:lnTo>
                <a:lnTo>
                  <a:pt x="75208" y="52984"/>
                </a:lnTo>
                <a:lnTo>
                  <a:pt x="79627" y="55913"/>
                </a:lnTo>
                <a:lnTo>
                  <a:pt x="84478" y="58817"/>
                </a:lnTo>
                <a:lnTo>
                  <a:pt x="89616" y="61706"/>
                </a:lnTo>
                <a:lnTo>
                  <a:pt x="100407" y="67456"/>
                </a:lnTo>
                <a:lnTo>
                  <a:pt x="134229" y="84627"/>
                </a:lnTo>
                <a:lnTo>
                  <a:pt x="139929" y="86532"/>
                </a:lnTo>
                <a:lnTo>
                  <a:pt x="145634" y="87803"/>
                </a:lnTo>
                <a:lnTo>
                  <a:pt x="151343" y="88650"/>
                </a:lnTo>
                <a:lnTo>
                  <a:pt x="157053" y="90167"/>
                </a:lnTo>
                <a:lnTo>
                  <a:pt x="162765" y="92131"/>
                </a:lnTo>
                <a:lnTo>
                  <a:pt x="168478" y="94393"/>
                </a:lnTo>
                <a:lnTo>
                  <a:pt x="174193" y="95901"/>
                </a:lnTo>
                <a:lnTo>
                  <a:pt x="179907" y="96906"/>
                </a:lnTo>
                <a:lnTo>
                  <a:pt x="185621" y="97576"/>
                </a:lnTo>
                <a:lnTo>
                  <a:pt x="190383" y="98023"/>
                </a:lnTo>
                <a:lnTo>
                  <a:pt x="194510" y="98321"/>
                </a:lnTo>
                <a:lnTo>
                  <a:pt x="201636" y="98652"/>
                </a:lnTo>
                <a:lnTo>
                  <a:pt x="207978" y="98799"/>
                </a:lnTo>
                <a:lnTo>
                  <a:pt x="248485" y="989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7"/>
          <p:cNvSpPr/>
          <p:nvPr/>
        </p:nvSpPr>
        <p:spPr>
          <a:xfrm>
            <a:off x="4151991" y="2657475"/>
            <a:ext cx="188552" cy="334328"/>
          </a:xfrm>
          <a:custGeom>
            <a:avLst/>
            <a:gdLst/>
            <a:ahLst/>
            <a:cxnLst/>
            <a:rect l="0" t="0" r="0" b="0"/>
            <a:pathLst>
              <a:path w="188552" h="334328">
                <a:moveTo>
                  <a:pt x="17101" y="265747"/>
                </a:moveTo>
                <a:lnTo>
                  <a:pt x="12162" y="265747"/>
                </a:lnTo>
                <a:lnTo>
                  <a:pt x="14271" y="265747"/>
                </a:lnTo>
                <a:lnTo>
                  <a:pt x="11603" y="265747"/>
                </a:lnTo>
                <a:lnTo>
                  <a:pt x="16189" y="265747"/>
                </a:lnTo>
                <a:lnTo>
                  <a:pt x="21381" y="270298"/>
                </a:lnTo>
                <a:lnTo>
                  <a:pt x="23765" y="271639"/>
                </a:lnTo>
                <a:lnTo>
                  <a:pt x="28953" y="273128"/>
                </a:lnTo>
                <a:lnTo>
                  <a:pt x="34433" y="276330"/>
                </a:lnTo>
                <a:lnTo>
                  <a:pt x="40044" y="280928"/>
                </a:lnTo>
                <a:lnTo>
                  <a:pt x="45713" y="286147"/>
                </a:lnTo>
                <a:lnTo>
                  <a:pt x="54259" y="294440"/>
                </a:lnTo>
                <a:lnTo>
                  <a:pt x="58066" y="297258"/>
                </a:lnTo>
                <a:lnTo>
                  <a:pt x="62509" y="300089"/>
                </a:lnTo>
                <a:lnTo>
                  <a:pt x="67375" y="302929"/>
                </a:lnTo>
                <a:lnTo>
                  <a:pt x="71572" y="304823"/>
                </a:lnTo>
                <a:lnTo>
                  <a:pt x="75323" y="306085"/>
                </a:lnTo>
                <a:lnTo>
                  <a:pt x="78775" y="306927"/>
                </a:lnTo>
                <a:lnTo>
                  <a:pt x="82982" y="308440"/>
                </a:lnTo>
                <a:lnTo>
                  <a:pt x="87692" y="310402"/>
                </a:lnTo>
                <a:lnTo>
                  <a:pt x="92737" y="312662"/>
                </a:lnTo>
                <a:lnTo>
                  <a:pt x="97052" y="315121"/>
                </a:lnTo>
                <a:lnTo>
                  <a:pt x="100882" y="317713"/>
                </a:lnTo>
                <a:lnTo>
                  <a:pt x="104387" y="320394"/>
                </a:lnTo>
                <a:lnTo>
                  <a:pt x="108629" y="322180"/>
                </a:lnTo>
                <a:lnTo>
                  <a:pt x="113362" y="323372"/>
                </a:lnTo>
                <a:lnTo>
                  <a:pt x="118423" y="324166"/>
                </a:lnTo>
                <a:lnTo>
                  <a:pt x="122749" y="324696"/>
                </a:lnTo>
                <a:lnTo>
                  <a:pt x="126586" y="325049"/>
                </a:lnTo>
                <a:lnTo>
                  <a:pt x="130096" y="325284"/>
                </a:lnTo>
                <a:lnTo>
                  <a:pt x="133388" y="326393"/>
                </a:lnTo>
                <a:lnTo>
                  <a:pt x="136536" y="328085"/>
                </a:lnTo>
                <a:lnTo>
                  <a:pt x="139586" y="330166"/>
                </a:lnTo>
                <a:lnTo>
                  <a:pt x="142573" y="331553"/>
                </a:lnTo>
                <a:lnTo>
                  <a:pt x="148432" y="333094"/>
                </a:lnTo>
                <a:lnTo>
                  <a:pt x="154210" y="333779"/>
                </a:lnTo>
                <a:lnTo>
                  <a:pt x="161130" y="334219"/>
                </a:lnTo>
                <a:lnTo>
                  <a:pt x="166879" y="334295"/>
                </a:lnTo>
                <a:lnTo>
                  <a:pt x="179591" y="334327"/>
                </a:lnTo>
                <a:lnTo>
                  <a:pt x="175313" y="334327"/>
                </a:lnTo>
                <a:lnTo>
                  <a:pt x="173058" y="333375"/>
                </a:lnTo>
                <a:lnTo>
                  <a:pt x="168013" y="329776"/>
                </a:lnTo>
                <a:lnTo>
                  <a:pt x="166286" y="327483"/>
                </a:lnTo>
                <a:lnTo>
                  <a:pt x="165136" y="325002"/>
                </a:lnTo>
                <a:lnTo>
                  <a:pt x="164368" y="322396"/>
                </a:lnTo>
                <a:lnTo>
                  <a:pt x="160975" y="316959"/>
                </a:lnTo>
                <a:lnTo>
                  <a:pt x="156293" y="311368"/>
                </a:lnTo>
                <a:lnTo>
                  <a:pt x="151036" y="305708"/>
                </a:lnTo>
                <a:lnTo>
                  <a:pt x="145525" y="297477"/>
                </a:lnTo>
                <a:lnTo>
                  <a:pt x="142722" y="292616"/>
                </a:lnTo>
                <a:lnTo>
                  <a:pt x="138948" y="288422"/>
                </a:lnTo>
                <a:lnTo>
                  <a:pt x="134527" y="284674"/>
                </a:lnTo>
                <a:lnTo>
                  <a:pt x="129676" y="281222"/>
                </a:lnTo>
                <a:lnTo>
                  <a:pt x="125488" y="277016"/>
                </a:lnTo>
                <a:lnTo>
                  <a:pt x="121744" y="272307"/>
                </a:lnTo>
                <a:lnTo>
                  <a:pt x="118296" y="267263"/>
                </a:lnTo>
                <a:lnTo>
                  <a:pt x="115044" y="262948"/>
                </a:lnTo>
                <a:lnTo>
                  <a:pt x="111924" y="259118"/>
                </a:lnTo>
                <a:lnTo>
                  <a:pt x="108891" y="255613"/>
                </a:lnTo>
                <a:lnTo>
                  <a:pt x="104965" y="252323"/>
                </a:lnTo>
                <a:lnTo>
                  <a:pt x="100442" y="249178"/>
                </a:lnTo>
                <a:lnTo>
                  <a:pt x="95522" y="246128"/>
                </a:lnTo>
                <a:lnTo>
                  <a:pt x="91289" y="243143"/>
                </a:lnTo>
                <a:lnTo>
                  <a:pt x="87515" y="240200"/>
                </a:lnTo>
                <a:lnTo>
                  <a:pt x="84046" y="237286"/>
                </a:lnTo>
                <a:lnTo>
                  <a:pt x="80781" y="234390"/>
                </a:lnTo>
                <a:lnTo>
                  <a:pt x="74613" y="228633"/>
                </a:lnTo>
                <a:lnTo>
                  <a:pt x="65786" y="220037"/>
                </a:lnTo>
                <a:lnTo>
                  <a:pt x="61940" y="217176"/>
                </a:lnTo>
                <a:lnTo>
                  <a:pt x="57471" y="214316"/>
                </a:lnTo>
                <a:lnTo>
                  <a:pt x="52587" y="211458"/>
                </a:lnTo>
                <a:lnTo>
                  <a:pt x="48378" y="208599"/>
                </a:lnTo>
                <a:lnTo>
                  <a:pt x="44620" y="205741"/>
                </a:lnTo>
                <a:lnTo>
                  <a:pt x="41162" y="202883"/>
                </a:lnTo>
                <a:lnTo>
                  <a:pt x="38857" y="200025"/>
                </a:lnTo>
                <a:lnTo>
                  <a:pt x="37320" y="197168"/>
                </a:lnTo>
                <a:lnTo>
                  <a:pt x="36295" y="194310"/>
                </a:lnTo>
                <a:lnTo>
                  <a:pt x="34660" y="192405"/>
                </a:lnTo>
                <a:lnTo>
                  <a:pt x="32617" y="191135"/>
                </a:lnTo>
                <a:lnTo>
                  <a:pt x="30302" y="190288"/>
                </a:lnTo>
                <a:lnTo>
                  <a:pt x="25191" y="186807"/>
                </a:lnTo>
                <a:lnTo>
                  <a:pt x="19744" y="182085"/>
                </a:lnTo>
                <a:lnTo>
                  <a:pt x="14148" y="176812"/>
                </a:lnTo>
                <a:lnTo>
                  <a:pt x="5643" y="168487"/>
                </a:lnTo>
                <a:lnTo>
                  <a:pt x="3747" y="165665"/>
                </a:lnTo>
                <a:lnTo>
                  <a:pt x="1641" y="159989"/>
                </a:lnTo>
                <a:lnTo>
                  <a:pt x="455" y="151438"/>
                </a:lnTo>
                <a:lnTo>
                  <a:pt x="104" y="142872"/>
                </a:lnTo>
                <a:lnTo>
                  <a:pt x="0" y="134301"/>
                </a:lnTo>
                <a:lnTo>
                  <a:pt x="938" y="132397"/>
                </a:lnTo>
                <a:lnTo>
                  <a:pt x="2516" y="131127"/>
                </a:lnTo>
                <a:lnTo>
                  <a:pt x="4520" y="130280"/>
                </a:lnTo>
                <a:lnTo>
                  <a:pt x="9287" y="126800"/>
                </a:lnTo>
                <a:lnTo>
                  <a:pt x="14581" y="122078"/>
                </a:lnTo>
                <a:lnTo>
                  <a:pt x="20108" y="116804"/>
                </a:lnTo>
                <a:lnTo>
                  <a:pt x="37116" y="99981"/>
                </a:lnTo>
                <a:lnTo>
                  <a:pt x="40922" y="97134"/>
                </a:lnTo>
                <a:lnTo>
                  <a:pt x="45364" y="94283"/>
                </a:lnTo>
                <a:lnTo>
                  <a:pt x="50231" y="91430"/>
                </a:lnTo>
                <a:lnTo>
                  <a:pt x="55380" y="88576"/>
                </a:lnTo>
                <a:lnTo>
                  <a:pt x="66182" y="82864"/>
                </a:lnTo>
                <a:lnTo>
                  <a:pt x="70776" y="79055"/>
                </a:lnTo>
                <a:lnTo>
                  <a:pt x="74792" y="74611"/>
                </a:lnTo>
                <a:lnTo>
                  <a:pt x="78422" y="69743"/>
                </a:lnTo>
                <a:lnTo>
                  <a:pt x="82746" y="65545"/>
                </a:lnTo>
                <a:lnTo>
                  <a:pt x="87535" y="61794"/>
                </a:lnTo>
                <a:lnTo>
                  <a:pt x="92632" y="58341"/>
                </a:lnTo>
                <a:lnTo>
                  <a:pt x="97935" y="55086"/>
                </a:lnTo>
                <a:lnTo>
                  <a:pt x="103376" y="51964"/>
                </a:lnTo>
                <a:lnTo>
                  <a:pt x="108907" y="48930"/>
                </a:lnTo>
                <a:lnTo>
                  <a:pt x="113548" y="45955"/>
                </a:lnTo>
                <a:lnTo>
                  <a:pt x="117594" y="43019"/>
                </a:lnTo>
                <a:lnTo>
                  <a:pt x="121244" y="40109"/>
                </a:lnTo>
                <a:lnTo>
                  <a:pt x="125582" y="37217"/>
                </a:lnTo>
                <a:lnTo>
                  <a:pt x="130379" y="34336"/>
                </a:lnTo>
                <a:lnTo>
                  <a:pt x="135482" y="31463"/>
                </a:lnTo>
                <a:lnTo>
                  <a:pt x="146233" y="25731"/>
                </a:lnTo>
                <a:lnTo>
                  <a:pt x="151766" y="22869"/>
                </a:lnTo>
                <a:lnTo>
                  <a:pt x="155456" y="20008"/>
                </a:lnTo>
                <a:lnTo>
                  <a:pt x="157915" y="17149"/>
                </a:lnTo>
                <a:lnTo>
                  <a:pt x="159554" y="14290"/>
                </a:lnTo>
                <a:lnTo>
                  <a:pt x="161600" y="12384"/>
                </a:lnTo>
                <a:lnTo>
                  <a:pt x="163916" y="11113"/>
                </a:lnTo>
                <a:lnTo>
                  <a:pt x="166413" y="10266"/>
                </a:lnTo>
                <a:lnTo>
                  <a:pt x="171727" y="6785"/>
                </a:lnTo>
                <a:lnTo>
                  <a:pt x="174477" y="4523"/>
                </a:lnTo>
                <a:lnTo>
                  <a:pt x="177264" y="3015"/>
                </a:lnTo>
                <a:lnTo>
                  <a:pt x="182900" y="1340"/>
                </a:lnTo>
                <a:lnTo>
                  <a:pt x="1885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8"/>
          <p:cNvSpPr/>
          <p:nvPr/>
        </p:nvSpPr>
        <p:spPr>
          <a:xfrm>
            <a:off x="4247436" y="2786072"/>
            <a:ext cx="255728" cy="180013"/>
          </a:xfrm>
          <a:custGeom>
            <a:avLst/>
            <a:gdLst/>
            <a:ahLst/>
            <a:cxnLst/>
            <a:rect l="0" t="0" r="0" b="0"/>
            <a:pathLst>
              <a:path w="255728" h="180013">
                <a:moveTo>
                  <a:pt x="7381" y="42853"/>
                </a:moveTo>
                <a:lnTo>
                  <a:pt x="0" y="42853"/>
                </a:lnTo>
                <a:lnTo>
                  <a:pt x="555" y="41900"/>
                </a:lnTo>
                <a:lnTo>
                  <a:pt x="4935" y="36961"/>
                </a:lnTo>
                <a:lnTo>
                  <a:pt x="9438" y="32270"/>
                </a:lnTo>
                <a:lnTo>
                  <a:pt x="19217" y="22453"/>
                </a:lnTo>
                <a:lnTo>
                  <a:pt x="20987" y="19728"/>
                </a:lnTo>
                <a:lnTo>
                  <a:pt x="22953" y="14160"/>
                </a:lnTo>
                <a:lnTo>
                  <a:pt x="25383" y="12294"/>
                </a:lnTo>
                <a:lnTo>
                  <a:pt x="33162" y="10221"/>
                </a:lnTo>
                <a:lnTo>
                  <a:pt x="40429" y="6760"/>
                </a:lnTo>
                <a:lnTo>
                  <a:pt x="43700" y="4503"/>
                </a:lnTo>
                <a:lnTo>
                  <a:pt x="47787" y="2999"/>
                </a:lnTo>
                <a:lnTo>
                  <a:pt x="52415" y="1996"/>
                </a:lnTo>
                <a:lnTo>
                  <a:pt x="57407" y="1327"/>
                </a:lnTo>
                <a:lnTo>
                  <a:pt x="61687" y="882"/>
                </a:lnTo>
                <a:lnTo>
                  <a:pt x="68982" y="386"/>
                </a:lnTo>
                <a:lnTo>
                  <a:pt x="75399" y="166"/>
                </a:lnTo>
                <a:lnTo>
                  <a:pt x="87280" y="25"/>
                </a:lnTo>
                <a:lnTo>
                  <a:pt x="100481" y="0"/>
                </a:lnTo>
                <a:lnTo>
                  <a:pt x="103738" y="949"/>
                </a:lnTo>
                <a:lnTo>
                  <a:pt x="105909" y="2535"/>
                </a:lnTo>
                <a:lnTo>
                  <a:pt x="107357" y="4544"/>
                </a:lnTo>
                <a:lnTo>
                  <a:pt x="109274" y="5883"/>
                </a:lnTo>
                <a:lnTo>
                  <a:pt x="116523" y="8721"/>
                </a:lnTo>
                <a:lnTo>
                  <a:pt x="121929" y="12761"/>
                </a:lnTo>
                <a:lnTo>
                  <a:pt x="123751" y="15171"/>
                </a:lnTo>
                <a:lnTo>
                  <a:pt x="124966" y="17731"/>
                </a:lnTo>
                <a:lnTo>
                  <a:pt x="126316" y="23115"/>
                </a:lnTo>
                <a:lnTo>
                  <a:pt x="126916" y="28683"/>
                </a:lnTo>
                <a:lnTo>
                  <a:pt x="127076" y="31501"/>
                </a:lnTo>
                <a:lnTo>
                  <a:pt x="127254" y="37172"/>
                </a:lnTo>
                <a:lnTo>
                  <a:pt x="127368" y="49527"/>
                </a:lnTo>
                <a:lnTo>
                  <a:pt x="127383" y="58837"/>
                </a:lnTo>
                <a:lnTo>
                  <a:pt x="126435" y="63034"/>
                </a:lnTo>
                <a:lnTo>
                  <a:pt x="124850" y="66784"/>
                </a:lnTo>
                <a:lnTo>
                  <a:pt x="120014" y="75096"/>
                </a:lnTo>
                <a:lnTo>
                  <a:pt x="116813" y="78773"/>
                </a:lnTo>
                <a:lnTo>
                  <a:pt x="114626" y="81087"/>
                </a:lnTo>
                <a:lnTo>
                  <a:pt x="113167" y="83582"/>
                </a:lnTo>
                <a:lnTo>
                  <a:pt x="111547" y="88895"/>
                </a:lnTo>
                <a:lnTo>
                  <a:pt x="111115" y="89740"/>
                </a:lnTo>
                <a:lnTo>
                  <a:pt x="110827" y="89351"/>
                </a:lnTo>
                <a:lnTo>
                  <a:pt x="110261" y="85778"/>
                </a:lnTo>
                <a:lnTo>
                  <a:pt x="110254" y="81183"/>
                </a:lnTo>
                <a:lnTo>
                  <a:pt x="111205" y="78884"/>
                </a:lnTo>
                <a:lnTo>
                  <a:pt x="114803" y="73789"/>
                </a:lnTo>
                <a:lnTo>
                  <a:pt x="119576" y="68350"/>
                </a:lnTo>
                <a:lnTo>
                  <a:pt x="122183" y="65566"/>
                </a:lnTo>
                <a:lnTo>
                  <a:pt x="125826" y="62757"/>
                </a:lnTo>
                <a:lnTo>
                  <a:pt x="130159" y="59932"/>
                </a:lnTo>
                <a:lnTo>
                  <a:pt x="134953" y="57097"/>
                </a:lnTo>
                <a:lnTo>
                  <a:pt x="140054" y="54254"/>
                </a:lnTo>
                <a:lnTo>
                  <a:pt x="150802" y="48555"/>
                </a:lnTo>
                <a:lnTo>
                  <a:pt x="167563" y="39991"/>
                </a:lnTo>
                <a:lnTo>
                  <a:pt x="173224" y="38087"/>
                </a:lnTo>
                <a:lnTo>
                  <a:pt x="178903" y="36819"/>
                </a:lnTo>
                <a:lnTo>
                  <a:pt x="184594" y="35972"/>
                </a:lnTo>
                <a:lnTo>
                  <a:pt x="189340" y="35408"/>
                </a:lnTo>
                <a:lnTo>
                  <a:pt x="197155" y="34781"/>
                </a:lnTo>
                <a:lnTo>
                  <a:pt x="201524" y="35567"/>
                </a:lnTo>
                <a:lnTo>
                  <a:pt x="206342" y="37043"/>
                </a:lnTo>
                <a:lnTo>
                  <a:pt x="211459" y="38979"/>
                </a:lnTo>
                <a:lnTo>
                  <a:pt x="215823" y="41223"/>
                </a:lnTo>
                <a:lnTo>
                  <a:pt x="223212" y="46256"/>
                </a:lnTo>
                <a:lnTo>
                  <a:pt x="229671" y="49128"/>
                </a:lnTo>
                <a:lnTo>
                  <a:pt x="232727" y="49893"/>
                </a:lnTo>
                <a:lnTo>
                  <a:pt x="236669" y="52309"/>
                </a:lnTo>
                <a:lnTo>
                  <a:pt x="241202" y="55824"/>
                </a:lnTo>
                <a:lnTo>
                  <a:pt x="246129" y="60073"/>
                </a:lnTo>
                <a:lnTo>
                  <a:pt x="249414" y="63858"/>
                </a:lnTo>
                <a:lnTo>
                  <a:pt x="251604" y="67334"/>
                </a:lnTo>
                <a:lnTo>
                  <a:pt x="253064" y="70603"/>
                </a:lnTo>
                <a:lnTo>
                  <a:pt x="254037" y="74688"/>
                </a:lnTo>
                <a:lnTo>
                  <a:pt x="254686" y="79316"/>
                </a:lnTo>
                <a:lnTo>
                  <a:pt x="255119" y="84307"/>
                </a:lnTo>
                <a:lnTo>
                  <a:pt x="255407" y="89539"/>
                </a:lnTo>
                <a:lnTo>
                  <a:pt x="255727" y="100432"/>
                </a:lnTo>
                <a:lnTo>
                  <a:pt x="254860" y="105051"/>
                </a:lnTo>
                <a:lnTo>
                  <a:pt x="253330" y="109084"/>
                </a:lnTo>
                <a:lnTo>
                  <a:pt x="251357" y="112724"/>
                </a:lnTo>
                <a:lnTo>
                  <a:pt x="244029" y="126949"/>
                </a:lnTo>
                <a:lnTo>
                  <a:pt x="240394" y="132255"/>
                </a:lnTo>
                <a:lnTo>
                  <a:pt x="236065" y="137697"/>
                </a:lnTo>
                <a:lnTo>
                  <a:pt x="231275" y="143229"/>
                </a:lnTo>
                <a:lnTo>
                  <a:pt x="226176" y="147870"/>
                </a:lnTo>
                <a:lnTo>
                  <a:pt x="220872" y="151917"/>
                </a:lnTo>
                <a:lnTo>
                  <a:pt x="215431" y="155567"/>
                </a:lnTo>
                <a:lnTo>
                  <a:pt x="210851" y="158953"/>
                </a:lnTo>
                <a:lnTo>
                  <a:pt x="206845" y="162163"/>
                </a:lnTo>
                <a:lnTo>
                  <a:pt x="203222" y="165255"/>
                </a:lnTo>
                <a:lnTo>
                  <a:pt x="198902" y="168269"/>
                </a:lnTo>
                <a:lnTo>
                  <a:pt x="194116" y="171231"/>
                </a:lnTo>
                <a:lnTo>
                  <a:pt x="189021" y="174158"/>
                </a:lnTo>
                <a:lnTo>
                  <a:pt x="183719" y="176110"/>
                </a:lnTo>
                <a:lnTo>
                  <a:pt x="178280" y="177411"/>
                </a:lnTo>
                <a:lnTo>
                  <a:pt x="172748" y="178278"/>
                </a:lnTo>
                <a:lnTo>
                  <a:pt x="168109" y="178856"/>
                </a:lnTo>
                <a:lnTo>
                  <a:pt x="160413" y="179499"/>
                </a:lnTo>
                <a:lnTo>
                  <a:pt x="153818" y="179784"/>
                </a:lnTo>
                <a:lnTo>
                  <a:pt x="144750" y="179945"/>
                </a:lnTo>
                <a:lnTo>
                  <a:pt x="127901" y="180012"/>
                </a:lnTo>
                <a:lnTo>
                  <a:pt x="127620" y="177472"/>
                </a:lnTo>
                <a:lnTo>
                  <a:pt x="127396" y="171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9"/>
          <p:cNvSpPr/>
          <p:nvPr/>
        </p:nvSpPr>
        <p:spPr>
          <a:xfrm>
            <a:off x="7452390" y="3000375"/>
            <a:ext cx="308441" cy="214278"/>
          </a:xfrm>
          <a:custGeom>
            <a:avLst/>
            <a:gdLst/>
            <a:ahLst/>
            <a:cxnLst/>
            <a:rect l="0" t="0" r="0" b="0"/>
            <a:pathLst>
              <a:path w="308441" h="214278">
                <a:moveTo>
                  <a:pt x="162847" y="34289"/>
                </a:moveTo>
                <a:lnTo>
                  <a:pt x="154628" y="34289"/>
                </a:lnTo>
                <a:lnTo>
                  <a:pt x="154344" y="28398"/>
                </a:lnTo>
                <a:lnTo>
                  <a:pt x="154279" y="23334"/>
                </a:lnTo>
                <a:lnTo>
                  <a:pt x="154278" y="21271"/>
                </a:lnTo>
                <a:lnTo>
                  <a:pt x="153324" y="19895"/>
                </a:lnTo>
                <a:lnTo>
                  <a:pt x="151736" y="18978"/>
                </a:lnTo>
                <a:lnTo>
                  <a:pt x="149725" y="18367"/>
                </a:lnTo>
                <a:lnTo>
                  <a:pt x="148384" y="17007"/>
                </a:lnTo>
                <a:lnTo>
                  <a:pt x="147490" y="15148"/>
                </a:lnTo>
                <a:lnTo>
                  <a:pt x="146894" y="12956"/>
                </a:lnTo>
                <a:lnTo>
                  <a:pt x="145544" y="11495"/>
                </a:lnTo>
                <a:lnTo>
                  <a:pt x="143692" y="10521"/>
                </a:lnTo>
                <a:lnTo>
                  <a:pt x="139093" y="9438"/>
                </a:lnTo>
                <a:lnTo>
                  <a:pt x="133875" y="8957"/>
                </a:lnTo>
                <a:lnTo>
                  <a:pt x="131150" y="7876"/>
                </a:lnTo>
                <a:lnTo>
                  <a:pt x="121643" y="1225"/>
                </a:lnTo>
                <a:lnTo>
                  <a:pt x="115642" y="544"/>
                </a:lnTo>
                <a:lnTo>
                  <a:pt x="107577" y="242"/>
                </a:lnTo>
                <a:lnTo>
                  <a:pt x="97681" y="71"/>
                </a:lnTo>
                <a:lnTo>
                  <a:pt x="58318" y="0"/>
                </a:lnTo>
                <a:lnTo>
                  <a:pt x="55061" y="953"/>
                </a:lnTo>
                <a:lnTo>
                  <a:pt x="45926" y="5891"/>
                </a:lnTo>
                <a:lnTo>
                  <a:pt x="40080" y="7380"/>
                </a:lnTo>
                <a:lnTo>
                  <a:pt x="38140" y="8730"/>
                </a:lnTo>
                <a:lnTo>
                  <a:pt x="36846" y="10583"/>
                </a:lnTo>
                <a:lnTo>
                  <a:pt x="35984" y="12770"/>
                </a:lnTo>
                <a:lnTo>
                  <a:pt x="34457" y="14228"/>
                </a:lnTo>
                <a:lnTo>
                  <a:pt x="32486" y="15200"/>
                </a:lnTo>
                <a:lnTo>
                  <a:pt x="30219" y="15848"/>
                </a:lnTo>
                <a:lnTo>
                  <a:pt x="28709" y="17233"/>
                </a:lnTo>
                <a:lnTo>
                  <a:pt x="27702" y="19108"/>
                </a:lnTo>
                <a:lnTo>
                  <a:pt x="27030" y="21311"/>
                </a:lnTo>
                <a:lnTo>
                  <a:pt x="23745" y="26299"/>
                </a:lnTo>
                <a:lnTo>
                  <a:pt x="19108" y="31691"/>
                </a:lnTo>
                <a:lnTo>
                  <a:pt x="13873" y="37262"/>
                </a:lnTo>
                <a:lnTo>
                  <a:pt x="12097" y="40081"/>
                </a:lnTo>
                <a:lnTo>
                  <a:pt x="10121" y="45754"/>
                </a:lnTo>
                <a:lnTo>
                  <a:pt x="9011" y="49751"/>
                </a:lnTo>
                <a:lnTo>
                  <a:pt x="8750" y="55767"/>
                </a:lnTo>
                <a:lnTo>
                  <a:pt x="8583" y="66048"/>
                </a:lnTo>
                <a:lnTo>
                  <a:pt x="6020" y="69995"/>
                </a:lnTo>
                <a:lnTo>
                  <a:pt x="4003" y="72381"/>
                </a:lnTo>
                <a:lnTo>
                  <a:pt x="2659" y="75876"/>
                </a:lnTo>
                <a:lnTo>
                  <a:pt x="1762" y="80111"/>
                </a:lnTo>
                <a:lnTo>
                  <a:pt x="1165" y="84840"/>
                </a:lnTo>
                <a:lnTo>
                  <a:pt x="766" y="88945"/>
                </a:lnTo>
                <a:lnTo>
                  <a:pt x="500" y="92634"/>
                </a:lnTo>
                <a:lnTo>
                  <a:pt x="206" y="99273"/>
                </a:lnTo>
                <a:lnTo>
                  <a:pt x="40" y="108366"/>
                </a:lnTo>
                <a:lnTo>
                  <a:pt x="0" y="114202"/>
                </a:lnTo>
                <a:lnTo>
                  <a:pt x="943" y="117092"/>
                </a:lnTo>
                <a:lnTo>
                  <a:pt x="4530" y="122843"/>
                </a:lnTo>
                <a:lnTo>
                  <a:pt x="6759" y="128574"/>
                </a:lnTo>
                <a:lnTo>
                  <a:pt x="7353" y="131436"/>
                </a:lnTo>
                <a:lnTo>
                  <a:pt x="10554" y="137156"/>
                </a:lnTo>
                <a:lnTo>
                  <a:pt x="12741" y="140015"/>
                </a:lnTo>
                <a:lnTo>
                  <a:pt x="15171" y="145731"/>
                </a:lnTo>
                <a:lnTo>
                  <a:pt x="16251" y="151446"/>
                </a:lnTo>
                <a:lnTo>
                  <a:pt x="16730" y="157162"/>
                </a:lnTo>
                <a:lnTo>
                  <a:pt x="17811" y="160019"/>
                </a:lnTo>
                <a:lnTo>
                  <a:pt x="21552" y="165735"/>
                </a:lnTo>
                <a:lnTo>
                  <a:pt x="23849" y="171450"/>
                </a:lnTo>
                <a:lnTo>
                  <a:pt x="24462" y="174307"/>
                </a:lnTo>
                <a:lnTo>
                  <a:pt x="27682" y="180022"/>
                </a:lnTo>
                <a:lnTo>
                  <a:pt x="29875" y="182880"/>
                </a:lnTo>
                <a:lnTo>
                  <a:pt x="32289" y="184785"/>
                </a:lnTo>
                <a:lnTo>
                  <a:pt x="34851" y="186055"/>
                </a:lnTo>
                <a:lnTo>
                  <a:pt x="41255" y="188093"/>
                </a:lnTo>
                <a:lnTo>
                  <a:pt x="49365" y="194387"/>
                </a:lnTo>
                <a:lnTo>
                  <a:pt x="54626" y="195932"/>
                </a:lnTo>
                <a:lnTo>
                  <a:pt x="62943" y="196801"/>
                </a:lnTo>
                <a:lnTo>
                  <a:pt x="65764" y="195970"/>
                </a:lnTo>
                <a:lnTo>
                  <a:pt x="74287" y="191203"/>
                </a:lnTo>
                <a:lnTo>
                  <a:pt x="82843" y="188415"/>
                </a:lnTo>
                <a:lnTo>
                  <a:pt x="91412" y="182932"/>
                </a:lnTo>
                <a:lnTo>
                  <a:pt x="99983" y="179932"/>
                </a:lnTo>
                <a:lnTo>
                  <a:pt x="105698" y="175854"/>
                </a:lnTo>
                <a:lnTo>
                  <a:pt x="107602" y="173434"/>
                </a:lnTo>
                <a:lnTo>
                  <a:pt x="108872" y="170867"/>
                </a:lnTo>
                <a:lnTo>
                  <a:pt x="109719" y="168204"/>
                </a:lnTo>
                <a:lnTo>
                  <a:pt x="113200" y="162705"/>
                </a:lnTo>
                <a:lnTo>
                  <a:pt x="117922" y="157085"/>
                </a:lnTo>
                <a:lnTo>
                  <a:pt x="123196" y="151413"/>
                </a:lnTo>
                <a:lnTo>
                  <a:pt x="124983" y="148567"/>
                </a:lnTo>
                <a:lnTo>
                  <a:pt x="126969" y="142865"/>
                </a:lnTo>
                <a:lnTo>
                  <a:pt x="130391" y="137155"/>
                </a:lnTo>
                <a:lnTo>
                  <a:pt x="132638" y="134299"/>
                </a:lnTo>
                <a:lnTo>
                  <a:pt x="135133" y="128586"/>
                </a:lnTo>
                <a:lnTo>
                  <a:pt x="135799" y="125729"/>
                </a:lnTo>
                <a:lnTo>
                  <a:pt x="139078" y="120014"/>
                </a:lnTo>
                <a:lnTo>
                  <a:pt x="141286" y="117157"/>
                </a:lnTo>
                <a:lnTo>
                  <a:pt x="143740" y="111442"/>
                </a:lnTo>
                <a:lnTo>
                  <a:pt x="144829" y="105727"/>
                </a:lnTo>
                <a:lnTo>
                  <a:pt x="145314" y="100012"/>
                </a:lnTo>
                <a:lnTo>
                  <a:pt x="145626" y="94473"/>
                </a:lnTo>
                <a:lnTo>
                  <a:pt x="145702" y="68581"/>
                </a:lnTo>
                <a:lnTo>
                  <a:pt x="145702" y="84180"/>
                </a:lnTo>
                <a:lnTo>
                  <a:pt x="148242" y="87578"/>
                </a:lnTo>
                <a:lnTo>
                  <a:pt x="150253" y="89818"/>
                </a:lnTo>
                <a:lnTo>
                  <a:pt x="151593" y="92263"/>
                </a:lnTo>
                <a:lnTo>
                  <a:pt x="153083" y="97521"/>
                </a:lnTo>
                <a:lnTo>
                  <a:pt x="153745" y="103032"/>
                </a:lnTo>
                <a:lnTo>
                  <a:pt x="153922" y="105836"/>
                </a:lnTo>
                <a:lnTo>
                  <a:pt x="154992" y="108657"/>
                </a:lnTo>
                <a:lnTo>
                  <a:pt x="158721" y="114332"/>
                </a:lnTo>
                <a:lnTo>
                  <a:pt x="160097" y="118131"/>
                </a:lnTo>
                <a:lnTo>
                  <a:pt x="161013" y="122569"/>
                </a:lnTo>
                <a:lnTo>
                  <a:pt x="161625" y="127432"/>
                </a:lnTo>
                <a:lnTo>
                  <a:pt x="162032" y="131627"/>
                </a:lnTo>
                <a:lnTo>
                  <a:pt x="162304" y="135376"/>
                </a:lnTo>
                <a:lnTo>
                  <a:pt x="162485" y="138828"/>
                </a:lnTo>
                <a:lnTo>
                  <a:pt x="163558" y="142082"/>
                </a:lnTo>
                <a:lnTo>
                  <a:pt x="167291" y="148237"/>
                </a:lnTo>
                <a:lnTo>
                  <a:pt x="169585" y="154148"/>
                </a:lnTo>
                <a:lnTo>
                  <a:pt x="170196" y="157058"/>
                </a:lnTo>
                <a:lnTo>
                  <a:pt x="171557" y="160902"/>
                </a:lnTo>
                <a:lnTo>
                  <a:pt x="173415" y="165371"/>
                </a:lnTo>
                <a:lnTo>
                  <a:pt x="175608" y="170254"/>
                </a:lnTo>
                <a:lnTo>
                  <a:pt x="177069" y="174463"/>
                </a:lnTo>
                <a:lnTo>
                  <a:pt x="178044" y="178221"/>
                </a:lnTo>
                <a:lnTo>
                  <a:pt x="178693" y="181679"/>
                </a:lnTo>
                <a:lnTo>
                  <a:pt x="181954" y="188061"/>
                </a:lnTo>
                <a:lnTo>
                  <a:pt x="186580" y="194073"/>
                </a:lnTo>
                <a:lnTo>
                  <a:pt x="191810" y="199919"/>
                </a:lnTo>
                <a:lnTo>
                  <a:pt x="194538" y="201859"/>
                </a:lnTo>
                <a:lnTo>
                  <a:pt x="202928" y="205542"/>
                </a:lnTo>
                <a:lnTo>
                  <a:pt x="210495" y="211290"/>
                </a:lnTo>
                <a:lnTo>
                  <a:pt x="212599" y="212969"/>
                </a:lnTo>
                <a:lnTo>
                  <a:pt x="216074" y="213715"/>
                </a:lnTo>
                <a:lnTo>
                  <a:pt x="223386" y="214135"/>
                </a:lnTo>
                <a:lnTo>
                  <a:pt x="231585" y="214260"/>
                </a:lnTo>
                <a:lnTo>
                  <a:pt x="234389" y="214277"/>
                </a:lnTo>
                <a:lnTo>
                  <a:pt x="237211" y="213336"/>
                </a:lnTo>
                <a:lnTo>
                  <a:pt x="242889" y="209751"/>
                </a:lnTo>
                <a:lnTo>
                  <a:pt x="248586" y="204983"/>
                </a:lnTo>
                <a:lnTo>
                  <a:pt x="251438" y="202377"/>
                </a:lnTo>
                <a:lnTo>
                  <a:pt x="254293" y="198736"/>
                </a:lnTo>
                <a:lnTo>
                  <a:pt x="257149" y="194403"/>
                </a:lnTo>
                <a:lnTo>
                  <a:pt x="260005" y="189609"/>
                </a:lnTo>
                <a:lnTo>
                  <a:pt x="263814" y="185461"/>
                </a:lnTo>
                <a:lnTo>
                  <a:pt x="268258" y="181743"/>
                </a:lnTo>
                <a:lnTo>
                  <a:pt x="273126" y="178312"/>
                </a:lnTo>
                <a:lnTo>
                  <a:pt x="277325" y="174119"/>
                </a:lnTo>
                <a:lnTo>
                  <a:pt x="281075" y="169419"/>
                </a:lnTo>
                <a:lnTo>
                  <a:pt x="284529" y="164381"/>
                </a:lnTo>
                <a:lnTo>
                  <a:pt x="286831" y="160070"/>
                </a:lnTo>
                <a:lnTo>
                  <a:pt x="288365" y="156243"/>
                </a:lnTo>
                <a:lnTo>
                  <a:pt x="289388" y="152739"/>
                </a:lnTo>
                <a:lnTo>
                  <a:pt x="293065" y="146306"/>
                </a:lnTo>
                <a:lnTo>
                  <a:pt x="297874" y="140273"/>
                </a:lnTo>
                <a:lnTo>
                  <a:pt x="303186" y="134416"/>
                </a:lnTo>
                <a:lnTo>
                  <a:pt x="306982" y="130314"/>
                </a:lnTo>
                <a:lnTo>
                  <a:pt x="307514" y="128786"/>
                </a:lnTo>
                <a:lnTo>
                  <a:pt x="308106" y="124548"/>
                </a:lnTo>
                <a:lnTo>
                  <a:pt x="308369" y="119489"/>
                </a:lnTo>
                <a:lnTo>
                  <a:pt x="308440" y="116807"/>
                </a:lnTo>
                <a:lnTo>
                  <a:pt x="307534" y="115019"/>
                </a:lnTo>
                <a:lnTo>
                  <a:pt x="305978" y="113827"/>
                </a:lnTo>
                <a:lnTo>
                  <a:pt x="301187" y="111913"/>
                </a:lnTo>
                <a:lnTo>
                  <a:pt x="295806" y="111581"/>
                </a:lnTo>
                <a:lnTo>
                  <a:pt x="294349" y="110583"/>
                </a:lnTo>
                <a:lnTo>
                  <a:pt x="293377" y="108964"/>
                </a:lnTo>
                <a:lnTo>
                  <a:pt x="291435" y="1028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0"/>
          <p:cNvSpPr/>
          <p:nvPr/>
        </p:nvSpPr>
        <p:spPr>
          <a:xfrm>
            <a:off x="6423659" y="2383155"/>
            <a:ext cx="205583" cy="291465"/>
          </a:xfrm>
          <a:custGeom>
            <a:avLst/>
            <a:gdLst/>
            <a:ahLst/>
            <a:cxnLst/>
            <a:rect l="0" t="0" r="0" b="0"/>
            <a:pathLst>
              <a:path w="205583" h="291465">
                <a:moveTo>
                  <a:pt x="8573" y="0"/>
                </a:moveTo>
                <a:lnTo>
                  <a:pt x="3" y="0"/>
                </a:lnTo>
                <a:lnTo>
                  <a:pt x="0" y="20151"/>
                </a:lnTo>
                <a:lnTo>
                  <a:pt x="953" y="22959"/>
                </a:lnTo>
                <a:lnTo>
                  <a:pt x="4552" y="28619"/>
                </a:lnTo>
                <a:lnTo>
                  <a:pt x="6786" y="36849"/>
                </a:lnTo>
                <a:lnTo>
                  <a:pt x="7779" y="45905"/>
                </a:lnTo>
                <a:lnTo>
                  <a:pt x="8220" y="53104"/>
                </a:lnTo>
                <a:lnTo>
                  <a:pt x="10956" y="62019"/>
                </a:lnTo>
                <a:lnTo>
                  <a:pt x="13019" y="67064"/>
                </a:lnTo>
                <a:lnTo>
                  <a:pt x="14395" y="72331"/>
                </a:lnTo>
                <a:lnTo>
                  <a:pt x="15311" y="77748"/>
                </a:lnTo>
                <a:lnTo>
                  <a:pt x="15923" y="83265"/>
                </a:lnTo>
                <a:lnTo>
                  <a:pt x="16330" y="88847"/>
                </a:lnTo>
                <a:lnTo>
                  <a:pt x="16602" y="94474"/>
                </a:lnTo>
                <a:lnTo>
                  <a:pt x="16783" y="100130"/>
                </a:lnTo>
                <a:lnTo>
                  <a:pt x="17857" y="104853"/>
                </a:lnTo>
                <a:lnTo>
                  <a:pt x="21589" y="112641"/>
                </a:lnTo>
                <a:lnTo>
                  <a:pt x="22965" y="117004"/>
                </a:lnTo>
                <a:lnTo>
                  <a:pt x="23883" y="121818"/>
                </a:lnTo>
                <a:lnTo>
                  <a:pt x="24495" y="126932"/>
                </a:lnTo>
                <a:lnTo>
                  <a:pt x="25855" y="133198"/>
                </a:lnTo>
                <a:lnTo>
                  <a:pt x="27714" y="140234"/>
                </a:lnTo>
                <a:lnTo>
                  <a:pt x="29906" y="147781"/>
                </a:lnTo>
                <a:lnTo>
                  <a:pt x="31368" y="154718"/>
                </a:lnTo>
                <a:lnTo>
                  <a:pt x="32342" y="161248"/>
                </a:lnTo>
                <a:lnTo>
                  <a:pt x="32991" y="167506"/>
                </a:lnTo>
                <a:lnTo>
                  <a:pt x="34377" y="172631"/>
                </a:lnTo>
                <a:lnTo>
                  <a:pt x="38457" y="180864"/>
                </a:lnTo>
                <a:lnTo>
                  <a:pt x="39925" y="185346"/>
                </a:lnTo>
                <a:lnTo>
                  <a:pt x="40904" y="190239"/>
                </a:lnTo>
                <a:lnTo>
                  <a:pt x="41557" y="195406"/>
                </a:lnTo>
                <a:lnTo>
                  <a:pt x="42945" y="200755"/>
                </a:lnTo>
                <a:lnTo>
                  <a:pt x="44823" y="206227"/>
                </a:lnTo>
                <a:lnTo>
                  <a:pt x="47027" y="211779"/>
                </a:lnTo>
                <a:lnTo>
                  <a:pt x="49449" y="217386"/>
                </a:lnTo>
                <a:lnTo>
                  <a:pt x="54681" y="228696"/>
                </a:lnTo>
                <a:lnTo>
                  <a:pt x="57640" y="237532"/>
                </a:lnTo>
                <a:lnTo>
                  <a:pt x="58429" y="241222"/>
                </a:lnTo>
                <a:lnTo>
                  <a:pt x="61847" y="247862"/>
                </a:lnTo>
                <a:lnTo>
                  <a:pt x="64091" y="250966"/>
                </a:lnTo>
                <a:lnTo>
                  <a:pt x="66585" y="256955"/>
                </a:lnTo>
                <a:lnTo>
                  <a:pt x="67251" y="259886"/>
                </a:lnTo>
                <a:lnTo>
                  <a:pt x="70529" y="265682"/>
                </a:lnTo>
                <a:lnTo>
                  <a:pt x="77131" y="274290"/>
                </a:lnTo>
                <a:lnTo>
                  <a:pt x="77143" y="274307"/>
                </a:lnTo>
                <a:lnTo>
                  <a:pt x="69771" y="274319"/>
                </a:lnTo>
                <a:lnTo>
                  <a:pt x="64383" y="269768"/>
                </a:lnTo>
                <a:lnTo>
                  <a:pt x="59413" y="264994"/>
                </a:lnTo>
                <a:lnTo>
                  <a:pt x="56753" y="262388"/>
                </a:lnTo>
                <a:lnTo>
                  <a:pt x="54028" y="260650"/>
                </a:lnTo>
                <a:lnTo>
                  <a:pt x="48461" y="258719"/>
                </a:lnTo>
                <a:lnTo>
                  <a:pt x="42811" y="255321"/>
                </a:lnTo>
                <a:lnTo>
                  <a:pt x="39971" y="253081"/>
                </a:lnTo>
                <a:lnTo>
                  <a:pt x="38077" y="249683"/>
                </a:lnTo>
                <a:lnTo>
                  <a:pt x="35974" y="240828"/>
                </a:lnTo>
                <a:lnTo>
                  <a:pt x="35039" y="233082"/>
                </a:lnTo>
                <a:lnTo>
                  <a:pt x="34623" y="226464"/>
                </a:lnTo>
                <a:lnTo>
                  <a:pt x="34389" y="217384"/>
                </a:lnTo>
                <a:lnTo>
                  <a:pt x="34295" y="194318"/>
                </a:lnTo>
                <a:lnTo>
                  <a:pt x="36832" y="186058"/>
                </a:lnTo>
                <a:lnTo>
                  <a:pt x="41135" y="176990"/>
                </a:lnTo>
                <a:lnTo>
                  <a:pt x="46223" y="169784"/>
                </a:lnTo>
                <a:lnTo>
                  <a:pt x="51659" y="163407"/>
                </a:lnTo>
                <a:lnTo>
                  <a:pt x="54442" y="160373"/>
                </a:lnTo>
                <a:lnTo>
                  <a:pt x="57250" y="158350"/>
                </a:lnTo>
                <a:lnTo>
                  <a:pt x="62910" y="156103"/>
                </a:lnTo>
                <a:lnTo>
                  <a:pt x="68600" y="152564"/>
                </a:lnTo>
                <a:lnTo>
                  <a:pt x="74304" y="147816"/>
                </a:lnTo>
                <a:lnTo>
                  <a:pt x="80015" y="142531"/>
                </a:lnTo>
                <a:lnTo>
                  <a:pt x="83823" y="140740"/>
                </a:lnTo>
                <a:lnTo>
                  <a:pt x="88267" y="139547"/>
                </a:lnTo>
                <a:lnTo>
                  <a:pt x="93135" y="138751"/>
                </a:lnTo>
                <a:lnTo>
                  <a:pt x="98285" y="138221"/>
                </a:lnTo>
                <a:lnTo>
                  <a:pt x="103624" y="137867"/>
                </a:lnTo>
                <a:lnTo>
                  <a:pt x="109087" y="137631"/>
                </a:lnTo>
                <a:lnTo>
                  <a:pt x="120239" y="137369"/>
                </a:lnTo>
                <a:lnTo>
                  <a:pt x="125879" y="137299"/>
                </a:lnTo>
                <a:lnTo>
                  <a:pt x="131545" y="138205"/>
                </a:lnTo>
                <a:lnTo>
                  <a:pt x="137227" y="139762"/>
                </a:lnTo>
                <a:lnTo>
                  <a:pt x="142920" y="141752"/>
                </a:lnTo>
                <a:lnTo>
                  <a:pt x="147667" y="143078"/>
                </a:lnTo>
                <a:lnTo>
                  <a:pt x="151785" y="143963"/>
                </a:lnTo>
                <a:lnTo>
                  <a:pt x="155483" y="144553"/>
                </a:lnTo>
                <a:lnTo>
                  <a:pt x="158901" y="145898"/>
                </a:lnTo>
                <a:lnTo>
                  <a:pt x="165238" y="149933"/>
                </a:lnTo>
                <a:lnTo>
                  <a:pt x="169214" y="152343"/>
                </a:lnTo>
                <a:lnTo>
                  <a:pt x="173770" y="154902"/>
                </a:lnTo>
                <a:lnTo>
                  <a:pt x="178711" y="157560"/>
                </a:lnTo>
                <a:lnTo>
                  <a:pt x="182959" y="160285"/>
                </a:lnTo>
                <a:lnTo>
                  <a:pt x="186742" y="163054"/>
                </a:lnTo>
                <a:lnTo>
                  <a:pt x="190218" y="165853"/>
                </a:lnTo>
                <a:lnTo>
                  <a:pt x="196619" y="171502"/>
                </a:lnTo>
                <a:lnTo>
                  <a:pt x="199659" y="174342"/>
                </a:lnTo>
                <a:lnTo>
                  <a:pt x="201686" y="177188"/>
                </a:lnTo>
                <a:lnTo>
                  <a:pt x="203939" y="182890"/>
                </a:lnTo>
                <a:lnTo>
                  <a:pt x="205207" y="191455"/>
                </a:lnTo>
                <a:lnTo>
                  <a:pt x="205503" y="199708"/>
                </a:lnTo>
                <a:lnTo>
                  <a:pt x="205582" y="204576"/>
                </a:lnTo>
                <a:lnTo>
                  <a:pt x="204682" y="208774"/>
                </a:lnTo>
                <a:lnTo>
                  <a:pt x="199818" y="219233"/>
                </a:lnTo>
                <a:lnTo>
                  <a:pt x="198346" y="225389"/>
                </a:lnTo>
                <a:lnTo>
                  <a:pt x="195151" y="231300"/>
                </a:lnTo>
                <a:lnTo>
                  <a:pt x="189604" y="238055"/>
                </a:lnTo>
                <a:lnTo>
                  <a:pt x="185458" y="242523"/>
                </a:lnTo>
                <a:lnTo>
                  <a:pt x="180789" y="247407"/>
                </a:lnTo>
                <a:lnTo>
                  <a:pt x="176724" y="250663"/>
                </a:lnTo>
                <a:lnTo>
                  <a:pt x="173061" y="252833"/>
                </a:lnTo>
                <a:lnTo>
                  <a:pt x="169667" y="254281"/>
                </a:lnTo>
                <a:lnTo>
                  <a:pt x="163355" y="258428"/>
                </a:lnTo>
                <a:lnTo>
                  <a:pt x="160339" y="260868"/>
                </a:lnTo>
                <a:lnTo>
                  <a:pt x="156423" y="263447"/>
                </a:lnTo>
                <a:lnTo>
                  <a:pt x="151907" y="266118"/>
                </a:lnTo>
                <a:lnTo>
                  <a:pt x="146991" y="268852"/>
                </a:lnTo>
                <a:lnTo>
                  <a:pt x="142762" y="271627"/>
                </a:lnTo>
                <a:lnTo>
                  <a:pt x="138990" y="274430"/>
                </a:lnTo>
                <a:lnTo>
                  <a:pt x="135522" y="277250"/>
                </a:lnTo>
                <a:lnTo>
                  <a:pt x="129130" y="280385"/>
                </a:lnTo>
                <a:lnTo>
                  <a:pt x="126092" y="281221"/>
                </a:lnTo>
                <a:lnTo>
                  <a:pt x="122161" y="282730"/>
                </a:lnTo>
                <a:lnTo>
                  <a:pt x="117637" y="284689"/>
                </a:lnTo>
                <a:lnTo>
                  <a:pt x="112714" y="286948"/>
                </a:lnTo>
                <a:lnTo>
                  <a:pt x="108481" y="288453"/>
                </a:lnTo>
                <a:lnTo>
                  <a:pt x="104706" y="289457"/>
                </a:lnTo>
                <a:lnTo>
                  <a:pt x="101237" y="290126"/>
                </a:lnTo>
                <a:lnTo>
                  <a:pt x="97018" y="290572"/>
                </a:lnTo>
                <a:lnTo>
                  <a:pt x="92302" y="290870"/>
                </a:lnTo>
                <a:lnTo>
                  <a:pt x="80145" y="291347"/>
                </a:lnTo>
                <a:lnTo>
                  <a:pt x="70034" y="291454"/>
                </a:lnTo>
                <a:lnTo>
                  <a:pt x="61328" y="291464"/>
                </a:lnTo>
                <a:lnTo>
                  <a:pt x="55848" y="286913"/>
                </a:lnTo>
                <a:lnTo>
                  <a:pt x="51550" y="282997"/>
                </a:lnTo>
                <a:lnTo>
                  <a:pt x="51436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1"/>
          <p:cNvSpPr/>
          <p:nvPr/>
        </p:nvSpPr>
        <p:spPr>
          <a:xfrm>
            <a:off x="6672262" y="2468911"/>
            <a:ext cx="214314" cy="33908"/>
          </a:xfrm>
          <a:custGeom>
            <a:avLst/>
            <a:gdLst/>
            <a:ahLst/>
            <a:cxnLst/>
            <a:rect l="0" t="0" r="0" b="0"/>
            <a:pathLst>
              <a:path w="214314" h="33908">
                <a:moveTo>
                  <a:pt x="0" y="25686"/>
                </a:moveTo>
                <a:lnTo>
                  <a:pt x="0" y="30625"/>
                </a:lnTo>
                <a:lnTo>
                  <a:pt x="0" y="28516"/>
                </a:lnTo>
                <a:lnTo>
                  <a:pt x="953" y="27573"/>
                </a:lnTo>
                <a:lnTo>
                  <a:pt x="2540" y="26944"/>
                </a:lnTo>
                <a:lnTo>
                  <a:pt x="7381" y="25935"/>
                </a:lnTo>
                <a:lnTo>
                  <a:pt x="12771" y="25760"/>
                </a:lnTo>
                <a:lnTo>
                  <a:pt x="15181" y="26688"/>
                </a:lnTo>
                <a:lnTo>
                  <a:pt x="17741" y="28259"/>
                </a:lnTo>
                <a:lnTo>
                  <a:pt x="24142" y="33073"/>
                </a:lnTo>
                <a:lnTo>
                  <a:pt x="30097" y="33732"/>
                </a:lnTo>
                <a:lnTo>
                  <a:pt x="34352" y="33907"/>
                </a:lnTo>
                <a:lnTo>
                  <a:pt x="38141" y="33072"/>
                </a:lnTo>
                <a:lnTo>
                  <a:pt x="41621" y="31563"/>
                </a:lnTo>
                <a:lnTo>
                  <a:pt x="44892" y="29604"/>
                </a:lnTo>
                <a:lnTo>
                  <a:pt x="48978" y="28298"/>
                </a:lnTo>
                <a:lnTo>
                  <a:pt x="53607" y="27427"/>
                </a:lnTo>
                <a:lnTo>
                  <a:pt x="58598" y="26847"/>
                </a:lnTo>
                <a:lnTo>
                  <a:pt x="63830" y="26460"/>
                </a:lnTo>
                <a:lnTo>
                  <a:pt x="69224" y="26202"/>
                </a:lnTo>
                <a:lnTo>
                  <a:pt x="74724" y="26030"/>
                </a:lnTo>
                <a:lnTo>
                  <a:pt x="79344" y="24963"/>
                </a:lnTo>
                <a:lnTo>
                  <a:pt x="83376" y="23299"/>
                </a:lnTo>
                <a:lnTo>
                  <a:pt x="87016" y="21237"/>
                </a:lnTo>
                <a:lnTo>
                  <a:pt x="91349" y="19863"/>
                </a:lnTo>
                <a:lnTo>
                  <a:pt x="96141" y="18946"/>
                </a:lnTo>
                <a:lnTo>
                  <a:pt x="101242" y="18335"/>
                </a:lnTo>
                <a:lnTo>
                  <a:pt x="106547" y="16976"/>
                </a:lnTo>
                <a:lnTo>
                  <a:pt x="111989" y="15117"/>
                </a:lnTo>
                <a:lnTo>
                  <a:pt x="117522" y="12925"/>
                </a:lnTo>
                <a:lnTo>
                  <a:pt x="122163" y="11463"/>
                </a:lnTo>
                <a:lnTo>
                  <a:pt x="126209" y="10489"/>
                </a:lnTo>
                <a:lnTo>
                  <a:pt x="129860" y="9840"/>
                </a:lnTo>
                <a:lnTo>
                  <a:pt x="134198" y="9407"/>
                </a:lnTo>
                <a:lnTo>
                  <a:pt x="138995" y="9118"/>
                </a:lnTo>
                <a:lnTo>
                  <a:pt x="144098" y="8926"/>
                </a:lnTo>
                <a:lnTo>
                  <a:pt x="149406" y="7845"/>
                </a:lnTo>
                <a:lnTo>
                  <a:pt x="154849" y="6172"/>
                </a:lnTo>
                <a:lnTo>
                  <a:pt x="160382" y="4104"/>
                </a:lnTo>
                <a:lnTo>
                  <a:pt x="165024" y="2726"/>
                </a:lnTo>
                <a:lnTo>
                  <a:pt x="169071" y="1807"/>
                </a:lnTo>
                <a:lnTo>
                  <a:pt x="172721" y="1194"/>
                </a:lnTo>
                <a:lnTo>
                  <a:pt x="179318" y="513"/>
                </a:lnTo>
                <a:lnTo>
                  <a:pt x="185424" y="210"/>
                </a:lnTo>
                <a:lnTo>
                  <a:pt x="191313" y="76"/>
                </a:lnTo>
                <a:lnTo>
                  <a:pt x="199984" y="0"/>
                </a:lnTo>
                <a:lnTo>
                  <a:pt x="202855" y="942"/>
                </a:lnTo>
                <a:lnTo>
                  <a:pt x="205722" y="2523"/>
                </a:lnTo>
                <a:lnTo>
                  <a:pt x="214313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"/>
          <p:cNvSpPr/>
          <p:nvPr/>
        </p:nvSpPr>
        <p:spPr>
          <a:xfrm>
            <a:off x="6723697" y="2554605"/>
            <a:ext cx="171451" cy="47802"/>
          </a:xfrm>
          <a:custGeom>
            <a:avLst/>
            <a:gdLst/>
            <a:ahLst/>
            <a:cxnLst/>
            <a:rect l="0" t="0" r="0" b="0"/>
            <a:pathLst>
              <a:path w="171451" h="47802">
                <a:moveTo>
                  <a:pt x="0" y="42862"/>
                </a:moveTo>
                <a:lnTo>
                  <a:pt x="4551" y="47413"/>
                </a:lnTo>
                <a:lnTo>
                  <a:pt x="5892" y="47801"/>
                </a:lnTo>
                <a:lnTo>
                  <a:pt x="6785" y="47107"/>
                </a:lnTo>
                <a:lnTo>
                  <a:pt x="7381" y="45692"/>
                </a:lnTo>
                <a:lnTo>
                  <a:pt x="9683" y="44749"/>
                </a:lnTo>
                <a:lnTo>
                  <a:pt x="13123" y="44120"/>
                </a:lnTo>
                <a:lnTo>
                  <a:pt x="23229" y="43111"/>
                </a:lnTo>
                <a:lnTo>
                  <a:pt x="27152" y="42972"/>
                </a:lnTo>
                <a:lnTo>
                  <a:pt x="37431" y="42884"/>
                </a:lnTo>
                <a:lnTo>
                  <a:pt x="41146" y="41924"/>
                </a:lnTo>
                <a:lnTo>
                  <a:pt x="45528" y="40332"/>
                </a:lnTo>
                <a:lnTo>
                  <a:pt x="50355" y="38318"/>
                </a:lnTo>
                <a:lnTo>
                  <a:pt x="54524" y="36975"/>
                </a:lnTo>
                <a:lnTo>
                  <a:pt x="58258" y="36080"/>
                </a:lnTo>
                <a:lnTo>
                  <a:pt x="61698" y="35483"/>
                </a:lnTo>
                <a:lnTo>
                  <a:pt x="64945" y="35085"/>
                </a:lnTo>
                <a:lnTo>
                  <a:pt x="68062" y="34820"/>
                </a:lnTo>
                <a:lnTo>
                  <a:pt x="71092" y="34643"/>
                </a:lnTo>
                <a:lnTo>
                  <a:pt x="75017" y="33573"/>
                </a:lnTo>
                <a:lnTo>
                  <a:pt x="79539" y="31907"/>
                </a:lnTo>
                <a:lnTo>
                  <a:pt x="84458" y="29844"/>
                </a:lnTo>
                <a:lnTo>
                  <a:pt x="88691" y="28468"/>
                </a:lnTo>
                <a:lnTo>
                  <a:pt x="92465" y="27551"/>
                </a:lnTo>
                <a:lnTo>
                  <a:pt x="95933" y="26940"/>
                </a:lnTo>
                <a:lnTo>
                  <a:pt x="99198" y="25580"/>
                </a:lnTo>
                <a:lnTo>
                  <a:pt x="102327" y="23720"/>
                </a:lnTo>
                <a:lnTo>
                  <a:pt x="105366" y="21528"/>
                </a:lnTo>
                <a:lnTo>
                  <a:pt x="108344" y="20067"/>
                </a:lnTo>
                <a:lnTo>
                  <a:pt x="111282" y="19093"/>
                </a:lnTo>
                <a:lnTo>
                  <a:pt x="114193" y="18443"/>
                </a:lnTo>
                <a:lnTo>
                  <a:pt x="117086" y="18011"/>
                </a:lnTo>
                <a:lnTo>
                  <a:pt x="119968" y="17722"/>
                </a:lnTo>
                <a:lnTo>
                  <a:pt x="122841" y="17529"/>
                </a:lnTo>
                <a:lnTo>
                  <a:pt x="125708" y="17401"/>
                </a:lnTo>
                <a:lnTo>
                  <a:pt x="131436" y="17259"/>
                </a:lnTo>
                <a:lnTo>
                  <a:pt x="134296" y="16268"/>
                </a:lnTo>
                <a:lnTo>
                  <a:pt x="137156" y="14655"/>
                </a:lnTo>
                <a:lnTo>
                  <a:pt x="140015" y="12628"/>
                </a:lnTo>
                <a:lnTo>
                  <a:pt x="142873" y="10323"/>
                </a:lnTo>
                <a:lnTo>
                  <a:pt x="145731" y="7835"/>
                </a:lnTo>
                <a:lnTo>
                  <a:pt x="148589" y="5223"/>
                </a:lnTo>
                <a:lnTo>
                  <a:pt x="151447" y="3482"/>
                </a:lnTo>
                <a:lnTo>
                  <a:pt x="154304" y="2321"/>
                </a:lnTo>
                <a:lnTo>
                  <a:pt x="157162" y="1547"/>
                </a:lnTo>
                <a:lnTo>
                  <a:pt x="160020" y="1031"/>
                </a:lnTo>
                <a:lnTo>
                  <a:pt x="162878" y="68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3"/>
          <p:cNvSpPr/>
          <p:nvPr/>
        </p:nvSpPr>
        <p:spPr>
          <a:xfrm>
            <a:off x="6929447" y="2435812"/>
            <a:ext cx="180013" cy="127332"/>
          </a:xfrm>
          <a:custGeom>
            <a:avLst/>
            <a:gdLst/>
            <a:ahLst/>
            <a:cxnLst/>
            <a:rect l="0" t="0" r="0" b="0"/>
            <a:pathLst>
              <a:path w="180013" h="127332">
                <a:moveTo>
                  <a:pt x="102860" y="15923"/>
                </a:moveTo>
                <a:lnTo>
                  <a:pt x="102860" y="8542"/>
                </a:lnTo>
                <a:lnTo>
                  <a:pt x="101908" y="8145"/>
                </a:lnTo>
                <a:lnTo>
                  <a:pt x="98309" y="7703"/>
                </a:lnTo>
                <a:lnTo>
                  <a:pt x="96016" y="6633"/>
                </a:lnTo>
                <a:lnTo>
                  <a:pt x="90929" y="2904"/>
                </a:lnTo>
                <a:lnTo>
                  <a:pt x="87260" y="0"/>
                </a:lnTo>
                <a:lnTo>
                  <a:pt x="84840" y="545"/>
                </a:lnTo>
                <a:lnTo>
                  <a:pt x="81321" y="1861"/>
                </a:lnTo>
                <a:lnTo>
                  <a:pt x="77071" y="3691"/>
                </a:lnTo>
                <a:lnTo>
                  <a:pt x="73285" y="4910"/>
                </a:lnTo>
                <a:lnTo>
                  <a:pt x="69808" y="5724"/>
                </a:lnTo>
                <a:lnTo>
                  <a:pt x="66538" y="6266"/>
                </a:lnTo>
                <a:lnTo>
                  <a:pt x="63406" y="6627"/>
                </a:lnTo>
                <a:lnTo>
                  <a:pt x="60365" y="6868"/>
                </a:lnTo>
                <a:lnTo>
                  <a:pt x="57384" y="7029"/>
                </a:lnTo>
                <a:lnTo>
                  <a:pt x="54446" y="8088"/>
                </a:lnTo>
                <a:lnTo>
                  <a:pt x="51534" y="9747"/>
                </a:lnTo>
                <a:lnTo>
                  <a:pt x="48640" y="11806"/>
                </a:lnTo>
                <a:lnTo>
                  <a:pt x="45759" y="14131"/>
                </a:lnTo>
                <a:lnTo>
                  <a:pt x="42885" y="16633"/>
                </a:lnTo>
                <a:lnTo>
                  <a:pt x="40017" y="19254"/>
                </a:lnTo>
                <a:lnTo>
                  <a:pt x="37152" y="21001"/>
                </a:lnTo>
                <a:lnTo>
                  <a:pt x="34290" y="22166"/>
                </a:lnTo>
                <a:lnTo>
                  <a:pt x="31429" y="22942"/>
                </a:lnTo>
                <a:lnTo>
                  <a:pt x="28569" y="24412"/>
                </a:lnTo>
                <a:lnTo>
                  <a:pt x="25710" y="26345"/>
                </a:lnTo>
                <a:lnTo>
                  <a:pt x="18829" y="31740"/>
                </a:lnTo>
                <a:lnTo>
                  <a:pt x="18265" y="33135"/>
                </a:lnTo>
                <a:lnTo>
                  <a:pt x="17888" y="35017"/>
                </a:lnTo>
                <a:lnTo>
                  <a:pt x="17637" y="37225"/>
                </a:lnTo>
                <a:lnTo>
                  <a:pt x="16518" y="39649"/>
                </a:lnTo>
                <a:lnTo>
                  <a:pt x="14819" y="42218"/>
                </a:lnTo>
                <a:lnTo>
                  <a:pt x="12733" y="44883"/>
                </a:lnTo>
                <a:lnTo>
                  <a:pt x="11343" y="47612"/>
                </a:lnTo>
                <a:lnTo>
                  <a:pt x="10416" y="50384"/>
                </a:lnTo>
                <a:lnTo>
                  <a:pt x="9799" y="53184"/>
                </a:lnTo>
                <a:lnTo>
                  <a:pt x="8434" y="56004"/>
                </a:lnTo>
                <a:lnTo>
                  <a:pt x="6573" y="58836"/>
                </a:lnTo>
                <a:lnTo>
                  <a:pt x="1290" y="65674"/>
                </a:lnTo>
                <a:lnTo>
                  <a:pt x="568" y="69149"/>
                </a:lnTo>
                <a:lnTo>
                  <a:pt x="375" y="71410"/>
                </a:lnTo>
                <a:lnTo>
                  <a:pt x="247" y="73869"/>
                </a:lnTo>
                <a:lnTo>
                  <a:pt x="104" y="79142"/>
                </a:lnTo>
                <a:lnTo>
                  <a:pt x="0" y="91413"/>
                </a:lnTo>
                <a:lnTo>
                  <a:pt x="2535" y="94876"/>
                </a:lnTo>
                <a:lnTo>
                  <a:pt x="4544" y="97133"/>
                </a:lnTo>
                <a:lnTo>
                  <a:pt x="5883" y="99591"/>
                </a:lnTo>
                <a:lnTo>
                  <a:pt x="6776" y="102181"/>
                </a:lnTo>
                <a:lnTo>
                  <a:pt x="7372" y="104861"/>
                </a:lnTo>
                <a:lnTo>
                  <a:pt x="8721" y="106647"/>
                </a:lnTo>
                <a:lnTo>
                  <a:pt x="10573" y="107838"/>
                </a:lnTo>
                <a:lnTo>
                  <a:pt x="12761" y="108632"/>
                </a:lnTo>
                <a:lnTo>
                  <a:pt x="17731" y="112054"/>
                </a:lnTo>
                <a:lnTo>
                  <a:pt x="24132" y="117462"/>
                </a:lnTo>
                <a:lnTo>
                  <a:pt x="27547" y="120741"/>
                </a:lnTo>
                <a:lnTo>
                  <a:pt x="29792" y="122949"/>
                </a:lnTo>
                <a:lnTo>
                  <a:pt x="32241" y="124421"/>
                </a:lnTo>
                <a:lnTo>
                  <a:pt x="37501" y="126057"/>
                </a:lnTo>
                <a:lnTo>
                  <a:pt x="41267" y="126977"/>
                </a:lnTo>
                <a:lnTo>
                  <a:pt x="44688" y="127193"/>
                </a:lnTo>
                <a:lnTo>
                  <a:pt x="49383" y="127288"/>
                </a:lnTo>
                <a:lnTo>
                  <a:pt x="54646" y="127331"/>
                </a:lnTo>
                <a:lnTo>
                  <a:pt x="57382" y="126390"/>
                </a:lnTo>
                <a:lnTo>
                  <a:pt x="62962" y="122804"/>
                </a:lnTo>
                <a:lnTo>
                  <a:pt x="65784" y="121467"/>
                </a:lnTo>
                <a:lnTo>
                  <a:pt x="68618" y="120575"/>
                </a:lnTo>
                <a:lnTo>
                  <a:pt x="71459" y="119981"/>
                </a:lnTo>
                <a:lnTo>
                  <a:pt x="74306" y="118632"/>
                </a:lnTo>
                <a:lnTo>
                  <a:pt x="77157" y="116781"/>
                </a:lnTo>
                <a:lnTo>
                  <a:pt x="80009" y="114594"/>
                </a:lnTo>
                <a:lnTo>
                  <a:pt x="82864" y="112184"/>
                </a:lnTo>
                <a:lnTo>
                  <a:pt x="85719" y="109624"/>
                </a:lnTo>
                <a:lnTo>
                  <a:pt x="88575" y="106965"/>
                </a:lnTo>
                <a:lnTo>
                  <a:pt x="90480" y="104240"/>
                </a:lnTo>
                <a:lnTo>
                  <a:pt x="91749" y="101471"/>
                </a:lnTo>
                <a:lnTo>
                  <a:pt x="92595" y="98673"/>
                </a:lnTo>
                <a:lnTo>
                  <a:pt x="94111" y="95854"/>
                </a:lnTo>
                <a:lnTo>
                  <a:pt x="96076" y="93023"/>
                </a:lnTo>
                <a:lnTo>
                  <a:pt x="98337" y="90183"/>
                </a:lnTo>
                <a:lnTo>
                  <a:pt x="99844" y="87337"/>
                </a:lnTo>
                <a:lnTo>
                  <a:pt x="100850" y="84487"/>
                </a:lnTo>
                <a:lnTo>
                  <a:pt x="101520" y="81635"/>
                </a:lnTo>
                <a:lnTo>
                  <a:pt x="101967" y="78781"/>
                </a:lnTo>
                <a:lnTo>
                  <a:pt x="102264" y="75925"/>
                </a:lnTo>
                <a:lnTo>
                  <a:pt x="102464" y="73070"/>
                </a:lnTo>
                <a:lnTo>
                  <a:pt x="102595" y="70213"/>
                </a:lnTo>
                <a:lnTo>
                  <a:pt x="102743" y="64499"/>
                </a:lnTo>
                <a:lnTo>
                  <a:pt x="102860" y="29019"/>
                </a:lnTo>
                <a:lnTo>
                  <a:pt x="103813" y="27511"/>
                </a:lnTo>
                <a:lnTo>
                  <a:pt x="105401" y="26506"/>
                </a:lnTo>
                <a:lnTo>
                  <a:pt x="107411" y="25835"/>
                </a:lnTo>
                <a:lnTo>
                  <a:pt x="107799" y="25388"/>
                </a:lnTo>
                <a:lnTo>
                  <a:pt x="107105" y="25091"/>
                </a:lnTo>
                <a:lnTo>
                  <a:pt x="103109" y="24530"/>
                </a:lnTo>
                <a:lnTo>
                  <a:pt x="102971" y="27051"/>
                </a:lnTo>
                <a:lnTo>
                  <a:pt x="102882" y="36430"/>
                </a:lnTo>
                <a:lnTo>
                  <a:pt x="103827" y="39119"/>
                </a:lnTo>
                <a:lnTo>
                  <a:pt x="105410" y="41865"/>
                </a:lnTo>
                <a:lnTo>
                  <a:pt x="107418" y="44647"/>
                </a:lnTo>
                <a:lnTo>
                  <a:pt x="108755" y="47455"/>
                </a:lnTo>
                <a:lnTo>
                  <a:pt x="109648" y="50279"/>
                </a:lnTo>
                <a:lnTo>
                  <a:pt x="110243" y="53114"/>
                </a:lnTo>
                <a:lnTo>
                  <a:pt x="110640" y="55957"/>
                </a:lnTo>
                <a:lnTo>
                  <a:pt x="110904" y="58805"/>
                </a:lnTo>
                <a:lnTo>
                  <a:pt x="111080" y="61656"/>
                </a:lnTo>
                <a:lnTo>
                  <a:pt x="111276" y="69904"/>
                </a:lnTo>
                <a:lnTo>
                  <a:pt x="111328" y="74770"/>
                </a:lnTo>
                <a:lnTo>
                  <a:pt x="112316" y="78967"/>
                </a:lnTo>
                <a:lnTo>
                  <a:pt x="113926" y="82717"/>
                </a:lnTo>
                <a:lnTo>
                  <a:pt x="118804" y="91029"/>
                </a:lnTo>
                <a:lnTo>
                  <a:pt x="119471" y="94706"/>
                </a:lnTo>
                <a:lnTo>
                  <a:pt x="119649" y="97020"/>
                </a:lnTo>
                <a:lnTo>
                  <a:pt x="120721" y="98562"/>
                </a:lnTo>
                <a:lnTo>
                  <a:pt x="122386" y="99591"/>
                </a:lnTo>
                <a:lnTo>
                  <a:pt x="126778" y="100733"/>
                </a:lnTo>
                <a:lnTo>
                  <a:pt x="131906" y="101241"/>
                </a:lnTo>
                <a:lnTo>
                  <a:pt x="137067" y="101567"/>
                </a:lnTo>
                <a:lnTo>
                  <a:pt x="141240" y="101612"/>
                </a:lnTo>
                <a:lnTo>
                  <a:pt x="143687" y="100671"/>
                </a:lnTo>
                <a:lnTo>
                  <a:pt x="148945" y="97086"/>
                </a:lnTo>
                <a:lnTo>
                  <a:pt x="154457" y="94858"/>
                </a:lnTo>
                <a:lnTo>
                  <a:pt x="160083" y="93867"/>
                </a:lnTo>
                <a:lnTo>
                  <a:pt x="162916" y="93603"/>
                </a:lnTo>
                <a:lnTo>
                  <a:pt x="165757" y="93427"/>
                </a:lnTo>
                <a:lnTo>
                  <a:pt x="168605" y="92357"/>
                </a:lnTo>
                <a:lnTo>
                  <a:pt x="171455" y="90691"/>
                </a:lnTo>
                <a:lnTo>
                  <a:pt x="180012" y="845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4"/>
          <p:cNvSpPr/>
          <p:nvPr/>
        </p:nvSpPr>
        <p:spPr>
          <a:xfrm>
            <a:off x="7623927" y="2134914"/>
            <a:ext cx="248486" cy="179658"/>
          </a:xfrm>
          <a:custGeom>
            <a:avLst/>
            <a:gdLst/>
            <a:ahLst/>
            <a:cxnLst/>
            <a:rect l="0" t="0" r="0" b="0"/>
            <a:pathLst>
              <a:path w="248486" h="179658">
                <a:moveTo>
                  <a:pt x="137042" y="16783"/>
                </a:moveTo>
                <a:lnTo>
                  <a:pt x="129662" y="16783"/>
                </a:lnTo>
                <a:lnTo>
                  <a:pt x="124272" y="12232"/>
                </a:lnTo>
                <a:lnTo>
                  <a:pt x="121194" y="9402"/>
                </a:lnTo>
                <a:lnTo>
                  <a:pt x="117934" y="8740"/>
                </a:lnTo>
                <a:lnTo>
                  <a:pt x="115731" y="8564"/>
                </a:lnTo>
                <a:lnTo>
                  <a:pt x="113310" y="7493"/>
                </a:lnTo>
                <a:lnTo>
                  <a:pt x="108080" y="3764"/>
                </a:lnTo>
                <a:lnTo>
                  <a:pt x="105352" y="2389"/>
                </a:lnTo>
                <a:lnTo>
                  <a:pt x="99781" y="861"/>
                </a:lnTo>
                <a:lnTo>
                  <a:pt x="96009" y="453"/>
                </a:lnTo>
                <a:lnTo>
                  <a:pt x="91589" y="181"/>
                </a:lnTo>
                <a:lnTo>
                  <a:pt x="86738" y="0"/>
                </a:lnTo>
                <a:lnTo>
                  <a:pt x="83504" y="832"/>
                </a:lnTo>
                <a:lnTo>
                  <a:pt x="81347" y="2339"/>
                </a:lnTo>
                <a:lnTo>
                  <a:pt x="79910" y="4296"/>
                </a:lnTo>
                <a:lnTo>
                  <a:pt x="77047" y="5601"/>
                </a:lnTo>
                <a:lnTo>
                  <a:pt x="73233" y="6471"/>
                </a:lnTo>
                <a:lnTo>
                  <a:pt x="68785" y="7051"/>
                </a:lnTo>
                <a:lnTo>
                  <a:pt x="64868" y="8390"/>
                </a:lnTo>
                <a:lnTo>
                  <a:pt x="57974" y="12418"/>
                </a:lnTo>
                <a:lnTo>
                  <a:pt x="53850" y="13873"/>
                </a:lnTo>
                <a:lnTo>
                  <a:pt x="49196" y="14843"/>
                </a:lnTo>
                <a:lnTo>
                  <a:pt x="44188" y="15490"/>
                </a:lnTo>
                <a:lnTo>
                  <a:pt x="40850" y="16873"/>
                </a:lnTo>
                <a:lnTo>
                  <a:pt x="38624" y="18748"/>
                </a:lnTo>
                <a:lnTo>
                  <a:pt x="35199" y="24324"/>
                </a:lnTo>
                <a:lnTo>
                  <a:pt x="30501" y="33152"/>
                </a:lnTo>
                <a:lnTo>
                  <a:pt x="27915" y="37221"/>
                </a:lnTo>
                <a:lnTo>
                  <a:pt x="25238" y="40886"/>
                </a:lnTo>
                <a:lnTo>
                  <a:pt x="22501" y="44282"/>
                </a:lnTo>
                <a:lnTo>
                  <a:pt x="19725" y="47498"/>
                </a:lnTo>
                <a:lnTo>
                  <a:pt x="16920" y="50595"/>
                </a:lnTo>
                <a:lnTo>
                  <a:pt x="14099" y="53612"/>
                </a:lnTo>
                <a:lnTo>
                  <a:pt x="12217" y="56576"/>
                </a:lnTo>
                <a:lnTo>
                  <a:pt x="10963" y="59504"/>
                </a:lnTo>
                <a:lnTo>
                  <a:pt x="10127" y="62409"/>
                </a:lnTo>
                <a:lnTo>
                  <a:pt x="8617" y="66250"/>
                </a:lnTo>
                <a:lnTo>
                  <a:pt x="6658" y="70716"/>
                </a:lnTo>
                <a:lnTo>
                  <a:pt x="4400" y="75598"/>
                </a:lnTo>
                <a:lnTo>
                  <a:pt x="2895" y="79806"/>
                </a:lnTo>
                <a:lnTo>
                  <a:pt x="1891" y="83563"/>
                </a:lnTo>
                <a:lnTo>
                  <a:pt x="1222" y="87021"/>
                </a:lnTo>
                <a:lnTo>
                  <a:pt x="775" y="91231"/>
                </a:lnTo>
                <a:lnTo>
                  <a:pt x="478" y="95942"/>
                </a:lnTo>
                <a:lnTo>
                  <a:pt x="147" y="105305"/>
                </a:lnTo>
                <a:lnTo>
                  <a:pt x="0" y="112641"/>
                </a:lnTo>
                <a:lnTo>
                  <a:pt x="914" y="116883"/>
                </a:lnTo>
                <a:lnTo>
                  <a:pt x="2475" y="121617"/>
                </a:lnTo>
                <a:lnTo>
                  <a:pt x="4469" y="126677"/>
                </a:lnTo>
                <a:lnTo>
                  <a:pt x="6750" y="131003"/>
                </a:lnTo>
                <a:lnTo>
                  <a:pt x="9223" y="134840"/>
                </a:lnTo>
                <a:lnTo>
                  <a:pt x="11824" y="138350"/>
                </a:lnTo>
                <a:lnTo>
                  <a:pt x="14512" y="141643"/>
                </a:lnTo>
                <a:lnTo>
                  <a:pt x="17255" y="144790"/>
                </a:lnTo>
                <a:lnTo>
                  <a:pt x="20037" y="147841"/>
                </a:lnTo>
                <a:lnTo>
                  <a:pt x="25668" y="153771"/>
                </a:lnTo>
                <a:lnTo>
                  <a:pt x="37044" y="165339"/>
                </a:lnTo>
                <a:lnTo>
                  <a:pt x="40850" y="168208"/>
                </a:lnTo>
                <a:lnTo>
                  <a:pt x="45291" y="171073"/>
                </a:lnTo>
                <a:lnTo>
                  <a:pt x="50158" y="173935"/>
                </a:lnTo>
                <a:lnTo>
                  <a:pt x="54354" y="175844"/>
                </a:lnTo>
                <a:lnTo>
                  <a:pt x="61557" y="177964"/>
                </a:lnTo>
                <a:lnTo>
                  <a:pt x="67933" y="178907"/>
                </a:lnTo>
                <a:lnTo>
                  <a:pt x="74895" y="179325"/>
                </a:lnTo>
                <a:lnTo>
                  <a:pt x="84338" y="179512"/>
                </a:lnTo>
                <a:lnTo>
                  <a:pt x="126845" y="179657"/>
                </a:lnTo>
                <a:lnTo>
                  <a:pt x="132149" y="178705"/>
                </a:lnTo>
                <a:lnTo>
                  <a:pt x="137590" y="177119"/>
                </a:lnTo>
                <a:lnTo>
                  <a:pt x="143123" y="175108"/>
                </a:lnTo>
                <a:lnTo>
                  <a:pt x="147763" y="173769"/>
                </a:lnTo>
                <a:lnTo>
                  <a:pt x="155460" y="172279"/>
                </a:lnTo>
                <a:lnTo>
                  <a:pt x="159799" y="170930"/>
                </a:lnTo>
                <a:lnTo>
                  <a:pt x="164596" y="169078"/>
                </a:lnTo>
                <a:lnTo>
                  <a:pt x="169698" y="166890"/>
                </a:lnTo>
                <a:lnTo>
                  <a:pt x="174053" y="164479"/>
                </a:lnTo>
                <a:lnTo>
                  <a:pt x="181432" y="159261"/>
                </a:lnTo>
                <a:lnTo>
                  <a:pt x="185686" y="157488"/>
                </a:lnTo>
                <a:lnTo>
                  <a:pt x="190426" y="156306"/>
                </a:lnTo>
                <a:lnTo>
                  <a:pt x="195492" y="155519"/>
                </a:lnTo>
                <a:lnTo>
                  <a:pt x="199821" y="154041"/>
                </a:lnTo>
                <a:lnTo>
                  <a:pt x="207172" y="149859"/>
                </a:lnTo>
                <a:lnTo>
                  <a:pt x="213613" y="147366"/>
                </a:lnTo>
                <a:lnTo>
                  <a:pt x="216665" y="146700"/>
                </a:lnTo>
                <a:lnTo>
                  <a:pt x="222595" y="143422"/>
                </a:lnTo>
                <a:lnTo>
                  <a:pt x="228406" y="138789"/>
                </a:lnTo>
                <a:lnTo>
                  <a:pt x="234163" y="133556"/>
                </a:lnTo>
                <a:lnTo>
                  <a:pt x="242760" y="125254"/>
                </a:lnTo>
                <a:lnTo>
                  <a:pt x="244669" y="122435"/>
                </a:lnTo>
                <a:lnTo>
                  <a:pt x="245941" y="119602"/>
                </a:lnTo>
                <a:lnTo>
                  <a:pt x="248485" y="1110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5"/>
          <p:cNvSpPr/>
          <p:nvPr/>
        </p:nvSpPr>
        <p:spPr>
          <a:xfrm>
            <a:off x="7880984" y="2100263"/>
            <a:ext cx="180024" cy="51435"/>
          </a:xfrm>
          <a:custGeom>
            <a:avLst/>
            <a:gdLst/>
            <a:ahLst/>
            <a:cxnLst/>
            <a:rect l="0" t="0" r="0" b="0"/>
            <a:pathLst>
              <a:path w="180024" h="51435">
                <a:moveTo>
                  <a:pt x="0" y="51434"/>
                </a:moveTo>
                <a:lnTo>
                  <a:pt x="0" y="42966"/>
                </a:lnTo>
                <a:lnTo>
                  <a:pt x="4551" y="42893"/>
                </a:lnTo>
                <a:lnTo>
                  <a:pt x="6844" y="41930"/>
                </a:lnTo>
                <a:lnTo>
                  <a:pt x="9325" y="40335"/>
                </a:lnTo>
                <a:lnTo>
                  <a:pt x="11932" y="38320"/>
                </a:lnTo>
                <a:lnTo>
                  <a:pt x="14623" y="36976"/>
                </a:lnTo>
                <a:lnTo>
                  <a:pt x="20152" y="35483"/>
                </a:lnTo>
                <a:lnTo>
                  <a:pt x="22959" y="34133"/>
                </a:lnTo>
                <a:lnTo>
                  <a:pt x="25784" y="32280"/>
                </a:lnTo>
                <a:lnTo>
                  <a:pt x="28620" y="30092"/>
                </a:lnTo>
                <a:lnTo>
                  <a:pt x="32415" y="28634"/>
                </a:lnTo>
                <a:lnTo>
                  <a:pt x="36850" y="27661"/>
                </a:lnTo>
                <a:lnTo>
                  <a:pt x="41712" y="27013"/>
                </a:lnTo>
                <a:lnTo>
                  <a:pt x="46859" y="25628"/>
                </a:lnTo>
                <a:lnTo>
                  <a:pt x="52194" y="23753"/>
                </a:lnTo>
                <a:lnTo>
                  <a:pt x="57656" y="21550"/>
                </a:lnTo>
                <a:lnTo>
                  <a:pt x="62249" y="19129"/>
                </a:lnTo>
                <a:lnTo>
                  <a:pt x="66266" y="16562"/>
                </a:lnTo>
                <a:lnTo>
                  <a:pt x="69895" y="13899"/>
                </a:lnTo>
                <a:lnTo>
                  <a:pt x="74219" y="12123"/>
                </a:lnTo>
                <a:lnTo>
                  <a:pt x="79007" y="10939"/>
                </a:lnTo>
                <a:lnTo>
                  <a:pt x="84104" y="10150"/>
                </a:lnTo>
                <a:lnTo>
                  <a:pt x="89407" y="9624"/>
                </a:lnTo>
                <a:lnTo>
                  <a:pt x="94847" y="9273"/>
                </a:lnTo>
                <a:lnTo>
                  <a:pt x="105020" y="8883"/>
                </a:lnTo>
                <a:lnTo>
                  <a:pt x="112717" y="8710"/>
                </a:lnTo>
                <a:lnTo>
                  <a:pt x="126955" y="8613"/>
                </a:lnTo>
                <a:lnTo>
                  <a:pt x="132262" y="7646"/>
                </a:lnTo>
                <a:lnTo>
                  <a:pt x="137704" y="6050"/>
                </a:lnTo>
                <a:lnTo>
                  <a:pt x="151026" y="1194"/>
                </a:lnTo>
                <a:lnTo>
                  <a:pt x="155389" y="530"/>
                </a:lnTo>
                <a:lnTo>
                  <a:pt x="161398" y="104"/>
                </a:lnTo>
                <a:lnTo>
                  <a:pt x="166991" y="30"/>
                </a:lnTo>
                <a:lnTo>
                  <a:pt x="171334" y="0"/>
                </a:lnTo>
                <a:lnTo>
                  <a:pt x="173939" y="2539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6"/>
          <p:cNvSpPr/>
          <p:nvPr/>
        </p:nvSpPr>
        <p:spPr>
          <a:xfrm>
            <a:off x="7915379" y="2177414"/>
            <a:ext cx="197064" cy="42864"/>
          </a:xfrm>
          <a:custGeom>
            <a:avLst/>
            <a:gdLst/>
            <a:ahLst/>
            <a:cxnLst/>
            <a:rect l="0" t="0" r="0" b="0"/>
            <a:pathLst>
              <a:path w="197064" h="42864">
                <a:moveTo>
                  <a:pt x="8468" y="42863"/>
                </a:moveTo>
                <a:lnTo>
                  <a:pt x="1088" y="42863"/>
                </a:lnTo>
                <a:lnTo>
                  <a:pt x="690" y="41911"/>
                </a:lnTo>
                <a:lnTo>
                  <a:pt x="425" y="40323"/>
                </a:lnTo>
                <a:lnTo>
                  <a:pt x="0" y="35482"/>
                </a:lnTo>
                <a:lnTo>
                  <a:pt x="918" y="35085"/>
                </a:lnTo>
                <a:lnTo>
                  <a:pt x="6760" y="34526"/>
                </a:lnTo>
                <a:lnTo>
                  <a:pt x="11837" y="34395"/>
                </a:lnTo>
                <a:lnTo>
                  <a:pt x="15476" y="33408"/>
                </a:lnTo>
                <a:lnTo>
                  <a:pt x="19807" y="31797"/>
                </a:lnTo>
                <a:lnTo>
                  <a:pt x="24600" y="29771"/>
                </a:lnTo>
                <a:lnTo>
                  <a:pt x="28748" y="28420"/>
                </a:lnTo>
                <a:lnTo>
                  <a:pt x="32465" y="27519"/>
                </a:lnTo>
                <a:lnTo>
                  <a:pt x="35896" y="26919"/>
                </a:lnTo>
                <a:lnTo>
                  <a:pt x="40088" y="25566"/>
                </a:lnTo>
                <a:lnTo>
                  <a:pt x="44788" y="23712"/>
                </a:lnTo>
                <a:lnTo>
                  <a:pt x="49827" y="21523"/>
                </a:lnTo>
                <a:lnTo>
                  <a:pt x="55091" y="20064"/>
                </a:lnTo>
                <a:lnTo>
                  <a:pt x="60505" y="19091"/>
                </a:lnTo>
                <a:lnTo>
                  <a:pt x="66019" y="18443"/>
                </a:lnTo>
                <a:lnTo>
                  <a:pt x="71600" y="17058"/>
                </a:lnTo>
                <a:lnTo>
                  <a:pt x="77227" y="15182"/>
                </a:lnTo>
                <a:lnTo>
                  <a:pt x="82882" y="12979"/>
                </a:lnTo>
                <a:lnTo>
                  <a:pt x="88558" y="11510"/>
                </a:lnTo>
                <a:lnTo>
                  <a:pt x="94246" y="10531"/>
                </a:lnTo>
                <a:lnTo>
                  <a:pt x="99943" y="9879"/>
                </a:lnTo>
                <a:lnTo>
                  <a:pt x="105646" y="9443"/>
                </a:lnTo>
                <a:lnTo>
                  <a:pt x="111354" y="9153"/>
                </a:lnTo>
                <a:lnTo>
                  <a:pt x="117063" y="8960"/>
                </a:lnTo>
                <a:lnTo>
                  <a:pt x="121822" y="7878"/>
                </a:lnTo>
                <a:lnTo>
                  <a:pt x="125947" y="6205"/>
                </a:lnTo>
                <a:lnTo>
                  <a:pt x="129650" y="4137"/>
                </a:lnTo>
                <a:lnTo>
                  <a:pt x="134024" y="2758"/>
                </a:lnTo>
                <a:lnTo>
                  <a:pt x="138844" y="1839"/>
                </a:lnTo>
                <a:lnTo>
                  <a:pt x="143963" y="1226"/>
                </a:lnTo>
                <a:lnTo>
                  <a:pt x="148328" y="818"/>
                </a:lnTo>
                <a:lnTo>
                  <a:pt x="152190" y="545"/>
                </a:lnTo>
                <a:lnTo>
                  <a:pt x="155718" y="364"/>
                </a:lnTo>
                <a:lnTo>
                  <a:pt x="162178" y="162"/>
                </a:lnTo>
                <a:lnTo>
                  <a:pt x="178190" y="10"/>
                </a:lnTo>
                <a:lnTo>
                  <a:pt x="19706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7"/>
          <p:cNvSpPr/>
          <p:nvPr/>
        </p:nvSpPr>
        <p:spPr>
          <a:xfrm>
            <a:off x="8189670" y="2052530"/>
            <a:ext cx="222811" cy="210567"/>
          </a:xfrm>
          <a:custGeom>
            <a:avLst/>
            <a:gdLst/>
            <a:ahLst/>
            <a:cxnLst/>
            <a:rect l="0" t="0" r="0" b="0"/>
            <a:pathLst>
              <a:path w="222811" h="210567">
                <a:moveTo>
                  <a:pt x="197092" y="13442"/>
                </a:moveTo>
                <a:lnTo>
                  <a:pt x="184322" y="13442"/>
                </a:lnTo>
                <a:lnTo>
                  <a:pt x="182863" y="12490"/>
                </a:lnTo>
                <a:lnTo>
                  <a:pt x="181891" y="10902"/>
                </a:lnTo>
                <a:lnTo>
                  <a:pt x="181243" y="8891"/>
                </a:lnTo>
                <a:lnTo>
                  <a:pt x="179859" y="7551"/>
                </a:lnTo>
                <a:lnTo>
                  <a:pt x="177983" y="6657"/>
                </a:lnTo>
                <a:lnTo>
                  <a:pt x="172407" y="5664"/>
                </a:lnTo>
                <a:lnTo>
                  <a:pt x="168253" y="5399"/>
                </a:lnTo>
                <a:lnTo>
                  <a:pt x="163579" y="5223"/>
                </a:lnTo>
                <a:lnTo>
                  <a:pt x="160462" y="4152"/>
                </a:lnTo>
                <a:lnTo>
                  <a:pt x="158385" y="2487"/>
                </a:lnTo>
                <a:lnTo>
                  <a:pt x="156999" y="423"/>
                </a:lnTo>
                <a:lnTo>
                  <a:pt x="154171" y="0"/>
                </a:lnTo>
                <a:lnTo>
                  <a:pt x="150381" y="671"/>
                </a:lnTo>
                <a:lnTo>
                  <a:pt x="145949" y="2071"/>
                </a:lnTo>
                <a:lnTo>
                  <a:pt x="142042" y="3004"/>
                </a:lnTo>
                <a:lnTo>
                  <a:pt x="135160" y="4040"/>
                </a:lnTo>
                <a:lnTo>
                  <a:pt x="131039" y="4317"/>
                </a:lnTo>
                <a:lnTo>
                  <a:pt x="126387" y="4501"/>
                </a:lnTo>
                <a:lnTo>
                  <a:pt x="121380" y="4624"/>
                </a:lnTo>
                <a:lnTo>
                  <a:pt x="116138" y="5658"/>
                </a:lnTo>
                <a:lnTo>
                  <a:pt x="110737" y="7300"/>
                </a:lnTo>
                <a:lnTo>
                  <a:pt x="105232" y="9348"/>
                </a:lnTo>
                <a:lnTo>
                  <a:pt x="99658" y="11665"/>
                </a:lnTo>
                <a:lnTo>
                  <a:pt x="94035" y="14162"/>
                </a:lnTo>
                <a:lnTo>
                  <a:pt x="82709" y="19477"/>
                </a:lnTo>
                <a:lnTo>
                  <a:pt x="71326" y="25014"/>
                </a:lnTo>
                <a:lnTo>
                  <a:pt x="66575" y="27824"/>
                </a:lnTo>
                <a:lnTo>
                  <a:pt x="62456" y="30650"/>
                </a:lnTo>
                <a:lnTo>
                  <a:pt x="58757" y="33487"/>
                </a:lnTo>
                <a:lnTo>
                  <a:pt x="54386" y="36330"/>
                </a:lnTo>
                <a:lnTo>
                  <a:pt x="49567" y="39178"/>
                </a:lnTo>
                <a:lnTo>
                  <a:pt x="44450" y="42030"/>
                </a:lnTo>
                <a:lnTo>
                  <a:pt x="40085" y="45835"/>
                </a:lnTo>
                <a:lnTo>
                  <a:pt x="36224" y="50278"/>
                </a:lnTo>
                <a:lnTo>
                  <a:pt x="32696" y="55144"/>
                </a:lnTo>
                <a:lnTo>
                  <a:pt x="29392" y="60293"/>
                </a:lnTo>
                <a:lnTo>
                  <a:pt x="26237" y="65631"/>
                </a:lnTo>
                <a:lnTo>
                  <a:pt x="23182" y="71095"/>
                </a:lnTo>
                <a:lnTo>
                  <a:pt x="19239" y="76642"/>
                </a:lnTo>
                <a:lnTo>
                  <a:pt x="14705" y="82246"/>
                </a:lnTo>
                <a:lnTo>
                  <a:pt x="9779" y="87886"/>
                </a:lnTo>
                <a:lnTo>
                  <a:pt x="6494" y="93551"/>
                </a:lnTo>
                <a:lnTo>
                  <a:pt x="4304" y="99233"/>
                </a:lnTo>
                <a:lnTo>
                  <a:pt x="2845" y="104926"/>
                </a:lnTo>
                <a:lnTo>
                  <a:pt x="1871" y="109674"/>
                </a:lnTo>
                <a:lnTo>
                  <a:pt x="1222" y="113792"/>
                </a:lnTo>
                <a:lnTo>
                  <a:pt x="790" y="117489"/>
                </a:lnTo>
                <a:lnTo>
                  <a:pt x="501" y="120907"/>
                </a:lnTo>
                <a:lnTo>
                  <a:pt x="181" y="127244"/>
                </a:lnTo>
                <a:lnTo>
                  <a:pt x="39" y="133236"/>
                </a:lnTo>
                <a:lnTo>
                  <a:pt x="0" y="136167"/>
                </a:lnTo>
                <a:lnTo>
                  <a:pt x="927" y="140026"/>
                </a:lnTo>
                <a:lnTo>
                  <a:pt x="2498" y="144504"/>
                </a:lnTo>
                <a:lnTo>
                  <a:pt x="7312" y="156277"/>
                </a:lnTo>
                <a:lnTo>
                  <a:pt x="10510" y="160427"/>
                </a:lnTo>
                <a:lnTo>
                  <a:pt x="12698" y="162867"/>
                </a:lnTo>
                <a:lnTo>
                  <a:pt x="15108" y="164494"/>
                </a:lnTo>
                <a:lnTo>
                  <a:pt x="20325" y="166301"/>
                </a:lnTo>
                <a:lnTo>
                  <a:pt x="25819" y="167105"/>
                </a:lnTo>
                <a:lnTo>
                  <a:pt x="32388" y="167462"/>
                </a:lnTo>
                <a:lnTo>
                  <a:pt x="41658" y="167620"/>
                </a:lnTo>
                <a:lnTo>
                  <a:pt x="46797" y="166710"/>
                </a:lnTo>
                <a:lnTo>
                  <a:pt x="52128" y="165151"/>
                </a:lnTo>
                <a:lnTo>
                  <a:pt x="57587" y="163159"/>
                </a:lnTo>
                <a:lnTo>
                  <a:pt x="62179" y="161831"/>
                </a:lnTo>
                <a:lnTo>
                  <a:pt x="66192" y="160945"/>
                </a:lnTo>
                <a:lnTo>
                  <a:pt x="69821" y="160355"/>
                </a:lnTo>
                <a:lnTo>
                  <a:pt x="74144" y="159009"/>
                </a:lnTo>
                <a:lnTo>
                  <a:pt x="78933" y="157159"/>
                </a:lnTo>
                <a:lnTo>
                  <a:pt x="84028" y="154974"/>
                </a:lnTo>
                <a:lnTo>
                  <a:pt x="94771" y="150005"/>
                </a:lnTo>
                <a:lnTo>
                  <a:pt x="100304" y="147346"/>
                </a:lnTo>
                <a:lnTo>
                  <a:pt x="104944" y="144622"/>
                </a:lnTo>
                <a:lnTo>
                  <a:pt x="108990" y="141853"/>
                </a:lnTo>
                <a:lnTo>
                  <a:pt x="112641" y="139054"/>
                </a:lnTo>
                <a:lnTo>
                  <a:pt x="116026" y="135283"/>
                </a:lnTo>
                <a:lnTo>
                  <a:pt x="119236" y="130865"/>
                </a:lnTo>
                <a:lnTo>
                  <a:pt x="122328" y="126014"/>
                </a:lnTo>
                <a:lnTo>
                  <a:pt x="126295" y="121827"/>
                </a:lnTo>
                <a:lnTo>
                  <a:pt x="130843" y="118084"/>
                </a:lnTo>
                <a:lnTo>
                  <a:pt x="135781" y="114636"/>
                </a:lnTo>
                <a:lnTo>
                  <a:pt x="139073" y="111385"/>
                </a:lnTo>
                <a:lnTo>
                  <a:pt x="141268" y="108265"/>
                </a:lnTo>
                <a:lnTo>
                  <a:pt x="149341" y="91862"/>
                </a:lnTo>
                <a:lnTo>
                  <a:pt x="150971" y="87630"/>
                </a:lnTo>
                <a:lnTo>
                  <a:pt x="152057" y="83856"/>
                </a:lnTo>
                <a:lnTo>
                  <a:pt x="152782" y="80387"/>
                </a:lnTo>
                <a:lnTo>
                  <a:pt x="153264" y="76170"/>
                </a:lnTo>
                <a:lnTo>
                  <a:pt x="153586" y="71453"/>
                </a:lnTo>
                <a:lnTo>
                  <a:pt x="153943" y="62085"/>
                </a:lnTo>
                <a:lnTo>
                  <a:pt x="154103" y="54746"/>
                </a:lnTo>
                <a:lnTo>
                  <a:pt x="153192" y="51456"/>
                </a:lnTo>
                <a:lnTo>
                  <a:pt x="149641" y="45259"/>
                </a:lnTo>
                <a:lnTo>
                  <a:pt x="147361" y="41321"/>
                </a:lnTo>
                <a:lnTo>
                  <a:pt x="138626" y="24933"/>
                </a:lnTo>
                <a:lnTo>
                  <a:pt x="135230" y="20772"/>
                </a:lnTo>
                <a:lnTo>
                  <a:pt x="129839" y="14890"/>
                </a:lnTo>
                <a:lnTo>
                  <a:pt x="128444" y="14407"/>
                </a:lnTo>
                <a:lnTo>
                  <a:pt x="121901" y="13633"/>
                </a:lnTo>
                <a:lnTo>
                  <a:pt x="120055" y="13453"/>
                </a:lnTo>
                <a:lnTo>
                  <a:pt x="119974" y="17996"/>
                </a:lnTo>
                <a:lnTo>
                  <a:pt x="120914" y="20288"/>
                </a:lnTo>
                <a:lnTo>
                  <a:pt x="124501" y="25375"/>
                </a:lnTo>
                <a:lnTo>
                  <a:pt x="125837" y="29017"/>
                </a:lnTo>
                <a:lnTo>
                  <a:pt x="126729" y="33351"/>
                </a:lnTo>
                <a:lnTo>
                  <a:pt x="127323" y="38144"/>
                </a:lnTo>
                <a:lnTo>
                  <a:pt x="128672" y="43245"/>
                </a:lnTo>
                <a:lnTo>
                  <a:pt x="130524" y="48551"/>
                </a:lnTo>
                <a:lnTo>
                  <a:pt x="132711" y="53993"/>
                </a:lnTo>
                <a:lnTo>
                  <a:pt x="135121" y="58574"/>
                </a:lnTo>
                <a:lnTo>
                  <a:pt x="137681" y="62580"/>
                </a:lnTo>
                <a:lnTo>
                  <a:pt x="140340" y="66203"/>
                </a:lnTo>
                <a:lnTo>
                  <a:pt x="142112" y="70524"/>
                </a:lnTo>
                <a:lnTo>
                  <a:pt x="143295" y="75309"/>
                </a:lnTo>
                <a:lnTo>
                  <a:pt x="144081" y="80404"/>
                </a:lnTo>
                <a:lnTo>
                  <a:pt x="145559" y="85706"/>
                </a:lnTo>
                <a:lnTo>
                  <a:pt x="147497" y="91145"/>
                </a:lnTo>
                <a:lnTo>
                  <a:pt x="149741" y="96677"/>
                </a:lnTo>
                <a:lnTo>
                  <a:pt x="152190" y="102269"/>
                </a:lnTo>
                <a:lnTo>
                  <a:pt x="157450" y="113563"/>
                </a:lnTo>
                <a:lnTo>
                  <a:pt x="174265" y="147754"/>
                </a:lnTo>
                <a:lnTo>
                  <a:pt x="177111" y="152513"/>
                </a:lnTo>
                <a:lnTo>
                  <a:pt x="179962" y="156639"/>
                </a:lnTo>
                <a:lnTo>
                  <a:pt x="182815" y="160342"/>
                </a:lnTo>
                <a:lnTo>
                  <a:pt x="184716" y="163763"/>
                </a:lnTo>
                <a:lnTo>
                  <a:pt x="186830" y="170104"/>
                </a:lnTo>
                <a:lnTo>
                  <a:pt x="190308" y="176097"/>
                </a:lnTo>
                <a:lnTo>
                  <a:pt x="195029" y="181936"/>
                </a:lnTo>
                <a:lnTo>
                  <a:pt x="200303" y="187706"/>
                </a:lnTo>
                <a:lnTo>
                  <a:pt x="208627" y="196309"/>
                </a:lnTo>
                <a:lnTo>
                  <a:pt x="210497" y="199171"/>
                </a:lnTo>
                <a:lnTo>
                  <a:pt x="212574" y="204891"/>
                </a:lnTo>
                <a:lnTo>
                  <a:pt x="213745" y="208915"/>
                </a:lnTo>
                <a:lnTo>
                  <a:pt x="214861" y="209480"/>
                </a:lnTo>
                <a:lnTo>
                  <a:pt x="221575" y="210461"/>
                </a:lnTo>
                <a:lnTo>
                  <a:pt x="222443" y="210566"/>
                </a:lnTo>
                <a:lnTo>
                  <a:pt x="222738" y="204709"/>
                </a:lnTo>
                <a:lnTo>
                  <a:pt x="222810" y="202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8"/>
          <p:cNvSpPr/>
          <p:nvPr/>
        </p:nvSpPr>
        <p:spPr>
          <a:xfrm>
            <a:off x="8455342" y="1868805"/>
            <a:ext cx="402864" cy="368583"/>
          </a:xfrm>
          <a:custGeom>
            <a:avLst/>
            <a:gdLst/>
            <a:ahLst/>
            <a:cxnLst/>
            <a:rect l="0" t="0" r="0" b="0"/>
            <a:pathLst>
              <a:path w="402864" h="368583">
                <a:moveTo>
                  <a:pt x="0" y="180022"/>
                </a:moveTo>
                <a:lnTo>
                  <a:pt x="0" y="191954"/>
                </a:lnTo>
                <a:lnTo>
                  <a:pt x="952" y="194644"/>
                </a:lnTo>
                <a:lnTo>
                  <a:pt x="4551" y="200173"/>
                </a:lnTo>
                <a:lnTo>
                  <a:pt x="13670" y="211484"/>
                </a:lnTo>
                <a:lnTo>
                  <a:pt x="17067" y="220036"/>
                </a:lnTo>
                <a:lnTo>
                  <a:pt x="23684" y="229555"/>
                </a:lnTo>
                <a:lnTo>
                  <a:pt x="28942" y="238867"/>
                </a:lnTo>
                <a:lnTo>
                  <a:pt x="40078" y="254475"/>
                </a:lnTo>
                <a:lnTo>
                  <a:pt x="45753" y="264230"/>
                </a:lnTo>
                <a:lnTo>
                  <a:pt x="51450" y="272375"/>
                </a:lnTo>
                <a:lnTo>
                  <a:pt x="54302" y="275881"/>
                </a:lnTo>
                <a:lnTo>
                  <a:pt x="56204" y="280123"/>
                </a:lnTo>
                <a:lnTo>
                  <a:pt x="58318" y="289916"/>
                </a:lnTo>
                <a:lnTo>
                  <a:pt x="60786" y="294242"/>
                </a:lnTo>
                <a:lnTo>
                  <a:pt x="68609" y="301589"/>
                </a:lnTo>
                <a:lnTo>
                  <a:pt x="71456" y="305834"/>
                </a:lnTo>
                <a:lnTo>
                  <a:pt x="76418" y="319958"/>
                </a:lnTo>
                <a:lnTo>
                  <a:pt x="83496" y="330599"/>
                </a:lnTo>
                <a:lnTo>
                  <a:pt x="91627" y="339784"/>
                </a:lnTo>
                <a:lnTo>
                  <a:pt x="97238" y="345642"/>
                </a:lnTo>
                <a:lnTo>
                  <a:pt x="99115" y="348538"/>
                </a:lnTo>
                <a:lnTo>
                  <a:pt x="101201" y="354296"/>
                </a:lnTo>
                <a:lnTo>
                  <a:pt x="102710" y="356212"/>
                </a:lnTo>
                <a:lnTo>
                  <a:pt x="104669" y="357489"/>
                </a:lnTo>
                <a:lnTo>
                  <a:pt x="106926" y="358341"/>
                </a:lnTo>
                <a:lnTo>
                  <a:pt x="111975" y="361827"/>
                </a:lnTo>
                <a:lnTo>
                  <a:pt x="119973" y="368582"/>
                </a:lnTo>
                <a:lnTo>
                  <a:pt x="120010" y="359287"/>
                </a:lnTo>
                <a:lnTo>
                  <a:pt x="120012" y="356682"/>
                </a:lnTo>
                <a:lnTo>
                  <a:pt x="119060" y="353993"/>
                </a:lnTo>
                <a:lnTo>
                  <a:pt x="114124" y="345657"/>
                </a:lnTo>
                <a:lnTo>
                  <a:pt x="111284" y="336203"/>
                </a:lnTo>
                <a:lnTo>
                  <a:pt x="107245" y="326906"/>
                </a:lnTo>
                <a:lnTo>
                  <a:pt x="106739" y="321759"/>
                </a:lnTo>
                <a:lnTo>
                  <a:pt x="108718" y="310962"/>
                </a:lnTo>
                <a:lnTo>
                  <a:pt x="108674" y="306368"/>
                </a:lnTo>
                <a:lnTo>
                  <a:pt x="107691" y="302352"/>
                </a:lnTo>
                <a:lnTo>
                  <a:pt x="106084" y="298723"/>
                </a:lnTo>
                <a:lnTo>
                  <a:pt x="104299" y="289611"/>
                </a:lnTo>
                <a:lnTo>
                  <a:pt x="103506" y="279211"/>
                </a:lnTo>
                <a:lnTo>
                  <a:pt x="103153" y="268238"/>
                </a:lnTo>
                <a:lnTo>
                  <a:pt x="100456" y="257012"/>
                </a:lnTo>
                <a:lnTo>
                  <a:pt x="96082" y="244720"/>
                </a:lnTo>
                <a:lnTo>
                  <a:pt x="90964" y="229732"/>
                </a:lnTo>
                <a:lnTo>
                  <a:pt x="89217" y="222687"/>
                </a:lnTo>
                <a:lnTo>
                  <a:pt x="88053" y="216085"/>
                </a:lnTo>
                <a:lnTo>
                  <a:pt x="87277" y="209779"/>
                </a:lnTo>
                <a:lnTo>
                  <a:pt x="86760" y="203670"/>
                </a:lnTo>
                <a:lnTo>
                  <a:pt x="86414" y="197692"/>
                </a:lnTo>
                <a:lnTo>
                  <a:pt x="86186" y="191802"/>
                </a:lnTo>
                <a:lnTo>
                  <a:pt x="85080" y="185971"/>
                </a:lnTo>
                <a:lnTo>
                  <a:pt x="83389" y="180178"/>
                </a:lnTo>
                <a:lnTo>
                  <a:pt x="79925" y="168661"/>
                </a:lnTo>
                <a:lnTo>
                  <a:pt x="78385" y="157193"/>
                </a:lnTo>
                <a:lnTo>
                  <a:pt x="77700" y="145746"/>
                </a:lnTo>
                <a:lnTo>
                  <a:pt x="77396" y="134308"/>
                </a:lnTo>
                <a:lnTo>
                  <a:pt x="77185" y="105728"/>
                </a:lnTo>
                <a:lnTo>
                  <a:pt x="76221" y="100965"/>
                </a:lnTo>
                <a:lnTo>
                  <a:pt x="72612" y="93133"/>
                </a:lnTo>
                <a:lnTo>
                  <a:pt x="70371" y="83937"/>
                </a:lnTo>
                <a:lnTo>
                  <a:pt x="69377" y="74453"/>
                </a:lnTo>
                <a:lnTo>
                  <a:pt x="68816" y="63758"/>
                </a:lnTo>
                <a:lnTo>
                  <a:pt x="68650" y="54557"/>
                </a:lnTo>
                <a:lnTo>
                  <a:pt x="68581" y="34688"/>
                </a:lnTo>
                <a:lnTo>
                  <a:pt x="80512" y="34324"/>
                </a:lnTo>
                <a:lnTo>
                  <a:pt x="118854" y="34290"/>
                </a:lnTo>
                <a:lnTo>
                  <a:pt x="129342" y="31750"/>
                </a:lnTo>
                <a:lnTo>
                  <a:pt x="134805" y="29739"/>
                </a:lnTo>
                <a:lnTo>
                  <a:pt x="141305" y="28398"/>
                </a:lnTo>
                <a:lnTo>
                  <a:pt x="148496" y="27505"/>
                </a:lnTo>
                <a:lnTo>
                  <a:pt x="156148" y="26909"/>
                </a:lnTo>
                <a:lnTo>
                  <a:pt x="163154" y="26511"/>
                </a:lnTo>
                <a:lnTo>
                  <a:pt x="176017" y="26070"/>
                </a:lnTo>
                <a:lnTo>
                  <a:pt x="183067" y="25000"/>
                </a:lnTo>
                <a:lnTo>
                  <a:pt x="190625" y="23334"/>
                </a:lnTo>
                <a:lnTo>
                  <a:pt x="198522" y="21271"/>
                </a:lnTo>
                <a:lnTo>
                  <a:pt x="206642" y="19895"/>
                </a:lnTo>
                <a:lnTo>
                  <a:pt x="214914" y="18978"/>
                </a:lnTo>
                <a:lnTo>
                  <a:pt x="223286" y="18367"/>
                </a:lnTo>
                <a:lnTo>
                  <a:pt x="231726" y="17960"/>
                </a:lnTo>
                <a:lnTo>
                  <a:pt x="248722" y="17507"/>
                </a:lnTo>
                <a:lnTo>
                  <a:pt x="257254" y="16434"/>
                </a:lnTo>
                <a:lnTo>
                  <a:pt x="265801" y="14766"/>
                </a:lnTo>
                <a:lnTo>
                  <a:pt x="274356" y="12701"/>
                </a:lnTo>
                <a:lnTo>
                  <a:pt x="282916" y="11325"/>
                </a:lnTo>
                <a:lnTo>
                  <a:pt x="291481" y="10407"/>
                </a:lnTo>
                <a:lnTo>
                  <a:pt x="300048" y="9796"/>
                </a:lnTo>
                <a:lnTo>
                  <a:pt x="308617" y="8435"/>
                </a:lnTo>
                <a:lnTo>
                  <a:pt x="317188" y="6576"/>
                </a:lnTo>
                <a:lnTo>
                  <a:pt x="325758" y="4384"/>
                </a:lnTo>
                <a:lnTo>
                  <a:pt x="333378" y="2922"/>
                </a:lnTo>
                <a:lnTo>
                  <a:pt x="340362" y="1948"/>
                </a:lnTo>
                <a:lnTo>
                  <a:pt x="352249" y="866"/>
                </a:lnTo>
                <a:lnTo>
                  <a:pt x="364297" y="256"/>
                </a:lnTo>
                <a:lnTo>
                  <a:pt x="373899" y="76"/>
                </a:lnTo>
                <a:lnTo>
                  <a:pt x="402404" y="0"/>
                </a:lnTo>
                <a:lnTo>
                  <a:pt x="402863" y="7381"/>
                </a:lnTo>
                <a:lnTo>
                  <a:pt x="398344" y="12770"/>
                </a:lnTo>
                <a:lnTo>
                  <a:pt x="396055" y="14228"/>
                </a:lnTo>
                <a:lnTo>
                  <a:pt x="390972" y="15848"/>
                </a:lnTo>
                <a:lnTo>
                  <a:pt x="389235" y="17233"/>
                </a:lnTo>
                <a:lnTo>
                  <a:pt x="388078" y="19109"/>
                </a:lnTo>
                <a:lnTo>
                  <a:pt x="385763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9"/>
          <p:cNvSpPr/>
          <p:nvPr/>
        </p:nvSpPr>
        <p:spPr>
          <a:xfrm>
            <a:off x="8618328" y="1971685"/>
            <a:ext cx="282743" cy="197158"/>
          </a:xfrm>
          <a:custGeom>
            <a:avLst/>
            <a:gdLst/>
            <a:ahLst/>
            <a:cxnLst/>
            <a:rect l="0" t="0" r="0" b="0"/>
            <a:pathLst>
              <a:path w="282743" h="197158">
                <a:moveTo>
                  <a:pt x="25609" y="68570"/>
                </a:moveTo>
                <a:lnTo>
                  <a:pt x="25609" y="61188"/>
                </a:lnTo>
                <a:lnTo>
                  <a:pt x="24657" y="60791"/>
                </a:lnTo>
                <a:lnTo>
                  <a:pt x="21058" y="60350"/>
                </a:lnTo>
                <a:lnTo>
                  <a:pt x="19718" y="59280"/>
                </a:lnTo>
                <a:lnTo>
                  <a:pt x="18824" y="57614"/>
                </a:lnTo>
                <a:lnTo>
                  <a:pt x="18229" y="55551"/>
                </a:lnTo>
                <a:lnTo>
                  <a:pt x="16879" y="54175"/>
                </a:lnTo>
                <a:lnTo>
                  <a:pt x="15027" y="53258"/>
                </a:lnTo>
                <a:lnTo>
                  <a:pt x="12839" y="52647"/>
                </a:lnTo>
                <a:lnTo>
                  <a:pt x="11380" y="51287"/>
                </a:lnTo>
                <a:lnTo>
                  <a:pt x="10408" y="49428"/>
                </a:lnTo>
                <a:lnTo>
                  <a:pt x="8848" y="44151"/>
                </a:lnTo>
                <a:lnTo>
                  <a:pt x="7767" y="43718"/>
                </a:lnTo>
                <a:lnTo>
                  <a:pt x="4027" y="43237"/>
                </a:lnTo>
                <a:lnTo>
                  <a:pt x="2649" y="42156"/>
                </a:lnTo>
                <a:lnTo>
                  <a:pt x="1730" y="40483"/>
                </a:lnTo>
                <a:lnTo>
                  <a:pt x="709" y="36084"/>
                </a:lnTo>
                <a:lnTo>
                  <a:pt x="255" y="30954"/>
                </a:lnTo>
                <a:lnTo>
                  <a:pt x="0" y="27262"/>
                </a:lnTo>
                <a:lnTo>
                  <a:pt x="2479" y="23858"/>
                </a:lnTo>
                <a:lnTo>
                  <a:pt x="7283" y="18463"/>
                </a:lnTo>
                <a:lnTo>
                  <a:pt x="12665" y="12977"/>
                </a:lnTo>
                <a:lnTo>
                  <a:pt x="15075" y="11506"/>
                </a:lnTo>
                <a:lnTo>
                  <a:pt x="23970" y="8482"/>
                </a:lnTo>
                <a:lnTo>
                  <a:pt x="28326" y="6603"/>
                </a:lnTo>
                <a:lnTo>
                  <a:pt x="33135" y="4399"/>
                </a:lnTo>
                <a:lnTo>
                  <a:pt x="41019" y="1949"/>
                </a:lnTo>
                <a:lnTo>
                  <a:pt x="48651" y="860"/>
                </a:lnTo>
                <a:lnTo>
                  <a:pt x="53352" y="570"/>
                </a:lnTo>
                <a:lnTo>
                  <a:pt x="62704" y="248"/>
                </a:lnTo>
                <a:lnTo>
                  <a:pt x="73325" y="66"/>
                </a:lnTo>
                <a:lnTo>
                  <a:pt x="88360" y="0"/>
                </a:lnTo>
                <a:lnTo>
                  <a:pt x="91256" y="949"/>
                </a:lnTo>
                <a:lnTo>
                  <a:pt x="99882" y="5883"/>
                </a:lnTo>
                <a:lnTo>
                  <a:pt x="108470" y="8721"/>
                </a:lnTo>
                <a:lnTo>
                  <a:pt x="117047" y="14218"/>
                </a:lnTo>
                <a:lnTo>
                  <a:pt x="125622" y="17223"/>
                </a:lnTo>
                <a:lnTo>
                  <a:pt x="131337" y="21301"/>
                </a:lnTo>
                <a:lnTo>
                  <a:pt x="137052" y="26289"/>
                </a:lnTo>
                <a:lnTo>
                  <a:pt x="142766" y="31681"/>
                </a:lnTo>
                <a:lnTo>
                  <a:pt x="148482" y="37252"/>
                </a:lnTo>
                <a:lnTo>
                  <a:pt x="150387" y="40071"/>
                </a:lnTo>
                <a:lnTo>
                  <a:pt x="152504" y="45744"/>
                </a:lnTo>
                <a:lnTo>
                  <a:pt x="153695" y="49742"/>
                </a:lnTo>
                <a:lnTo>
                  <a:pt x="152910" y="51255"/>
                </a:lnTo>
                <a:lnTo>
                  <a:pt x="149497" y="55477"/>
                </a:lnTo>
                <a:lnTo>
                  <a:pt x="148207" y="57936"/>
                </a:lnTo>
                <a:lnTo>
                  <a:pt x="146772" y="63209"/>
                </a:lnTo>
                <a:lnTo>
                  <a:pt x="146135" y="68727"/>
                </a:lnTo>
                <a:lnTo>
                  <a:pt x="145964" y="71532"/>
                </a:lnTo>
                <a:lnTo>
                  <a:pt x="144899" y="74355"/>
                </a:lnTo>
                <a:lnTo>
                  <a:pt x="141175" y="80031"/>
                </a:lnTo>
                <a:lnTo>
                  <a:pt x="136344" y="85728"/>
                </a:lnTo>
                <a:lnTo>
                  <a:pt x="131022" y="91436"/>
                </a:lnTo>
                <a:lnTo>
                  <a:pt x="119845" y="102861"/>
                </a:lnTo>
                <a:lnTo>
                  <a:pt x="117008" y="105718"/>
                </a:lnTo>
                <a:lnTo>
                  <a:pt x="115116" y="108575"/>
                </a:lnTo>
                <a:lnTo>
                  <a:pt x="113016" y="114290"/>
                </a:lnTo>
                <a:lnTo>
                  <a:pt x="109542" y="120005"/>
                </a:lnTo>
                <a:lnTo>
                  <a:pt x="107282" y="122862"/>
                </a:lnTo>
                <a:lnTo>
                  <a:pt x="99691" y="128577"/>
                </a:lnTo>
                <a:lnTo>
                  <a:pt x="90919" y="134292"/>
                </a:lnTo>
                <a:lnTo>
                  <a:pt x="83846" y="140007"/>
                </a:lnTo>
                <a:lnTo>
                  <a:pt x="77528" y="145722"/>
                </a:lnTo>
                <a:lnTo>
                  <a:pt x="74508" y="148579"/>
                </a:lnTo>
                <a:lnTo>
                  <a:pt x="72496" y="151437"/>
                </a:lnTo>
                <a:lnTo>
                  <a:pt x="70261" y="157152"/>
                </a:lnTo>
                <a:lnTo>
                  <a:pt x="68713" y="159057"/>
                </a:lnTo>
                <a:lnTo>
                  <a:pt x="66727" y="160327"/>
                </a:lnTo>
                <a:lnTo>
                  <a:pt x="64451" y="161174"/>
                </a:lnTo>
                <a:lnTo>
                  <a:pt x="59382" y="164654"/>
                </a:lnTo>
                <a:lnTo>
                  <a:pt x="52918" y="170099"/>
                </a:lnTo>
                <a:lnTo>
                  <a:pt x="52388" y="171499"/>
                </a:lnTo>
                <a:lnTo>
                  <a:pt x="51641" y="177066"/>
                </a:lnTo>
                <a:lnTo>
                  <a:pt x="51388" y="181970"/>
                </a:lnTo>
                <a:lnTo>
                  <a:pt x="51328" y="193101"/>
                </a:lnTo>
                <a:lnTo>
                  <a:pt x="52280" y="194453"/>
                </a:lnTo>
                <a:lnTo>
                  <a:pt x="53867" y="195355"/>
                </a:lnTo>
                <a:lnTo>
                  <a:pt x="58171" y="196356"/>
                </a:lnTo>
                <a:lnTo>
                  <a:pt x="66927" y="197052"/>
                </a:lnTo>
                <a:lnTo>
                  <a:pt x="96363" y="197153"/>
                </a:lnTo>
                <a:lnTo>
                  <a:pt x="101353" y="197154"/>
                </a:lnTo>
                <a:lnTo>
                  <a:pt x="107537" y="196203"/>
                </a:lnTo>
                <a:lnTo>
                  <a:pt x="114518" y="194616"/>
                </a:lnTo>
                <a:lnTo>
                  <a:pt x="122029" y="192605"/>
                </a:lnTo>
                <a:lnTo>
                  <a:pt x="128941" y="191265"/>
                </a:lnTo>
                <a:lnTo>
                  <a:pt x="135455" y="190372"/>
                </a:lnTo>
                <a:lnTo>
                  <a:pt x="141703" y="189776"/>
                </a:lnTo>
                <a:lnTo>
                  <a:pt x="148725" y="189379"/>
                </a:lnTo>
                <a:lnTo>
                  <a:pt x="164147" y="188938"/>
                </a:lnTo>
                <a:lnTo>
                  <a:pt x="171308" y="187867"/>
                </a:lnTo>
                <a:lnTo>
                  <a:pt x="177987" y="186202"/>
                </a:lnTo>
                <a:lnTo>
                  <a:pt x="184345" y="184138"/>
                </a:lnTo>
                <a:lnTo>
                  <a:pt x="191440" y="182763"/>
                </a:lnTo>
                <a:lnTo>
                  <a:pt x="199029" y="181846"/>
                </a:lnTo>
                <a:lnTo>
                  <a:pt x="206945" y="181235"/>
                </a:lnTo>
                <a:lnTo>
                  <a:pt x="214127" y="180827"/>
                </a:lnTo>
                <a:lnTo>
                  <a:pt x="227187" y="180374"/>
                </a:lnTo>
                <a:lnTo>
                  <a:pt x="240699" y="180119"/>
                </a:lnTo>
                <a:lnTo>
                  <a:pt x="282742" y="180012"/>
                </a:lnTo>
                <a:lnTo>
                  <a:pt x="278221" y="180012"/>
                </a:lnTo>
                <a:lnTo>
                  <a:pt x="276884" y="180965"/>
                </a:lnTo>
                <a:lnTo>
                  <a:pt x="275994" y="182552"/>
                </a:lnTo>
                <a:lnTo>
                  <a:pt x="275399" y="184563"/>
                </a:lnTo>
                <a:lnTo>
                  <a:pt x="274051" y="185904"/>
                </a:lnTo>
                <a:lnTo>
                  <a:pt x="272200" y="186797"/>
                </a:lnTo>
                <a:lnTo>
                  <a:pt x="270013" y="187393"/>
                </a:lnTo>
                <a:lnTo>
                  <a:pt x="268555" y="188743"/>
                </a:lnTo>
                <a:lnTo>
                  <a:pt x="267583" y="190595"/>
                </a:lnTo>
                <a:lnTo>
                  <a:pt x="265639" y="197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0"/>
          <p:cNvSpPr/>
          <p:nvPr/>
        </p:nvSpPr>
        <p:spPr>
          <a:xfrm>
            <a:off x="1845944" y="4166235"/>
            <a:ext cx="51427" cy="968693"/>
          </a:xfrm>
          <a:custGeom>
            <a:avLst/>
            <a:gdLst/>
            <a:ahLst/>
            <a:cxnLst/>
            <a:rect l="0" t="0" r="0" b="0"/>
            <a:pathLst>
              <a:path w="51427" h="968693">
                <a:moveTo>
                  <a:pt x="42863" y="968692"/>
                </a:moveTo>
                <a:lnTo>
                  <a:pt x="42863" y="955922"/>
                </a:lnTo>
                <a:lnTo>
                  <a:pt x="43816" y="953511"/>
                </a:lnTo>
                <a:lnTo>
                  <a:pt x="45403" y="950952"/>
                </a:lnTo>
                <a:lnTo>
                  <a:pt x="47414" y="948293"/>
                </a:lnTo>
                <a:lnTo>
                  <a:pt x="48754" y="944615"/>
                </a:lnTo>
                <a:lnTo>
                  <a:pt x="50244" y="935448"/>
                </a:lnTo>
                <a:lnTo>
                  <a:pt x="51331" y="910191"/>
                </a:lnTo>
                <a:lnTo>
                  <a:pt x="51426" y="872583"/>
                </a:lnTo>
                <a:lnTo>
                  <a:pt x="50477" y="864614"/>
                </a:lnTo>
                <a:lnTo>
                  <a:pt x="48892" y="856444"/>
                </a:lnTo>
                <a:lnTo>
                  <a:pt x="46882" y="848140"/>
                </a:lnTo>
                <a:lnTo>
                  <a:pt x="45542" y="839747"/>
                </a:lnTo>
                <a:lnTo>
                  <a:pt x="44054" y="822801"/>
                </a:lnTo>
                <a:lnTo>
                  <a:pt x="43216" y="797195"/>
                </a:lnTo>
                <a:lnTo>
                  <a:pt x="42146" y="787686"/>
                </a:lnTo>
                <a:lnTo>
                  <a:pt x="40480" y="777536"/>
                </a:lnTo>
                <a:lnTo>
                  <a:pt x="38417" y="766960"/>
                </a:lnTo>
                <a:lnTo>
                  <a:pt x="33584" y="745048"/>
                </a:lnTo>
                <a:lnTo>
                  <a:pt x="30962" y="733871"/>
                </a:lnTo>
                <a:lnTo>
                  <a:pt x="29214" y="722610"/>
                </a:lnTo>
                <a:lnTo>
                  <a:pt x="28049" y="711293"/>
                </a:lnTo>
                <a:lnTo>
                  <a:pt x="26754" y="687605"/>
                </a:lnTo>
                <a:lnTo>
                  <a:pt x="26178" y="661202"/>
                </a:lnTo>
                <a:lnTo>
                  <a:pt x="25072" y="647494"/>
                </a:lnTo>
                <a:lnTo>
                  <a:pt x="23382" y="633592"/>
                </a:lnTo>
                <a:lnTo>
                  <a:pt x="21304" y="619563"/>
                </a:lnTo>
                <a:lnTo>
                  <a:pt x="16453" y="591273"/>
                </a:lnTo>
                <a:lnTo>
                  <a:pt x="13827" y="577062"/>
                </a:lnTo>
                <a:lnTo>
                  <a:pt x="12075" y="562825"/>
                </a:lnTo>
                <a:lnTo>
                  <a:pt x="10908" y="548572"/>
                </a:lnTo>
                <a:lnTo>
                  <a:pt x="9611" y="520034"/>
                </a:lnTo>
                <a:lnTo>
                  <a:pt x="9034" y="491476"/>
                </a:lnTo>
                <a:lnTo>
                  <a:pt x="7928" y="476240"/>
                </a:lnTo>
                <a:lnTo>
                  <a:pt x="6238" y="460369"/>
                </a:lnTo>
                <a:lnTo>
                  <a:pt x="4159" y="444072"/>
                </a:lnTo>
                <a:lnTo>
                  <a:pt x="2773" y="428446"/>
                </a:lnTo>
                <a:lnTo>
                  <a:pt x="1233" y="398382"/>
                </a:lnTo>
                <a:lnTo>
                  <a:pt x="548" y="369146"/>
                </a:lnTo>
                <a:lnTo>
                  <a:pt x="0" y="6261"/>
                </a:lnTo>
                <a:lnTo>
                  <a:pt x="953" y="4174"/>
                </a:lnTo>
                <a:lnTo>
                  <a:pt x="2540" y="2783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1"/>
          <p:cNvSpPr/>
          <p:nvPr/>
        </p:nvSpPr>
        <p:spPr>
          <a:xfrm>
            <a:off x="1700212" y="4020630"/>
            <a:ext cx="402867" cy="385636"/>
          </a:xfrm>
          <a:custGeom>
            <a:avLst/>
            <a:gdLst/>
            <a:ahLst/>
            <a:cxnLst/>
            <a:rect l="0" t="0" r="0" b="0"/>
            <a:pathLst>
              <a:path w="402867" h="385636">
                <a:moveTo>
                  <a:pt x="8572" y="385635"/>
                </a:moveTo>
                <a:lnTo>
                  <a:pt x="3" y="377065"/>
                </a:lnTo>
                <a:lnTo>
                  <a:pt x="2" y="377064"/>
                </a:lnTo>
                <a:lnTo>
                  <a:pt x="0" y="377063"/>
                </a:lnTo>
                <a:lnTo>
                  <a:pt x="0" y="372511"/>
                </a:lnTo>
                <a:lnTo>
                  <a:pt x="952" y="370218"/>
                </a:lnTo>
                <a:lnTo>
                  <a:pt x="5892" y="362440"/>
                </a:lnTo>
                <a:lnTo>
                  <a:pt x="8731" y="354103"/>
                </a:lnTo>
                <a:lnTo>
                  <a:pt x="12770" y="348443"/>
                </a:lnTo>
                <a:lnTo>
                  <a:pt x="14228" y="344648"/>
                </a:lnTo>
                <a:lnTo>
                  <a:pt x="17233" y="329252"/>
                </a:lnTo>
                <a:lnTo>
                  <a:pt x="19109" y="322329"/>
                </a:lnTo>
                <a:lnTo>
                  <a:pt x="21312" y="314856"/>
                </a:lnTo>
                <a:lnTo>
                  <a:pt x="23733" y="307968"/>
                </a:lnTo>
                <a:lnTo>
                  <a:pt x="26299" y="301472"/>
                </a:lnTo>
                <a:lnTo>
                  <a:pt x="28963" y="295236"/>
                </a:lnTo>
                <a:lnTo>
                  <a:pt x="31691" y="288222"/>
                </a:lnTo>
                <a:lnTo>
                  <a:pt x="37262" y="272807"/>
                </a:lnTo>
                <a:lnTo>
                  <a:pt x="39129" y="264696"/>
                </a:lnTo>
                <a:lnTo>
                  <a:pt x="40374" y="256432"/>
                </a:lnTo>
                <a:lnTo>
                  <a:pt x="41203" y="248064"/>
                </a:lnTo>
                <a:lnTo>
                  <a:pt x="42709" y="238676"/>
                </a:lnTo>
                <a:lnTo>
                  <a:pt x="44665" y="228607"/>
                </a:lnTo>
                <a:lnTo>
                  <a:pt x="46922" y="218085"/>
                </a:lnTo>
                <a:lnTo>
                  <a:pt x="49379" y="208212"/>
                </a:lnTo>
                <a:lnTo>
                  <a:pt x="51969" y="198773"/>
                </a:lnTo>
                <a:lnTo>
                  <a:pt x="57387" y="180665"/>
                </a:lnTo>
                <a:lnTo>
                  <a:pt x="62970" y="163092"/>
                </a:lnTo>
                <a:lnTo>
                  <a:pt x="66745" y="154405"/>
                </a:lnTo>
                <a:lnTo>
                  <a:pt x="71167" y="145757"/>
                </a:lnTo>
                <a:lnTo>
                  <a:pt x="76020" y="137134"/>
                </a:lnTo>
                <a:lnTo>
                  <a:pt x="79255" y="128527"/>
                </a:lnTo>
                <a:lnTo>
                  <a:pt x="81412" y="119932"/>
                </a:lnTo>
                <a:lnTo>
                  <a:pt x="82849" y="111345"/>
                </a:lnTo>
                <a:lnTo>
                  <a:pt x="85713" y="102762"/>
                </a:lnTo>
                <a:lnTo>
                  <a:pt x="89527" y="94183"/>
                </a:lnTo>
                <a:lnTo>
                  <a:pt x="93975" y="85606"/>
                </a:lnTo>
                <a:lnTo>
                  <a:pt x="96940" y="77983"/>
                </a:lnTo>
                <a:lnTo>
                  <a:pt x="98916" y="70996"/>
                </a:lnTo>
                <a:lnTo>
                  <a:pt x="100234" y="64433"/>
                </a:lnTo>
                <a:lnTo>
                  <a:pt x="102065" y="58153"/>
                </a:lnTo>
                <a:lnTo>
                  <a:pt x="104239" y="52061"/>
                </a:lnTo>
                <a:lnTo>
                  <a:pt x="106640" y="46095"/>
                </a:lnTo>
                <a:lnTo>
                  <a:pt x="110146" y="41165"/>
                </a:lnTo>
                <a:lnTo>
                  <a:pt x="119121" y="33147"/>
                </a:lnTo>
                <a:lnTo>
                  <a:pt x="122277" y="28723"/>
                </a:lnTo>
                <a:lnTo>
                  <a:pt x="125783" y="18727"/>
                </a:lnTo>
                <a:lnTo>
                  <a:pt x="128623" y="15300"/>
                </a:lnTo>
                <a:lnTo>
                  <a:pt x="132421" y="13015"/>
                </a:lnTo>
                <a:lnTo>
                  <a:pt x="136858" y="11491"/>
                </a:lnTo>
                <a:lnTo>
                  <a:pt x="139816" y="9523"/>
                </a:lnTo>
                <a:lnTo>
                  <a:pt x="141788" y="7259"/>
                </a:lnTo>
                <a:lnTo>
                  <a:pt x="143103" y="4796"/>
                </a:lnTo>
                <a:lnTo>
                  <a:pt x="145885" y="3155"/>
                </a:lnTo>
                <a:lnTo>
                  <a:pt x="154055" y="1331"/>
                </a:lnTo>
                <a:lnTo>
                  <a:pt x="164814" y="304"/>
                </a:lnTo>
                <a:lnTo>
                  <a:pt x="174035" y="0"/>
                </a:lnTo>
                <a:lnTo>
                  <a:pt x="182441" y="2469"/>
                </a:lnTo>
                <a:lnTo>
                  <a:pt x="191575" y="6741"/>
                </a:lnTo>
                <a:lnTo>
                  <a:pt x="203025" y="14501"/>
                </a:lnTo>
                <a:lnTo>
                  <a:pt x="212788" y="20027"/>
                </a:lnTo>
                <a:lnTo>
                  <a:pt x="223477" y="28197"/>
                </a:lnTo>
                <a:lnTo>
                  <a:pt x="234578" y="38179"/>
                </a:lnTo>
                <a:lnTo>
                  <a:pt x="245862" y="48965"/>
                </a:lnTo>
                <a:lnTo>
                  <a:pt x="262925" y="65747"/>
                </a:lnTo>
                <a:lnTo>
                  <a:pt x="268628" y="72364"/>
                </a:lnTo>
                <a:lnTo>
                  <a:pt x="274335" y="79632"/>
                </a:lnTo>
                <a:lnTo>
                  <a:pt x="280045" y="87335"/>
                </a:lnTo>
                <a:lnTo>
                  <a:pt x="291470" y="103515"/>
                </a:lnTo>
                <a:lnTo>
                  <a:pt x="297183" y="111830"/>
                </a:lnTo>
                <a:lnTo>
                  <a:pt x="301945" y="119278"/>
                </a:lnTo>
                <a:lnTo>
                  <a:pt x="306071" y="126149"/>
                </a:lnTo>
                <a:lnTo>
                  <a:pt x="309775" y="132634"/>
                </a:lnTo>
                <a:lnTo>
                  <a:pt x="314149" y="139815"/>
                </a:lnTo>
                <a:lnTo>
                  <a:pt x="324089" y="155414"/>
                </a:lnTo>
                <a:lnTo>
                  <a:pt x="329407" y="162622"/>
                </a:lnTo>
                <a:lnTo>
                  <a:pt x="334857" y="169332"/>
                </a:lnTo>
                <a:lnTo>
                  <a:pt x="340396" y="175710"/>
                </a:lnTo>
                <a:lnTo>
                  <a:pt x="345040" y="182820"/>
                </a:lnTo>
                <a:lnTo>
                  <a:pt x="349089" y="190418"/>
                </a:lnTo>
                <a:lnTo>
                  <a:pt x="352741" y="198340"/>
                </a:lnTo>
                <a:lnTo>
                  <a:pt x="357081" y="205527"/>
                </a:lnTo>
                <a:lnTo>
                  <a:pt x="361879" y="212222"/>
                </a:lnTo>
                <a:lnTo>
                  <a:pt x="366983" y="218591"/>
                </a:lnTo>
                <a:lnTo>
                  <a:pt x="371337" y="224743"/>
                </a:lnTo>
                <a:lnTo>
                  <a:pt x="378716" y="236657"/>
                </a:lnTo>
                <a:lnTo>
                  <a:pt x="382631" y="248302"/>
                </a:lnTo>
                <a:lnTo>
                  <a:pt x="383675" y="254075"/>
                </a:lnTo>
                <a:lnTo>
                  <a:pt x="387374" y="263029"/>
                </a:lnTo>
                <a:lnTo>
                  <a:pt x="394813" y="273424"/>
                </a:lnTo>
                <a:lnTo>
                  <a:pt x="397511" y="276538"/>
                </a:lnTo>
                <a:lnTo>
                  <a:pt x="399310" y="279566"/>
                </a:lnTo>
                <a:lnTo>
                  <a:pt x="402434" y="289599"/>
                </a:lnTo>
                <a:lnTo>
                  <a:pt x="402866" y="298566"/>
                </a:lnTo>
                <a:lnTo>
                  <a:pt x="401927" y="299014"/>
                </a:lnTo>
                <a:lnTo>
                  <a:pt x="396055" y="299644"/>
                </a:lnTo>
                <a:lnTo>
                  <a:pt x="385538" y="299857"/>
                </a:lnTo>
                <a:lnTo>
                  <a:pt x="198355" y="299910"/>
                </a:lnTo>
                <a:lnTo>
                  <a:pt x="189387" y="300862"/>
                </a:lnTo>
                <a:lnTo>
                  <a:pt x="180550" y="302449"/>
                </a:lnTo>
                <a:lnTo>
                  <a:pt x="171802" y="304460"/>
                </a:lnTo>
                <a:lnTo>
                  <a:pt x="163112" y="305801"/>
                </a:lnTo>
                <a:lnTo>
                  <a:pt x="154461" y="306695"/>
                </a:lnTo>
                <a:lnTo>
                  <a:pt x="145837" y="307291"/>
                </a:lnTo>
                <a:lnTo>
                  <a:pt x="131174" y="307953"/>
                </a:lnTo>
                <a:lnTo>
                  <a:pt x="124597" y="308129"/>
                </a:lnTo>
                <a:lnTo>
                  <a:pt x="117354" y="309199"/>
                </a:lnTo>
                <a:lnTo>
                  <a:pt x="109669" y="310865"/>
                </a:lnTo>
                <a:lnTo>
                  <a:pt x="101687" y="312928"/>
                </a:lnTo>
                <a:lnTo>
                  <a:pt x="90279" y="315221"/>
                </a:lnTo>
                <a:lnTo>
                  <a:pt x="81082" y="317192"/>
                </a:lnTo>
                <a:lnTo>
                  <a:pt x="70644" y="321243"/>
                </a:lnTo>
                <a:lnTo>
                  <a:pt x="59655" y="323679"/>
                </a:lnTo>
                <a:lnTo>
                  <a:pt x="54057" y="324328"/>
                </a:lnTo>
                <a:lnTo>
                  <a:pt x="50326" y="325714"/>
                </a:lnTo>
                <a:lnTo>
                  <a:pt x="47838" y="327590"/>
                </a:lnTo>
                <a:lnTo>
                  <a:pt x="46179" y="329793"/>
                </a:lnTo>
                <a:lnTo>
                  <a:pt x="44121" y="331262"/>
                </a:lnTo>
                <a:lnTo>
                  <a:pt x="34290" y="3341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harder example</a:t>
            </a:r>
            <a:endParaRPr lang="en-US" dirty="0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05000"/>
            <a:ext cx="45339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9" name="SMARTPenAnnotation0"/>
          <p:cNvSpPr/>
          <p:nvPr/>
        </p:nvSpPr>
        <p:spPr>
          <a:xfrm>
            <a:off x="1237329" y="2375891"/>
            <a:ext cx="3043206" cy="1524597"/>
          </a:xfrm>
          <a:custGeom>
            <a:avLst/>
            <a:gdLst/>
            <a:ahLst/>
            <a:cxnLst/>
            <a:rect l="0" t="0" r="0" b="0"/>
            <a:pathLst>
              <a:path w="3043206" h="1524597">
                <a:moveTo>
                  <a:pt x="25685" y="1464588"/>
                </a:moveTo>
                <a:lnTo>
                  <a:pt x="18304" y="1464588"/>
                </a:lnTo>
                <a:lnTo>
                  <a:pt x="17907" y="1463636"/>
                </a:lnTo>
                <a:lnTo>
                  <a:pt x="17183" y="1455858"/>
                </a:lnTo>
                <a:lnTo>
                  <a:pt x="17122" y="1448740"/>
                </a:lnTo>
                <a:lnTo>
                  <a:pt x="26217" y="1443277"/>
                </a:lnTo>
                <a:lnTo>
                  <a:pt x="28897" y="1439903"/>
                </a:lnTo>
                <a:lnTo>
                  <a:pt x="30684" y="1435749"/>
                </a:lnTo>
                <a:lnTo>
                  <a:pt x="31876" y="1431075"/>
                </a:lnTo>
                <a:lnTo>
                  <a:pt x="35739" y="1423341"/>
                </a:lnTo>
                <a:lnTo>
                  <a:pt x="38103" y="1419945"/>
                </a:lnTo>
                <a:lnTo>
                  <a:pt x="45809" y="1413632"/>
                </a:lnTo>
                <a:lnTo>
                  <a:pt x="50532" y="1410615"/>
                </a:lnTo>
                <a:lnTo>
                  <a:pt x="58318" y="1402183"/>
                </a:lnTo>
                <a:lnTo>
                  <a:pt x="91502" y="1358768"/>
                </a:lnTo>
                <a:lnTo>
                  <a:pt x="128728" y="1316311"/>
                </a:lnTo>
                <a:lnTo>
                  <a:pt x="162861" y="1269738"/>
                </a:lnTo>
                <a:lnTo>
                  <a:pt x="197314" y="1226416"/>
                </a:lnTo>
                <a:lnTo>
                  <a:pt x="232766" y="1181941"/>
                </a:lnTo>
                <a:lnTo>
                  <a:pt x="259136" y="1140611"/>
                </a:lnTo>
                <a:lnTo>
                  <a:pt x="277842" y="1108033"/>
                </a:lnTo>
                <a:lnTo>
                  <a:pt x="311820" y="1068403"/>
                </a:lnTo>
                <a:lnTo>
                  <a:pt x="350387" y="1028719"/>
                </a:lnTo>
                <a:lnTo>
                  <a:pt x="394164" y="977919"/>
                </a:lnTo>
                <a:lnTo>
                  <a:pt x="410434" y="958731"/>
                </a:lnTo>
                <a:lnTo>
                  <a:pt x="438941" y="915368"/>
                </a:lnTo>
                <a:lnTo>
                  <a:pt x="471806" y="874665"/>
                </a:lnTo>
                <a:lnTo>
                  <a:pt x="505815" y="832264"/>
                </a:lnTo>
                <a:lnTo>
                  <a:pt x="537509" y="789740"/>
                </a:lnTo>
                <a:lnTo>
                  <a:pt x="571498" y="748990"/>
                </a:lnTo>
                <a:lnTo>
                  <a:pt x="602166" y="710143"/>
                </a:lnTo>
                <a:lnTo>
                  <a:pt x="643185" y="655531"/>
                </a:lnTo>
                <a:lnTo>
                  <a:pt x="685805" y="605501"/>
                </a:lnTo>
                <a:lnTo>
                  <a:pt x="720065" y="565806"/>
                </a:lnTo>
                <a:lnTo>
                  <a:pt x="753397" y="524557"/>
                </a:lnTo>
                <a:lnTo>
                  <a:pt x="789830" y="479139"/>
                </a:lnTo>
                <a:lnTo>
                  <a:pt x="822211" y="438646"/>
                </a:lnTo>
                <a:lnTo>
                  <a:pt x="858440" y="393389"/>
                </a:lnTo>
                <a:lnTo>
                  <a:pt x="890916" y="350211"/>
                </a:lnTo>
                <a:lnTo>
                  <a:pt x="925897" y="307307"/>
                </a:lnTo>
                <a:lnTo>
                  <a:pt x="945935" y="282538"/>
                </a:lnTo>
                <a:lnTo>
                  <a:pt x="975284" y="254079"/>
                </a:lnTo>
                <a:lnTo>
                  <a:pt x="1008812" y="206814"/>
                </a:lnTo>
                <a:lnTo>
                  <a:pt x="1017938" y="193108"/>
                </a:lnTo>
                <a:lnTo>
                  <a:pt x="1055796" y="145015"/>
                </a:lnTo>
                <a:lnTo>
                  <a:pt x="1086259" y="110186"/>
                </a:lnTo>
                <a:lnTo>
                  <a:pt x="1117209" y="65755"/>
                </a:lnTo>
                <a:lnTo>
                  <a:pt x="1136298" y="44490"/>
                </a:lnTo>
                <a:lnTo>
                  <a:pt x="1139608" y="34685"/>
                </a:lnTo>
                <a:lnTo>
                  <a:pt x="1140066" y="21199"/>
                </a:lnTo>
                <a:lnTo>
                  <a:pt x="1141034" y="19411"/>
                </a:lnTo>
                <a:lnTo>
                  <a:pt x="1142631" y="18220"/>
                </a:lnTo>
                <a:lnTo>
                  <a:pt x="1144648" y="17425"/>
                </a:lnTo>
                <a:lnTo>
                  <a:pt x="1145993" y="15943"/>
                </a:lnTo>
                <a:lnTo>
                  <a:pt x="1146890" y="14002"/>
                </a:lnTo>
                <a:lnTo>
                  <a:pt x="1148329" y="8595"/>
                </a:lnTo>
                <a:lnTo>
                  <a:pt x="1148652" y="0"/>
                </a:lnTo>
                <a:lnTo>
                  <a:pt x="1148683" y="15475"/>
                </a:lnTo>
                <a:lnTo>
                  <a:pt x="1153234" y="15729"/>
                </a:lnTo>
                <a:lnTo>
                  <a:pt x="1154575" y="16717"/>
                </a:lnTo>
                <a:lnTo>
                  <a:pt x="1155468" y="18328"/>
                </a:lnTo>
                <a:lnTo>
                  <a:pt x="1157151" y="24053"/>
                </a:lnTo>
                <a:lnTo>
                  <a:pt x="1164627" y="31758"/>
                </a:lnTo>
                <a:lnTo>
                  <a:pt x="1165294" y="34978"/>
                </a:lnTo>
                <a:lnTo>
                  <a:pt x="1165722" y="44805"/>
                </a:lnTo>
                <a:lnTo>
                  <a:pt x="1166710" y="47531"/>
                </a:lnTo>
                <a:lnTo>
                  <a:pt x="1170348" y="53101"/>
                </a:lnTo>
                <a:lnTo>
                  <a:pt x="1213620" y="98862"/>
                </a:lnTo>
                <a:lnTo>
                  <a:pt x="1228590" y="120267"/>
                </a:lnTo>
                <a:lnTo>
                  <a:pt x="1246946" y="138629"/>
                </a:lnTo>
                <a:lnTo>
                  <a:pt x="1274559" y="160018"/>
                </a:lnTo>
                <a:lnTo>
                  <a:pt x="1298762" y="187458"/>
                </a:lnTo>
                <a:lnTo>
                  <a:pt x="1356853" y="238725"/>
                </a:lnTo>
                <a:lnTo>
                  <a:pt x="1414573" y="283277"/>
                </a:lnTo>
                <a:lnTo>
                  <a:pt x="1474446" y="328021"/>
                </a:lnTo>
                <a:lnTo>
                  <a:pt x="1534446" y="377878"/>
                </a:lnTo>
                <a:lnTo>
                  <a:pt x="1594453" y="428625"/>
                </a:lnTo>
                <a:lnTo>
                  <a:pt x="1629696" y="460912"/>
                </a:lnTo>
                <a:lnTo>
                  <a:pt x="1687956" y="504333"/>
                </a:lnTo>
                <a:lnTo>
                  <a:pt x="1746007" y="548197"/>
                </a:lnTo>
                <a:lnTo>
                  <a:pt x="1791258" y="590308"/>
                </a:lnTo>
                <a:lnTo>
                  <a:pt x="1850404" y="634258"/>
                </a:lnTo>
                <a:lnTo>
                  <a:pt x="1896869" y="673537"/>
                </a:lnTo>
                <a:lnTo>
                  <a:pt x="1960739" y="716785"/>
                </a:lnTo>
                <a:lnTo>
                  <a:pt x="2030323" y="766050"/>
                </a:lnTo>
                <a:lnTo>
                  <a:pt x="2081123" y="798301"/>
                </a:lnTo>
                <a:lnTo>
                  <a:pt x="2126642" y="832264"/>
                </a:lnTo>
                <a:lnTo>
                  <a:pt x="2166972" y="858320"/>
                </a:lnTo>
                <a:lnTo>
                  <a:pt x="2222624" y="900800"/>
                </a:lnTo>
                <a:lnTo>
                  <a:pt x="2286495" y="943629"/>
                </a:lnTo>
                <a:lnTo>
                  <a:pt x="2340056" y="986488"/>
                </a:lnTo>
                <a:lnTo>
                  <a:pt x="2389138" y="1029351"/>
                </a:lnTo>
                <a:lnTo>
                  <a:pt x="2395705" y="1037270"/>
                </a:lnTo>
                <a:lnTo>
                  <a:pt x="2413163" y="1051149"/>
                </a:lnTo>
                <a:lnTo>
                  <a:pt x="2468475" y="1089767"/>
                </a:lnTo>
                <a:lnTo>
                  <a:pt x="2520250" y="1132256"/>
                </a:lnTo>
                <a:lnTo>
                  <a:pt x="2580289" y="1178454"/>
                </a:lnTo>
                <a:lnTo>
                  <a:pt x="2640298" y="1224712"/>
                </a:lnTo>
                <a:lnTo>
                  <a:pt x="2693520" y="1269803"/>
                </a:lnTo>
                <a:lnTo>
                  <a:pt x="2734831" y="1303753"/>
                </a:lnTo>
                <a:lnTo>
                  <a:pt x="2803976" y="1348204"/>
                </a:lnTo>
                <a:lnTo>
                  <a:pt x="2841593" y="1376108"/>
                </a:lnTo>
                <a:lnTo>
                  <a:pt x="2871547" y="1402055"/>
                </a:lnTo>
                <a:lnTo>
                  <a:pt x="2888839" y="1414945"/>
                </a:lnTo>
                <a:lnTo>
                  <a:pt x="2906027" y="1428289"/>
                </a:lnTo>
                <a:lnTo>
                  <a:pt x="2989231" y="1473157"/>
                </a:lnTo>
                <a:lnTo>
                  <a:pt x="3002699" y="1484590"/>
                </a:lnTo>
                <a:lnTo>
                  <a:pt x="3006676" y="1486496"/>
                </a:lnTo>
                <a:lnTo>
                  <a:pt x="3023131" y="1489804"/>
                </a:lnTo>
                <a:lnTo>
                  <a:pt x="3027299" y="1492623"/>
                </a:lnTo>
                <a:lnTo>
                  <a:pt x="3029743" y="1494708"/>
                </a:lnTo>
                <a:lnTo>
                  <a:pt x="3032326" y="1496099"/>
                </a:lnTo>
                <a:lnTo>
                  <a:pt x="3043197" y="1498877"/>
                </a:lnTo>
                <a:lnTo>
                  <a:pt x="3043200" y="1498877"/>
                </a:lnTo>
                <a:lnTo>
                  <a:pt x="3043202" y="1498878"/>
                </a:lnTo>
                <a:lnTo>
                  <a:pt x="3043205" y="1507346"/>
                </a:lnTo>
                <a:lnTo>
                  <a:pt x="3038655" y="1507420"/>
                </a:lnTo>
                <a:lnTo>
                  <a:pt x="3037314" y="1506478"/>
                </a:lnTo>
                <a:lnTo>
                  <a:pt x="3036420" y="1504898"/>
                </a:lnTo>
                <a:lnTo>
                  <a:pt x="3035824" y="1502891"/>
                </a:lnTo>
                <a:lnTo>
                  <a:pt x="3034475" y="1501554"/>
                </a:lnTo>
                <a:lnTo>
                  <a:pt x="3032623" y="1500662"/>
                </a:lnTo>
                <a:lnTo>
                  <a:pt x="3028024" y="1499671"/>
                </a:lnTo>
                <a:lnTo>
                  <a:pt x="2933394" y="1498879"/>
                </a:lnTo>
                <a:lnTo>
                  <a:pt x="2747322" y="1498879"/>
                </a:lnTo>
                <a:lnTo>
                  <a:pt x="2674473" y="1490659"/>
                </a:lnTo>
                <a:lnTo>
                  <a:pt x="2582969" y="1498650"/>
                </a:lnTo>
                <a:lnTo>
                  <a:pt x="2371659" y="1498879"/>
                </a:lnTo>
                <a:lnTo>
                  <a:pt x="2280252" y="1506921"/>
                </a:lnTo>
                <a:lnTo>
                  <a:pt x="2187861" y="1507430"/>
                </a:lnTo>
                <a:lnTo>
                  <a:pt x="1478490" y="1507451"/>
                </a:lnTo>
                <a:lnTo>
                  <a:pt x="1391675" y="1514832"/>
                </a:lnTo>
                <a:lnTo>
                  <a:pt x="1291564" y="1508176"/>
                </a:lnTo>
                <a:lnTo>
                  <a:pt x="1205833" y="1507514"/>
                </a:lnTo>
                <a:lnTo>
                  <a:pt x="1091533" y="1507454"/>
                </a:lnTo>
                <a:lnTo>
                  <a:pt x="998427" y="1514832"/>
                </a:lnTo>
                <a:lnTo>
                  <a:pt x="905071" y="1515954"/>
                </a:lnTo>
                <a:lnTo>
                  <a:pt x="768776" y="1516023"/>
                </a:lnTo>
                <a:lnTo>
                  <a:pt x="682742" y="1523801"/>
                </a:lnTo>
                <a:lnTo>
                  <a:pt x="593269" y="1524565"/>
                </a:lnTo>
                <a:lnTo>
                  <a:pt x="364038" y="1524596"/>
                </a:lnTo>
                <a:lnTo>
                  <a:pt x="347197" y="1522056"/>
                </a:lnTo>
                <a:lnTo>
                  <a:pt x="332409" y="1518704"/>
                </a:lnTo>
                <a:lnTo>
                  <a:pt x="276718" y="1513640"/>
                </a:lnTo>
                <a:lnTo>
                  <a:pt x="263938" y="1510202"/>
                </a:lnTo>
                <a:lnTo>
                  <a:pt x="205727" y="1504959"/>
                </a:lnTo>
                <a:lnTo>
                  <a:pt x="194286" y="1501581"/>
                </a:lnTo>
                <a:lnTo>
                  <a:pt x="148558" y="1498984"/>
                </a:lnTo>
                <a:lnTo>
                  <a:pt x="12957" y="1498879"/>
                </a:lnTo>
                <a:lnTo>
                  <a:pt x="11485" y="1497926"/>
                </a:lnTo>
                <a:lnTo>
                  <a:pt x="10504" y="1496338"/>
                </a:lnTo>
                <a:lnTo>
                  <a:pt x="8928" y="1491498"/>
                </a:lnTo>
                <a:lnTo>
                  <a:pt x="7846" y="1491101"/>
                </a:lnTo>
                <a:lnTo>
                  <a:pt x="76" y="1490315"/>
                </a:lnTo>
                <a:lnTo>
                  <a:pt x="0" y="1485758"/>
                </a:lnTo>
                <a:lnTo>
                  <a:pt x="942" y="1484417"/>
                </a:lnTo>
                <a:lnTo>
                  <a:pt x="2522" y="1483522"/>
                </a:lnTo>
                <a:lnTo>
                  <a:pt x="8540" y="1481734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"/>
          <p:cNvSpPr/>
          <p:nvPr/>
        </p:nvSpPr>
        <p:spPr>
          <a:xfrm>
            <a:off x="1194438" y="2648903"/>
            <a:ext cx="1037270" cy="1208723"/>
          </a:xfrm>
          <a:custGeom>
            <a:avLst/>
            <a:gdLst/>
            <a:ahLst/>
            <a:cxnLst/>
            <a:rect l="0" t="0" r="0" b="0"/>
            <a:pathLst>
              <a:path w="1037270" h="1208723">
                <a:moveTo>
                  <a:pt x="42859" y="1208722"/>
                </a:moveTo>
                <a:lnTo>
                  <a:pt x="42859" y="1204171"/>
                </a:lnTo>
                <a:lnTo>
                  <a:pt x="41906" y="1202830"/>
                </a:lnTo>
                <a:lnTo>
                  <a:pt x="40319" y="1201936"/>
                </a:lnTo>
                <a:lnTo>
                  <a:pt x="38308" y="1201341"/>
                </a:lnTo>
                <a:lnTo>
                  <a:pt x="37920" y="1200944"/>
                </a:lnTo>
                <a:lnTo>
                  <a:pt x="38614" y="1200679"/>
                </a:lnTo>
                <a:lnTo>
                  <a:pt x="40029" y="1200502"/>
                </a:lnTo>
                <a:lnTo>
                  <a:pt x="40020" y="1200384"/>
                </a:lnTo>
                <a:lnTo>
                  <a:pt x="35230" y="1200180"/>
                </a:lnTo>
                <a:lnTo>
                  <a:pt x="34915" y="1199217"/>
                </a:lnTo>
                <a:lnTo>
                  <a:pt x="34287" y="1184205"/>
                </a:lnTo>
                <a:lnTo>
                  <a:pt x="41667" y="1175729"/>
                </a:lnTo>
                <a:lnTo>
                  <a:pt x="42329" y="1172468"/>
                </a:lnTo>
                <a:lnTo>
                  <a:pt x="42506" y="1170265"/>
                </a:lnTo>
                <a:lnTo>
                  <a:pt x="43576" y="1167844"/>
                </a:lnTo>
                <a:lnTo>
                  <a:pt x="48681" y="1159885"/>
                </a:lnTo>
                <a:lnTo>
                  <a:pt x="51569" y="1151495"/>
                </a:lnTo>
                <a:lnTo>
                  <a:pt x="58034" y="1142976"/>
                </a:lnTo>
                <a:lnTo>
                  <a:pt x="63256" y="1137274"/>
                </a:lnTo>
                <a:lnTo>
                  <a:pt x="65029" y="1134420"/>
                </a:lnTo>
                <a:lnTo>
                  <a:pt x="68478" y="1125852"/>
                </a:lnTo>
                <a:lnTo>
                  <a:pt x="74156" y="1117281"/>
                </a:lnTo>
                <a:lnTo>
                  <a:pt x="81306" y="1098443"/>
                </a:lnTo>
                <a:lnTo>
                  <a:pt x="88964" y="1087041"/>
                </a:lnTo>
                <a:lnTo>
                  <a:pt x="101816" y="1073079"/>
                </a:lnTo>
                <a:lnTo>
                  <a:pt x="122273" y="1057186"/>
                </a:lnTo>
                <a:lnTo>
                  <a:pt x="153003" y="1021677"/>
                </a:lnTo>
                <a:lnTo>
                  <a:pt x="156293" y="1016398"/>
                </a:lnTo>
                <a:lnTo>
                  <a:pt x="159949" y="1005452"/>
                </a:lnTo>
                <a:lnTo>
                  <a:pt x="162829" y="1000819"/>
                </a:lnTo>
                <a:lnTo>
                  <a:pt x="178599" y="983998"/>
                </a:lnTo>
                <a:lnTo>
                  <a:pt x="181930" y="978896"/>
                </a:lnTo>
                <a:lnTo>
                  <a:pt x="190711" y="970687"/>
                </a:lnTo>
                <a:lnTo>
                  <a:pt x="195719" y="967164"/>
                </a:lnTo>
                <a:lnTo>
                  <a:pt x="203824" y="958170"/>
                </a:lnTo>
                <a:lnTo>
                  <a:pt x="225254" y="925658"/>
                </a:lnTo>
                <a:lnTo>
                  <a:pt x="254840" y="891524"/>
                </a:lnTo>
                <a:lnTo>
                  <a:pt x="267593" y="874390"/>
                </a:lnTo>
                <a:lnTo>
                  <a:pt x="298476" y="841770"/>
                </a:lnTo>
                <a:lnTo>
                  <a:pt x="310156" y="825463"/>
                </a:lnTo>
                <a:lnTo>
                  <a:pt x="328119" y="797195"/>
                </a:lnTo>
                <a:lnTo>
                  <a:pt x="339186" y="785791"/>
                </a:lnTo>
                <a:lnTo>
                  <a:pt x="367035" y="762948"/>
                </a:lnTo>
                <a:lnTo>
                  <a:pt x="385291" y="748345"/>
                </a:lnTo>
                <a:lnTo>
                  <a:pt x="402765" y="735447"/>
                </a:lnTo>
                <a:lnTo>
                  <a:pt x="413320" y="725010"/>
                </a:lnTo>
                <a:lnTo>
                  <a:pt x="440841" y="691445"/>
                </a:lnTo>
                <a:lnTo>
                  <a:pt x="468730" y="662930"/>
                </a:lnTo>
                <a:lnTo>
                  <a:pt x="490554" y="640078"/>
                </a:lnTo>
                <a:lnTo>
                  <a:pt x="518000" y="605789"/>
                </a:lnTo>
                <a:lnTo>
                  <a:pt x="537681" y="582929"/>
                </a:lnTo>
                <a:lnTo>
                  <a:pt x="541333" y="577214"/>
                </a:lnTo>
                <a:lnTo>
                  <a:pt x="573110" y="548639"/>
                </a:lnTo>
                <a:lnTo>
                  <a:pt x="602765" y="520064"/>
                </a:lnTo>
                <a:lnTo>
                  <a:pt x="665792" y="457199"/>
                </a:lnTo>
                <a:lnTo>
                  <a:pt x="694369" y="424379"/>
                </a:lnTo>
                <a:lnTo>
                  <a:pt x="705799" y="414355"/>
                </a:lnTo>
                <a:lnTo>
                  <a:pt x="726119" y="387176"/>
                </a:lnTo>
                <a:lnTo>
                  <a:pt x="729823" y="380990"/>
                </a:lnTo>
                <a:lnTo>
                  <a:pt x="741559" y="369036"/>
                </a:lnTo>
                <a:lnTo>
                  <a:pt x="773820" y="340097"/>
                </a:lnTo>
                <a:lnTo>
                  <a:pt x="790406" y="322913"/>
                </a:lnTo>
                <a:lnTo>
                  <a:pt x="812696" y="294324"/>
                </a:lnTo>
                <a:lnTo>
                  <a:pt x="840509" y="270509"/>
                </a:lnTo>
                <a:lnTo>
                  <a:pt x="862795" y="241817"/>
                </a:lnTo>
                <a:lnTo>
                  <a:pt x="876035" y="223414"/>
                </a:lnTo>
                <a:lnTo>
                  <a:pt x="889484" y="205896"/>
                </a:lnTo>
                <a:lnTo>
                  <a:pt x="902041" y="188641"/>
                </a:lnTo>
                <a:lnTo>
                  <a:pt x="928938" y="160025"/>
                </a:lnTo>
                <a:lnTo>
                  <a:pt x="945904" y="143828"/>
                </a:lnTo>
                <a:lnTo>
                  <a:pt x="962044" y="131621"/>
                </a:lnTo>
                <a:lnTo>
                  <a:pt x="973282" y="116362"/>
                </a:lnTo>
                <a:lnTo>
                  <a:pt x="991451" y="82797"/>
                </a:lnTo>
                <a:lnTo>
                  <a:pt x="1002960" y="62533"/>
                </a:lnTo>
                <a:lnTo>
                  <a:pt x="1014405" y="49076"/>
                </a:lnTo>
                <a:lnTo>
                  <a:pt x="1016311" y="45099"/>
                </a:lnTo>
                <a:lnTo>
                  <a:pt x="1019947" y="31354"/>
                </a:lnTo>
                <a:lnTo>
                  <a:pt x="1024173" y="24095"/>
                </a:lnTo>
                <a:lnTo>
                  <a:pt x="1035680" y="10373"/>
                </a:lnTo>
                <a:lnTo>
                  <a:pt x="1036210" y="8820"/>
                </a:lnTo>
                <a:lnTo>
                  <a:pt x="1037269" y="2"/>
                </a:lnTo>
                <a:lnTo>
                  <a:pt x="1037269" y="0"/>
                </a:lnTo>
                <a:lnTo>
                  <a:pt x="1032718" y="4550"/>
                </a:lnTo>
                <a:lnTo>
                  <a:pt x="1031377" y="6843"/>
                </a:lnTo>
                <a:lnTo>
                  <a:pt x="1029888" y="11931"/>
                </a:lnTo>
                <a:lnTo>
                  <a:pt x="1027979" y="28850"/>
                </a:lnTo>
                <a:lnTo>
                  <a:pt x="1022875" y="40191"/>
                </a:lnTo>
                <a:lnTo>
                  <a:pt x="1020667" y="60608"/>
                </a:lnTo>
                <a:lnTo>
                  <a:pt x="1020486" y="66122"/>
                </a:lnTo>
                <a:lnTo>
                  <a:pt x="1017745" y="77330"/>
                </a:lnTo>
                <a:lnTo>
                  <a:pt x="999982" y="121718"/>
                </a:lnTo>
                <a:lnTo>
                  <a:pt x="985816" y="156316"/>
                </a:lnTo>
                <a:lnTo>
                  <a:pt x="974400" y="188991"/>
                </a:lnTo>
                <a:lnTo>
                  <a:pt x="966901" y="231509"/>
                </a:lnTo>
                <a:lnTo>
                  <a:pt x="956906" y="265757"/>
                </a:lnTo>
                <a:lnTo>
                  <a:pt x="946712" y="300991"/>
                </a:lnTo>
                <a:lnTo>
                  <a:pt x="943127" y="331646"/>
                </a:lnTo>
                <a:lnTo>
                  <a:pt x="936405" y="368087"/>
                </a:lnTo>
                <a:lnTo>
                  <a:pt x="932454" y="396717"/>
                </a:lnTo>
                <a:lnTo>
                  <a:pt x="927790" y="426790"/>
                </a:lnTo>
                <a:lnTo>
                  <a:pt x="923868" y="456338"/>
                </a:lnTo>
                <a:lnTo>
                  <a:pt x="919214" y="486683"/>
                </a:lnTo>
                <a:lnTo>
                  <a:pt x="917641" y="522537"/>
                </a:lnTo>
                <a:lnTo>
                  <a:pt x="917269" y="598272"/>
                </a:lnTo>
                <a:lnTo>
                  <a:pt x="917255" y="659976"/>
                </a:lnTo>
                <a:lnTo>
                  <a:pt x="923146" y="695304"/>
                </a:lnTo>
                <a:lnTo>
                  <a:pt x="925032" y="725974"/>
                </a:lnTo>
                <a:lnTo>
                  <a:pt x="924639" y="753583"/>
                </a:lnTo>
                <a:lnTo>
                  <a:pt x="918995" y="788512"/>
                </a:lnTo>
                <a:lnTo>
                  <a:pt x="918415" y="797137"/>
                </a:lnTo>
                <a:lnTo>
                  <a:pt x="919933" y="805744"/>
                </a:lnTo>
                <a:lnTo>
                  <a:pt x="930977" y="840091"/>
                </a:lnTo>
                <a:lnTo>
                  <a:pt x="938274" y="874392"/>
                </a:lnTo>
                <a:lnTo>
                  <a:pt x="947935" y="902792"/>
                </a:lnTo>
                <a:lnTo>
                  <a:pt x="953371" y="932391"/>
                </a:lnTo>
                <a:lnTo>
                  <a:pt x="957119" y="945891"/>
                </a:lnTo>
                <a:lnTo>
                  <a:pt x="959722" y="981670"/>
                </a:lnTo>
                <a:lnTo>
                  <a:pt x="960806" y="986869"/>
                </a:lnTo>
                <a:lnTo>
                  <a:pt x="973763" y="1015129"/>
                </a:lnTo>
                <a:lnTo>
                  <a:pt x="976801" y="1038530"/>
                </a:lnTo>
                <a:lnTo>
                  <a:pt x="977221" y="1052583"/>
                </a:lnTo>
                <a:lnTo>
                  <a:pt x="979783" y="1056142"/>
                </a:lnTo>
                <a:lnTo>
                  <a:pt x="981800" y="1058424"/>
                </a:lnTo>
                <a:lnTo>
                  <a:pt x="982192" y="1059946"/>
                </a:lnTo>
                <a:lnTo>
                  <a:pt x="981501" y="1060960"/>
                </a:lnTo>
                <a:lnTo>
                  <a:pt x="980088" y="1061637"/>
                </a:lnTo>
                <a:lnTo>
                  <a:pt x="979146" y="1063040"/>
                </a:lnTo>
                <a:lnTo>
                  <a:pt x="977283" y="1071447"/>
                </a:lnTo>
                <a:lnTo>
                  <a:pt x="972717" y="1076078"/>
                </a:lnTo>
                <a:lnTo>
                  <a:pt x="970422" y="1077430"/>
                </a:lnTo>
                <a:lnTo>
                  <a:pt x="965332" y="1078933"/>
                </a:lnTo>
                <a:lnTo>
                  <a:pt x="936295" y="1080113"/>
                </a:lnTo>
                <a:lnTo>
                  <a:pt x="898796" y="1080133"/>
                </a:lnTo>
                <a:lnTo>
                  <a:pt x="889683" y="1082674"/>
                </a:lnTo>
                <a:lnTo>
                  <a:pt x="879283" y="1086025"/>
                </a:lnTo>
                <a:lnTo>
                  <a:pt x="850683" y="1088471"/>
                </a:lnTo>
                <a:lnTo>
                  <a:pt x="693060" y="1088707"/>
                </a:lnTo>
                <a:lnTo>
                  <a:pt x="663713" y="1093258"/>
                </a:lnTo>
                <a:lnTo>
                  <a:pt x="635438" y="1096087"/>
                </a:lnTo>
                <a:lnTo>
                  <a:pt x="608963" y="1096926"/>
                </a:lnTo>
                <a:lnTo>
                  <a:pt x="583021" y="1101725"/>
                </a:lnTo>
                <a:lnTo>
                  <a:pt x="557237" y="1104629"/>
                </a:lnTo>
                <a:lnTo>
                  <a:pt x="531500" y="1105489"/>
                </a:lnTo>
                <a:lnTo>
                  <a:pt x="501225" y="1105744"/>
                </a:lnTo>
                <a:lnTo>
                  <a:pt x="484385" y="1108344"/>
                </a:lnTo>
                <a:lnTo>
                  <a:pt x="468645" y="1111722"/>
                </a:lnTo>
                <a:lnTo>
                  <a:pt x="440269" y="1114576"/>
                </a:lnTo>
                <a:lnTo>
                  <a:pt x="410108" y="1121051"/>
                </a:lnTo>
                <a:lnTo>
                  <a:pt x="385354" y="1124960"/>
                </a:lnTo>
                <a:lnTo>
                  <a:pt x="359921" y="1129611"/>
                </a:lnTo>
                <a:lnTo>
                  <a:pt x="334288" y="1130989"/>
                </a:lnTo>
                <a:lnTo>
                  <a:pt x="304578" y="1131455"/>
                </a:lnTo>
                <a:lnTo>
                  <a:pt x="273521" y="1137438"/>
                </a:lnTo>
                <a:lnTo>
                  <a:pt x="248363" y="1140293"/>
                </a:lnTo>
                <a:lnTo>
                  <a:pt x="216802" y="1146768"/>
                </a:lnTo>
                <a:lnTo>
                  <a:pt x="192823" y="1150678"/>
                </a:lnTo>
                <a:lnTo>
                  <a:pt x="166668" y="1155328"/>
                </a:lnTo>
                <a:lnTo>
                  <a:pt x="134798" y="1157029"/>
                </a:lnTo>
                <a:lnTo>
                  <a:pt x="123091" y="1157172"/>
                </a:lnTo>
                <a:lnTo>
                  <a:pt x="111538" y="1159776"/>
                </a:lnTo>
                <a:lnTo>
                  <a:pt x="100053" y="1163155"/>
                </a:lnTo>
                <a:lnTo>
                  <a:pt x="71440" y="1165503"/>
                </a:lnTo>
                <a:lnTo>
                  <a:pt x="54291" y="1165754"/>
                </a:lnTo>
                <a:lnTo>
                  <a:pt x="49528" y="1166741"/>
                </a:lnTo>
                <a:lnTo>
                  <a:pt x="35039" y="1172630"/>
                </a:lnTo>
                <a:lnTo>
                  <a:pt x="23005" y="1174076"/>
                </a:lnTo>
                <a:lnTo>
                  <a:pt x="0" y="1174432"/>
                </a:lnTo>
                <a:lnTo>
                  <a:pt x="11928" y="1174432"/>
                </a:lnTo>
                <a:lnTo>
                  <a:pt x="14619" y="1173479"/>
                </a:lnTo>
                <a:lnTo>
                  <a:pt x="20148" y="1169881"/>
                </a:lnTo>
                <a:lnTo>
                  <a:pt x="37157" y="1154280"/>
                </a:lnTo>
                <a:lnTo>
                  <a:pt x="63991" y="1119796"/>
                </a:lnTo>
                <a:lnTo>
                  <a:pt x="98203" y="1079928"/>
                </a:lnTo>
                <a:lnTo>
                  <a:pt x="129356" y="1052400"/>
                </a:lnTo>
                <a:lnTo>
                  <a:pt x="151990" y="1028102"/>
                </a:lnTo>
                <a:lnTo>
                  <a:pt x="181256" y="994291"/>
                </a:lnTo>
                <a:lnTo>
                  <a:pt x="208662" y="959143"/>
                </a:lnTo>
                <a:lnTo>
                  <a:pt x="300068" y="837202"/>
                </a:lnTo>
                <a:lnTo>
                  <a:pt x="321211" y="802944"/>
                </a:lnTo>
                <a:lnTo>
                  <a:pt x="341196" y="777551"/>
                </a:lnTo>
                <a:lnTo>
                  <a:pt x="365001" y="751342"/>
                </a:lnTo>
                <a:lnTo>
                  <a:pt x="388281" y="726995"/>
                </a:lnTo>
                <a:lnTo>
                  <a:pt x="418256" y="691867"/>
                </a:lnTo>
                <a:lnTo>
                  <a:pt x="445235" y="657329"/>
                </a:lnTo>
                <a:lnTo>
                  <a:pt x="475877" y="622965"/>
                </a:lnTo>
                <a:lnTo>
                  <a:pt x="504536" y="588653"/>
                </a:lnTo>
                <a:lnTo>
                  <a:pt x="531125" y="554357"/>
                </a:lnTo>
                <a:lnTo>
                  <a:pt x="582894" y="485775"/>
                </a:lnTo>
                <a:lnTo>
                  <a:pt x="613185" y="451484"/>
                </a:lnTo>
                <a:lnTo>
                  <a:pt x="641739" y="417194"/>
                </a:lnTo>
                <a:lnTo>
                  <a:pt x="668297" y="382904"/>
                </a:lnTo>
                <a:lnTo>
                  <a:pt x="698815" y="348614"/>
                </a:lnTo>
                <a:lnTo>
                  <a:pt x="722885" y="314324"/>
                </a:lnTo>
                <a:lnTo>
                  <a:pt x="746633" y="284585"/>
                </a:lnTo>
                <a:lnTo>
                  <a:pt x="771767" y="257676"/>
                </a:lnTo>
                <a:lnTo>
                  <a:pt x="814416" y="207592"/>
                </a:lnTo>
                <a:lnTo>
                  <a:pt x="844130" y="171815"/>
                </a:lnTo>
                <a:lnTo>
                  <a:pt x="874169" y="135420"/>
                </a:lnTo>
                <a:lnTo>
                  <a:pt x="886675" y="120194"/>
                </a:lnTo>
                <a:lnTo>
                  <a:pt x="912907" y="94896"/>
                </a:lnTo>
                <a:lnTo>
                  <a:pt x="922942" y="83133"/>
                </a:lnTo>
                <a:lnTo>
                  <a:pt x="942752" y="65801"/>
                </a:lnTo>
                <a:lnTo>
                  <a:pt x="956453" y="49553"/>
                </a:lnTo>
                <a:lnTo>
                  <a:pt x="982028" y="29863"/>
                </a:lnTo>
                <a:lnTo>
                  <a:pt x="991268" y="25993"/>
                </a:lnTo>
                <a:lnTo>
                  <a:pt x="1000038" y="20189"/>
                </a:lnTo>
                <a:lnTo>
                  <a:pt x="1009847" y="17545"/>
                </a:lnTo>
                <a:lnTo>
                  <a:pt x="1010415" y="18364"/>
                </a:lnTo>
                <a:lnTo>
                  <a:pt x="1011046" y="21814"/>
                </a:lnTo>
                <a:lnTo>
                  <a:pt x="1012167" y="23115"/>
                </a:lnTo>
                <a:lnTo>
                  <a:pt x="1013867" y="23982"/>
                </a:lnTo>
                <a:lnTo>
                  <a:pt x="1015953" y="24560"/>
                </a:lnTo>
                <a:lnTo>
                  <a:pt x="1017343" y="26851"/>
                </a:lnTo>
                <a:lnTo>
                  <a:pt x="1020253" y="38223"/>
                </a:lnTo>
                <a:lnTo>
                  <a:pt x="1024309" y="44928"/>
                </a:lnTo>
                <a:lnTo>
                  <a:pt x="1026746" y="53622"/>
                </a:lnTo>
                <a:lnTo>
                  <a:pt x="1028525" y="85916"/>
                </a:lnTo>
                <a:lnTo>
                  <a:pt x="1027721" y="121168"/>
                </a:lnTo>
                <a:lnTo>
                  <a:pt x="1021907" y="154532"/>
                </a:lnTo>
                <a:lnTo>
                  <a:pt x="1018112" y="182629"/>
                </a:lnTo>
                <a:lnTo>
                  <a:pt x="1010956" y="215084"/>
                </a:lnTo>
                <a:lnTo>
                  <a:pt x="1005342" y="248830"/>
                </a:lnTo>
                <a:lnTo>
                  <a:pt x="1001139" y="282959"/>
                </a:lnTo>
                <a:lnTo>
                  <a:pt x="996401" y="319742"/>
                </a:lnTo>
                <a:lnTo>
                  <a:pt x="994340" y="346894"/>
                </a:lnTo>
                <a:lnTo>
                  <a:pt x="990250" y="374837"/>
                </a:lnTo>
                <a:lnTo>
                  <a:pt x="987797" y="400591"/>
                </a:lnTo>
                <a:lnTo>
                  <a:pt x="985754" y="425690"/>
                </a:lnTo>
                <a:lnTo>
                  <a:pt x="981671" y="452720"/>
                </a:lnTo>
                <a:lnTo>
                  <a:pt x="979221" y="480608"/>
                </a:lnTo>
                <a:lnTo>
                  <a:pt x="977180" y="508878"/>
                </a:lnTo>
                <a:lnTo>
                  <a:pt x="973098" y="537318"/>
                </a:lnTo>
                <a:lnTo>
                  <a:pt x="970648" y="565832"/>
                </a:lnTo>
                <a:lnTo>
                  <a:pt x="968607" y="595333"/>
                </a:lnTo>
                <a:lnTo>
                  <a:pt x="964525" y="627495"/>
                </a:lnTo>
                <a:lnTo>
                  <a:pt x="962076" y="658299"/>
                </a:lnTo>
                <a:lnTo>
                  <a:pt x="960035" y="687864"/>
                </a:lnTo>
                <a:lnTo>
                  <a:pt x="955953" y="716879"/>
                </a:lnTo>
                <a:lnTo>
                  <a:pt x="948423" y="745650"/>
                </a:lnTo>
                <a:lnTo>
                  <a:pt x="943749" y="759990"/>
                </a:lnTo>
                <a:lnTo>
                  <a:pt x="941094" y="788623"/>
                </a:lnTo>
                <a:lnTo>
                  <a:pt x="942137" y="817223"/>
                </a:lnTo>
                <a:lnTo>
                  <a:pt x="942807" y="874390"/>
                </a:lnTo>
                <a:lnTo>
                  <a:pt x="942939" y="926993"/>
                </a:lnTo>
                <a:lnTo>
                  <a:pt x="947513" y="962475"/>
                </a:lnTo>
                <a:lnTo>
                  <a:pt x="950350" y="997118"/>
                </a:lnTo>
                <a:lnTo>
                  <a:pt x="951190" y="1026962"/>
                </a:lnTo>
                <a:lnTo>
                  <a:pt x="952427" y="1062646"/>
                </a:lnTo>
                <a:lnTo>
                  <a:pt x="958315" y="1094671"/>
                </a:lnTo>
                <a:lnTo>
                  <a:pt x="959958" y="1131340"/>
                </a:lnTo>
                <a:lnTo>
                  <a:pt x="960011" y="1137131"/>
                </a:lnTo>
                <a:lnTo>
                  <a:pt x="960999" y="1141945"/>
                </a:lnTo>
                <a:lnTo>
                  <a:pt x="965987" y="1154223"/>
                </a:lnTo>
                <a:lnTo>
                  <a:pt x="968452" y="1173359"/>
                </a:lnTo>
                <a:lnTo>
                  <a:pt x="968584" y="1178082"/>
                </a:lnTo>
                <a:lnTo>
                  <a:pt x="967666" y="1179723"/>
                </a:lnTo>
                <a:lnTo>
                  <a:pt x="966102" y="1180817"/>
                </a:lnTo>
                <a:lnTo>
                  <a:pt x="960467" y="1182876"/>
                </a:lnTo>
                <a:lnTo>
                  <a:pt x="928656" y="1183004"/>
                </a:lnTo>
                <a:lnTo>
                  <a:pt x="884481" y="1183004"/>
                </a:lnTo>
                <a:lnTo>
                  <a:pt x="873796" y="1180464"/>
                </a:lnTo>
                <a:lnTo>
                  <a:pt x="862697" y="1177113"/>
                </a:lnTo>
                <a:lnTo>
                  <a:pt x="834351" y="1174784"/>
                </a:lnTo>
                <a:lnTo>
                  <a:pt x="822941" y="1172049"/>
                </a:lnTo>
                <a:lnTo>
                  <a:pt x="810567" y="1168610"/>
                </a:lnTo>
                <a:lnTo>
                  <a:pt x="781880" y="1166402"/>
                </a:lnTo>
                <a:lnTo>
                  <a:pt x="753036" y="1165967"/>
                </a:lnTo>
                <a:lnTo>
                  <a:pt x="566973" y="1165859"/>
                </a:lnTo>
                <a:lnTo>
                  <a:pt x="540417" y="1161309"/>
                </a:lnTo>
                <a:lnTo>
                  <a:pt x="514451" y="1158478"/>
                </a:lnTo>
                <a:lnTo>
                  <a:pt x="488660" y="1157639"/>
                </a:lnTo>
                <a:lnTo>
                  <a:pt x="458370" y="1157391"/>
                </a:lnTo>
                <a:lnTo>
                  <a:pt x="429816" y="1161869"/>
                </a:lnTo>
                <a:lnTo>
                  <a:pt x="403258" y="1164677"/>
                </a:lnTo>
                <a:lnTo>
                  <a:pt x="377291" y="1165509"/>
                </a:lnTo>
                <a:lnTo>
                  <a:pt x="325761" y="1165828"/>
                </a:lnTo>
                <a:lnTo>
                  <a:pt x="300037" y="1170401"/>
                </a:lnTo>
                <a:lnTo>
                  <a:pt x="274317" y="1173237"/>
                </a:lnTo>
                <a:lnTo>
                  <a:pt x="248599" y="1174077"/>
                </a:lnTo>
                <a:lnTo>
                  <a:pt x="222882" y="1174327"/>
                </a:lnTo>
                <a:lnTo>
                  <a:pt x="208276" y="1176925"/>
                </a:lnTo>
                <a:lnTo>
                  <a:pt x="195435" y="1180302"/>
                </a:lnTo>
                <a:lnTo>
                  <a:pt x="165880" y="1182648"/>
                </a:lnTo>
                <a:lnTo>
                  <a:pt x="148630" y="1182899"/>
                </a:lnTo>
                <a:lnTo>
                  <a:pt x="137176" y="1185497"/>
                </a:lnTo>
                <a:lnTo>
                  <a:pt x="122557" y="1189775"/>
                </a:lnTo>
                <a:lnTo>
                  <a:pt x="111496" y="1191568"/>
                </a:lnTo>
                <a:lnTo>
                  <a:pt x="111456" y="1196125"/>
                </a:lnTo>
                <a:lnTo>
                  <a:pt x="112403" y="1197466"/>
                </a:lnTo>
                <a:lnTo>
                  <a:pt x="113986" y="1198361"/>
                </a:lnTo>
                <a:lnTo>
                  <a:pt x="118286" y="1199354"/>
                </a:lnTo>
                <a:lnTo>
                  <a:pt x="127967" y="1200866"/>
                </a:lnTo>
                <a:lnTo>
                  <a:pt x="153333" y="1206888"/>
                </a:lnTo>
                <a:lnTo>
                  <a:pt x="181521" y="1208360"/>
                </a:lnTo>
                <a:lnTo>
                  <a:pt x="206181" y="1204063"/>
                </a:lnTo>
                <a:lnTo>
                  <a:pt x="236136" y="1201309"/>
                </a:lnTo>
                <a:lnTo>
                  <a:pt x="257983" y="1198124"/>
                </a:lnTo>
                <a:lnTo>
                  <a:pt x="281344" y="1194487"/>
                </a:lnTo>
                <a:lnTo>
                  <a:pt x="307602" y="1192870"/>
                </a:lnTo>
                <a:lnTo>
                  <a:pt x="332608" y="1192152"/>
                </a:lnTo>
                <a:lnTo>
                  <a:pt x="357374" y="1190880"/>
                </a:lnTo>
                <a:lnTo>
                  <a:pt x="384256" y="1187139"/>
                </a:lnTo>
                <a:lnTo>
                  <a:pt x="409538" y="1184842"/>
                </a:lnTo>
                <a:lnTo>
                  <a:pt x="434428" y="1182868"/>
                </a:lnTo>
                <a:lnTo>
                  <a:pt x="461365" y="1178816"/>
                </a:lnTo>
                <a:lnTo>
                  <a:pt x="489211" y="1176380"/>
                </a:lnTo>
                <a:lnTo>
                  <a:pt x="517463" y="1174345"/>
                </a:lnTo>
                <a:lnTo>
                  <a:pt x="545894" y="1170266"/>
                </a:lnTo>
                <a:lnTo>
                  <a:pt x="574405" y="1167817"/>
                </a:lnTo>
                <a:lnTo>
                  <a:pt x="601999" y="1166729"/>
                </a:lnTo>
                <a:lnTo>
                  <a:pt x="626963" y="1166246"/>
                </a:lnTo>
                <a:lnTo>
                  <a:pt x="650759" y="1163491"/>
                </a:lnTo>
                <a:lnTo>
                  <a:pt x="674986" y="1160044"/>
                </a:lnTo>
                <a:lnTo>
                  <a:pt x="701630" y="1158512"/>
                </a:lnTo>
                <a:lnTo>
                  <a:pt x="726806" y="1155291"/>
                </a:lnTo>
                <a:lnTo>
                  <a:pt x="750695" y="1151637"/>
                </a:lnTo>
                <a:lnTo>
                  <a:pt x="774013" y="1150013"/>
                </a:lnTo>
                <a:lnTo>
                  <a:pt x="804010" y="1144548"/>
                </a:lnTo>
                <a:lnTo>
                  <a:pt x="830995" y="1141447"/>
                </a:lnTo>
                <a:lnTo>
                  <a:pt x="858870" y="1134508"/>
                </a:lnTo>
                <a:lnTo>
                  <a:pt x="888394" y="1131827"/>
                </a:lnTo>
                <a:lnTo>
                  <a:pt x="917254" y="1131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"/>
          <p:cNvSpPr/>
          <p:nvPr/>
        </p:nvSpPr>
        <p:spPr>
          <a:xfrm>
            <a:off x="4391977" y="2160270"/>
            <a:ext cx="60008" cy="445770"/>
          </a:xfrm>
          <a:custGeom>
            <a:avLst/>
            <a:gdLst/>
            <a:ahLst/>
            <a:cxnLst/>
            <a:rect l="0" t="0" r="0" b="0"/>
            <a:pathLst>
              <a:path w="60008" h="445770">
                <a:moveTo>
                  <a:pt x="0" y="0"/>
                </a:moveTo>
                <a:lnTo>
                  <a:pt x="0" y="100409"/>
                </a:lnTo>
                <a:lnTo>
                  <a:pt x="953" y="105039"/>
                </a:lnTo>
                <a:lnTo>
                  <a:pt x="2540" y="109079"/>
                </a:lnTo>
                <a:lnTo>
                  <a:pt x="4551" y="112724"/>
                </a:lnTo>
                <a:lnTo>
                  <a:pt x="5892" y="118012"/>
                </a:lnTo>
                <a:lnTo>
                  <a:pt x="7381" y="131507"/>
                </a:lnTo>
                <a:lnTo>
                  <a:pt x="8043" y="144490"/>
                </a:lnTo>
                <a:lnTo>
                  <a:pt x="8337" y="156610"/>
                </a:lnTo>
                <a:lnTo>
                  <a:pt x="8570" y="227402"/>
                </a:lnTo>
                <a:lnTo>
                  <a:pt x="9523" y="234468"/>
                </a:lnTo>
                <a:lnTo>
                  <a:pt x="11111" y="242037"/>
                </a:lnTo>
                <a:lnTo>
                  <a:pt x="13123" y="249941"/>
                </a:lnTo>
                <a:lnTo>
                  <a:pt x="14464" y="257114"/>
                </a:lnTo>
                <a:lnTo>
                  <a:pt x="15953" y="270165"/>
                </a:lnTo>
                <a:lnTo>
                  <a:pt x="17303" y="276313"/>
                </a:lnTo>
                <a:lnTo>
                  <a:pt x="19155" y="282316"/>
                </a:lnTo>
                <a:lnTo>
                  <a:pt x="21343" y="288223"/>
                </a:lnTo>
                <a:lnTo>
                  <a:pt x="22801" y="294066"/>
                </a:lnTo>
                <a:lnTo>
                  <a:pt x="24421" y="305638"/>
                </a:lnTo>
                <a:lnTo>
                  <a:pt x="25141" y="317132"/>
                </a:lnTo>
                <a:lnTo>
                  <a:pt x="26414" y="329542"/>
                </a:lnTo>
                <a:lnTo>
                  <a:pt x="28087" y="336852"/>
                </a:lnTo>
                <a:lnTo>
                  <a:pt x="30155" y="344583"/>
                </a:lnTo>
                <a:lnTo>
                  <a:pt x="31533" y="351642"/>
                </a:lnTo>
                <a:lnTo>
                  <a:pt x="33064" y="364565"/>
                </a:lnTo>
                <a:lnTo>
                  <a:pt x="34426" y="369726"/>
                </a:lnTo>
                <a:lnTo>
                  <a:pt x="36286" y="374119"/>
                </a:lnTo>
                <a:lnTo>
                  <a:pt x="38478" y="378000"/>
                </a:lnTo>
                <a:lnTo>
                  <a:pt x="39939" y="382492"/>
                </a:lnTo>
                <a:lnTo>
                  <a:pt x="41563" y="392564"/>
                </a:lnTo>
                <a:lnTo>
                  <a:pt x="42478" y="404393"/>
                </a:lnTo>
                <a:lnTo>
                  <a:pt x="43558" y="407708"/>
                </a:lnTo>
                <a:lnTo>
                  <a:pt x="45232" y="410870"/>
                </a:lnTo>
                <a:lnTo>
                  <a:pt x="47300" y="413931"/>
                </a:lnTo>
                <a:lnTo>
                  <a:pt x="48678" y="416924"/>
                </a:lnTo>
                <a:lnTo>
                  <a:pt x="50209" y="422789"/>
                </a:lnTo>
                <a:lnTo>
                  <a:pt x="51193" y="428424"/>
                </a:lnTo>
                <a:lnTo>
                  <a:pt x="51403" y="435854"/>
                </a:lnTo>
                <a:lnTo>
                  <a:pt x="52366" y="437254"/>
                </a:lnTo>
                <a:lnTo>
                  <a:pt x="53961" y="439140"/>
                </a:lnTo>
                <a:lnTo>
                  <a:pt x="60007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"/>
          <p:cNvSpPr/>
          <p:nvPr/>
        </p:nvSpPr>
        <p:spPr>
          <a:xfrm>
            <a:off x="4512001" y="2229111"/>
            <a:ext cx="420045" cy="359752"/>
          </a:xfrm>
          <a:custGeom>
            <a:avLst/>
            <a:gdLst/>
            <a:ahLst/>
            <a:cxnLst/>
            <a:rect l="0" t="0" r="0" b="0"/>
            <a:pathLst>
              <a:path w="420045" h="359752">
                <a:moveTo>
                  <a:pt x="8564" y="59746"/>
                </a:moveTo>
                <a:lnTo>
                  <a:pt x="4013" y="59746"/>
                </a:lnTo>
                <a:lnTo>
                  <a:pt x="2672" y="58793"/>
                </a:lnTo>
                <a:lnTo>
                  <a:pt x="1778" y="57206"/>
                </a:lnTo>
                <a:lnTo>
                  <a:pt x="96" y="51526"/>
                </a:lnTo>
                <a:lnTo>
                  <a:pt x="4" y="41895"/>
                </a:lnTo>
                <a:lnTo>
                  <a:pt x="0" y="39273"/>
                </a:lnTo>
                <a:lnTo>
                  <a:pt x="949" y="37525"/>
                </a:lnTo>
                <a:lnTo>
                  <a:pt x="2535" y="36360"/>
                </a:lnTo>
                <a:lnTo>
                  <a:pt x="4545" y="35582"/>
                </a:lnTo>
                <a:lnTo>
                  <a:pt x="5884" y="34112"/>
                </a:lnTo>
                <a:lnTo>
                  <a:pt x="6777" y="32179"/>
                </a:lnTo>
                <a:lnTo>
                  <a:pt x="7373" y="29938"/>
                </a:lnTo>
                <a:lnTo>
                  <a:pt x="10574" y="24908"/>
                </a:lnTo>
                <a:lnTo>
                  <a:pt x="20391" y="13918"/>
                </a:lnTo>
                <a:lnTo>
                  <a:pt x="28684" y="5421"/>
                </a:lnTo>
                <a:lnTo>
                  <a:pt x="31502" y="3527"/>
                </a:lnTo>
                <a:lnTo>
                  <a:pt x="37174" y="1422"/>
                </a:lnTo>
                <a:lnTo>
                  <a:pt x="40972" y="1814"/>
                </a:lnTo>
                <a:lnTo>
                  <a:pt x="50272" y="4788"/>
                </a:lnTo>
                <a:lnTo>
                  <a:pt x="54467" y="5010"/>
                </a:lnTo>
                <a:lnTo>
                  <a:pt x="58216" y="4205"/>
                </a:lnTo>
                <a:lnTo>
                  <a:pt x="61667" y="2716"/>
                </a:lnTo>
                <a:lnTo>
                  <a:pt x="70583" y="1062"/>
                </a:lnTo>
                <a:lnTo>
                  <a:pt x="79943" y="327"/>
                </a:lnTo>
                <a:lnTo>
                  <a:pt x="87278" y="0"/>
                </a:lnTo>
                <a:lnTo>
                  <a:pt x="90567" y="865"/>
                </a:lnTo>
                <a:lnTo>
                  <a:pt x="100700" y="5682"/>
                </a:lnTo>
                <a:lnTo>
                  <a:pt x="110156" y="7143"/>
                </a:lnTo>
                <a:lnTo>
                  <a:pt x="114392" y="8484"/>
                </a:lnTo>
                <a:lnTo>
                  <a:pt x="125856" y="14924"/>
                </a:lnTo>
                <a:lnTo>
                  <a:pt x="135624" y="20140"/>
                </a:lnTo>
                <a:lnTo>
                  <a:pt x="138990" y="22865"/>
                </a:lnTo>
                <a:lnTo>
                  <a:pt x="141235" y="25633"/>
                </a:lnTo>
                <a:lnTo>
                  <a:pt x="144681" y="31250"/>
                </a:lnTo>
                <a:lnTo>
                  <a:pt x="151977" y="39767"/>
                </a:lnTo>
                <a:lnTo>
                  <a:pt x="160170" y="49276"/>
                </a:lnTo>
                <a:lnTo>
                  <a:pt x="165797" y="58585"/>
                </a:lnTo>
                <a:lnTo>
                  <a:pt x="168933" y="69072"/>
                </a:lnTo>
                <a:lnTo>
                  <a:pt x="170327" y="80084"/>
                </a:lnTo>
                <a:lnTo>
                  <a:pt x="170698" y="85687"/>
                </a:lnTo>
                <a:lnTo>
                  <a:pt x="171111" y="96040"/>
                </a:lnTo>
                <a:lnTo>
                  <a:pt x="171294" y="103817"/>
                </a:lnTo>
                <a:lnTo>
                  <a:pt x="171429" y="134398"/>
                </a:lnTo>
                <a:lnTo>
                  <a:pt x="168895" y="145630"/>
                </a:lnTo>
                <a:lnTo>
                  <a:pt x="166886" y="151292"/>
                </a:lnTo>
                <a:lnTo>
                  <a:pt x="164594" y="156972"/>
                </a:lnTo>
                <a:lnTo>
                  <a:pt x="162114" y="162663"/>
                </a:lnTo>
                <a:lnTo>
                  <a:pt x="156819" y="174067"/>
                </a:lnTo>
                <a:lnTo>
                  <a:pt x="137132" y="214052"/>
                </a:lnTo>
                <a:lnTo>
                  <a:pt x="134280" y="219767"/>
                </a:lnTo>
                <a:lnTo>
                  <a:pt x="130475" y="224529"/>
                </a:lnTo>
                <a:lnTo>
                  <a:pt x="121166" y="232361"/>
                </a:lnTo>
                <a:lnTo>
                  <a:pt x="113219" y="241556"/>
                </a:lnTo>
                <a:lnTo>
                  <a:pt x="109766" y="246675"/>
                </a:lnTo>
                <a:lnTo>
                  <a:pt x="100850" y="254903"/>
                </a:lnTo>
                <a:lnTo>
                  <a:pt x="95805" y="258431"/>
                </a:lnTo>
                <a:lnTo>
                  <a:pt x="92442" y="262688"/>
                </a:lnTo>
                <a:lnTo>
                  <a:pt x="90200" y="267430"/>
                </a:lnTo>
                <a:lnTo>
                  <a:pt x="88706" y="272497"/>
                </a:lnTo>
                <a:lnTo>
                  <a:pt x="85804" y="276828"/>
                </a:lnTo>
                <a:lnTo>
                  <a:pt x="73571" y="287473"/>
                </a:lnTo>
                <a:lnTo>
                  <a:pt x="61974" y="297968"/>
                </a:lnTo>
                <a:lnTo>
                  <a:pt x="60363" y="298570"/>
                </a:lnTo>
                <a:lnTo>
                  <a:pt x="56033" y="299240"/>
                </a:lnTo>
                <a:lnTo>
                  <a:pt x="54497" y="300372"/>
                </a:lnTo>
                <a:lnTo>
                  <a:pt x="53473" y="302078"/>
                </a:lnTo>
                <a:lnTo>
                  <a:pt x="52791" y="304168"/>
                </a:lnTo>
                <a:lnTo>
                  <a:pt x="49493" y="309030"/>
                </a:lnTo>
                <a:lnTo>
                  <a:pt x="44165" y="315362"/>
                </a:lnTo>
                <a:lnTo>
                  <a:pt x="43436" y="318768"/>
                </a:lnTo>
                <a:lnTo>
                  <a:pt x="42888" y="329651"/>
                </a:lnTo>
                <a:lnTo>
                  <a:pt x="43829" y="331123"/>
                </a:lnTo>
                <a:lnTo>
                  <a:pt x="45409" y="332104"/>
                </a:lnTo>
                <a:lnTo>
                  <a:pt x="47414" y="332758"/>
                </a:lnTo>
                <a:lnTo>
                  <a:pt x="48752" y="334146"/>
                </a:lnTo>
                <a:lnTo>
                  <a:pt x="49643" y="336025"/>
                </a:lnTo>
                <a:lnTo>
                  <a:pt x="50238" y="338229"/>
                </a:lnTo>
                <a:lnTo>
                  <a:pt x="53438" y="343219"/>
                </a:lnTo>
                <a:lnTo>
                  <a:pt x="55625" y="345883"/>
                </a:lnTo>
                <a:lnTo>
                  <a:pt x="58035" y="347659"/>
                </a:lnTo>
                <a:lnTo>
                  <a:pt x="63253" y="349632"/>
                </a:lnTo>
                <a:lnTo>
                  <a:pt x="71547" y="350743"/>
                </a:lnTo>
                <a:lnTo>
                  <a:pt x="74365" y="351852"/>
                </a:lnTo>
                <a:lnTo>
                  <a:pt x="80036" y="355623"/>
                </a:lnTo>
                <a:lnTo>
                  <a:pt x="88272" y="357934"/>
                </a:lnTo>
                <a:lnTo>
                  <a:pt x="101078" y="359236"/>
                </a:lnTo>
                <a:lnTo>
                  <a:pt x="113445" y="359621"/>
                </a:lnTo>
                <a:lnTo>
                  <a:pt x="139242" y="359751"/>
                </a:lnTo>
                <a:lnTo>
                  <a:pt x="146165" y="358810"/>
                </a:lnTo>
                <a:lnTo>
                  <a:pt x="158937" y="355223"/>
                </a:lnTo>
                <a:lnTo>
                  <a:pt x="165963" y="353886"/>
                </a:lnTo>
                <a:lnTo>
                  <a:pt x="173504" y="352994"/>
                </a:lnTo>
                <a:lnTo>
                  <a:pt x="181388" y="352400"/>
                </a:lnTo>
                <a:lnTo>
                  <a:pt x="190455" y="352003"/>
                </a:lnTo>
                <a:lnTo>
                  <a:pt x="210689" y="351563"/>
                </a:lnTo>
                <a:lnTo>
                  <a:pt x="335502" y="351212"/>
                </a:lnTo>
                <a:lnTo>
                  <a:pt x="342728" y="350259"/>
                </a:lnTo>
                <a:lnTo>
                  <a:pt x="355836" y="346661"/>
                </a:lnTo>
                <a:lnTo>
                  <a:pt x="368012" y="344426"/>
                </a:lnTo>
                <a:lnTo>
                  <a:pt x="378821" y="343433"/>
                </a:lnTo>
                <a:lnTo>
                  <a:pt x="390261" y="342874"/>
                </a:lnTo>
                <a:lnTo>
                  <a:pt x="402660" y="342685"/>
                </a:lnTo>
                <a:lnTo>
                  <a:pt x="420044" y="3426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"/>
          <p:cNvSpPr/>
          <p:nvPr/>
        </p:nvSpPr>
        <p:spPr>
          <a:xfrm>
            <a:off x="4254817" y="2726055"/>
            <a:ext cx="848679" cy="17146"/>
          </a:xfrm>
          <a:custGeom>
            <a:avLst/>
            <a:gdLst/>
            <a:ahLst/>
            <a:cxnLst/>
            <a:rect l="0" t="0" r="0" b="0"/>
            <a:pathLst>
              <a:path w="848679" h="17146">
                <a:moveTo>
                  <a:pt x="0" y="17145"/>
                </a:moveTo>
                <a:lnTo>
                  <a:pt x="78437" y="17145"/>
                </a:lnTo>
                <a:lnTo>
                  <a:pt x="82771" y="16192"/>
                </a:lnTo>
                <a:lnTo>
                  <a:pt x="87566" y="14605"/>
                </a:lnTo>
                <a:lnTo>
                  <a:pt x="92668" y="12594"/>
                </a:lnTo>
                <a:lnTo>
                  <a:pt x="98926" y="11253"/>
                </a:lnTo>
                <a:lnTo>
                  <a:pt x="105955" y="10359"/>
                </a:lnTo>
                <a:lnTo>
                  <a:pt x="113499" y="9764"/>
                </a:lnTo>
                <a:lnTo>
                  <a:pt x="120434" y="9366"/>
                </a:lnTo>
                <a:lnTo>
                  <a:pt x="133219" y="8925"/>
                </a:lnTo>
                <a:lnTo>
                  <a:pt x="156948" y="8642"/>
                </a:lnTo>
                <a:lnTo>
                  <a:pt x="168497" y="8603"/>
                </a:lnTo>
                <a:lnTo>
                  <a:pt x="175197" y="7640"/>
                </a:lnTo>
                <a:lnTo>
                  <a:pt x="182520" y="6046"/>
                </a:lnTo>
                <a:lnTo>
                  <a:pt x="190260" y="4030"/>
                </a:lnTo>
                <a:lnTo>
                  <a:pt x="198278" y="2687"/>
                </a:lnTo>
                <a:lnTo>
                  <a:pt x="206480" y="1791"/>
                </a:lnTo>
                <a:lnTo>
                  <a:pt x="214806" y="1194"/>
                </a:lnTo>
                <a:lnTo>
                  <a:pt x="223214" y="796"/>
                </a:lnTo>
                <a:lnTo>
                  <a:pt x="240176" y="353"/>
                </a:lnTo>
                <a:lnTo>
                  <a:pt x="291478" y="31"/>
                </a:lnTo>
                <a:lnTo>
                  <a:pt x="300046" y="973"/>
                </a:lnTo>
                <a:lnTo>
                  <a:pt x="308616" y="2553"/>
                </a:lnTo>
                <a:lnTo>
                  <a:pt x="317187" y="4560"/>
                </a:lnTo>
                <a:lnTo>
                  <a:pt x="325758" y="5897"/>
                </a:lnTo>
                <a:lnTo>
                  <a:pt x="334330" y="6789"/>
                </a:lnTo>
                <a:lnTo>
                  <a:pt x="342901" y="7383"/>
                </a:lnTo>
                <a:lnTo>
                  <a:pt x="352426" y="7779"/>
                </a:lnTo>
                <a:lnTo>
                  <a:pt x="373169" y="8220"/>
                </a:lnTo>
                <a:lnTo>
                  <a:pt x="435653" y="8541"/>
                </a:lnTo>
                <a:lnTo>
                  <a:pt x="445692" y="7599"/>
                </a:lnTo>
                <a:lnTo>
                  <a:pt x="456196" y="6018"/>
                </a:lnTo>
                <a:lnTo>
                  <a:pt x="467008" y="4012"/>
                </a:lnTo>
                <a:lnTo>
                  <a:pt x="478026" y="2674"/>
                </a:lnTo>
                <a:lnTo>
                  <a:pt x="489182" y="1783"/>
                </a:lnTo>
                <a:lnTo>
                  <a:pt x="500429" y="1188"/>
                </a:lnTo>
                <a:lnTo>
                  <a:pt x="520545" y="528"/>
                </a:lnTo>
                <a:lnTo>
                  <a:pt x="561294" y="104"/>
                </a:lnTo>
                <a:lnTo>
                  <a:pt x="8486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"/>
          <p:cNvSpPr/>
          <p:nvPr/>
        </p:nvSpPr>
        <p:spPr>
          <a:xfrm>
            <a:off x="4554854" y="2880360"/>
            <a:ext cx="291467" cy="257176"/>
          </a:xfrm>
          <a:custGeom>
            <a:avLst/>
            <a:gdLst/>
            <a:ahLst/>
            <a:cxnLst/>
            <a:rect l="0" t="0" r="0" b="0"/>
            <a:pathLst>
              <a:path w="291467" h="257176">
                <a:moveTo>
                  <a:pt x="0" y="0"/>
                </a:moveTo>
                <a:lnTo>
                  <a:pt x="0" y="7380"/>
                </a:lnTo>
                <a:lnTo>
                  <a:pt x="6786" y="15200"/>
                </a:lnTo>
                <a:lnTo>
                  <a:pt x="7382" y="15848"/>
                </a:lnTo>
                <a:lnTo>
                  <a:pt x="10584" y="21648"/>
                </a:lnTo>
                <a:lnTo>
                  <a:pt x="14229" y="29624"/>
                </a:lnTo>
                <a:lnTo>
                  <a:pt x="15849" y="36343"/>
                </a:lnTo>
                <a:lnTo>
                  <a:pt x="19110" y="42505"/>
                </a:lnTo>
                <a:lnTo>
                  <a:pt x="21312" y="45482"/>
                </a:lnTo>
                <a:lnTo>
                  <a:pt x="28840" y="51329"/>
                </a:lnTo>
                <a:lnTo>
                  <a:pt x="37583" y="57103"/>
                </a:lnTo>
                <a:lnTo>
                  <a:pt x="44644" y="62844"/>
                </a:lnTo>
                <a:lnTo>
                  <a:pt x="50957" y="68570"/>
                </a:lnTo>
                <a:lnTo>
                  <a:pt x="57890" y="75243"/>
                </a:lnTo>
                <a:lnTo>
                  <a:pt x="67322" y="84559"/>
                </a:lnTo>
                <a:lnTo>
                  <a:pt x="72504" y="88757"/>
                </a:lnTo>
                <a:lnTo>
                  <a:pt x="77863" y="92509"/>
                </a:lnTo>
                <a:lnTo>
                  <a:pt x="83342" y="95962"/>
                </a:lnTo>
                <a:lnTo>
                  <a:pt x="88899" y="100170"/>
                </a:lnTo>
                <a:lnTo>
                  <a:pt x="94509" y="104880"/>
                </a:lnTo>
                <a:lnTo>
                  <a:pt x="100153" y="109925"/>
                </a:lnTo>
                <a:lnTo>
                  <a:pt x="105821" y="114240"/>
                </a:lnTo>
                <a:lnTo>
                  <a:pt x="111505" y="118070"/>
                </a:lnTo>
                <a:lnTo>
                  <a:pt x="117199" y="121576"/>
                </a:lnTo>
                <a:lnTo>
                  <a:pt x="126066" y="128011"/>
                </a:lnTo>
                <a:lnTo>
                  <a:pt x="134134" y="134999"/>
                </a:lnTo>
                <a:lnTo>
                  <a:pt x="144071" y="144454"/>
                </a:lnTo>
                <a:lnTo>
                  <a:pt x="149387" y="148690"/>
                </a:lnTo>
                <a:lnTo>
                  <a:pt x="154837" y="152467"/>
                </a:lnTo>
                <a:lnTo>
                  <a:pt x="160374" y="155937"/>
                </a:lnTo>
                <a:lnTo>
                  <a:pt x="165972" y="160155"/>
                </a:lnTo>
                <a:lnTo>
                  <a:pt x="171608" y="164872"/>
                </a:lnTo>
                <a:lnTo>
                  <a:pt x="181998" y="174241"/>
                </a:lnTo>
                <a:lnTo>
                  <a:pt x="189791" y="181581"/>
                </a:lnTo>
                <a:lnTo>
                  <a:pt x="194155" y="184871"/>
                </a:lnTo>
                <a:lnTo>
                  <a:pt x="198969" y="188017"/>
                </a:lnTo>
                <a:lnTo>
                  <a:pt x="204084" y="191067"/>
                </a:lnTo>
                <a:lnTo>
                  <a:pt x="212307" y="196996"/>
                </a:lnTo>
                <a:lnTo>
                  <a:pt x="219136" y="202806"/>
                </a:lnTo>
                <a:lnTo>
                  <a:pt x="225347" y="208563"/>
                </a:lnTo>
                <a:lnTo>
                  <a:pt x="234198" y="217160"/>
                </a:lnTo>
                <a:lnTo>
                  <a:pt x="260030" y="242887"/>
                </a:lnTo>
                <a:lnTo>
                  <a:pt x="262889" y="244792"/>
                </a:lnTo>
                <a:lnTo>
                  <a:pt x="268605" y="246909"/>
                </a:lnTo>
                <a:lnTo>
                  <a:pt x="270510" y="248426"/>
                </a:lnTo>
                <a:lnTo>
                  <a:pt x="271780" y="250389"/>
                </a:lnTo>
                <a:lnTo>
                  <a:pt x="272627" y="252651"/>
                </a:lnTo>
                <a:lnTo>
                  <a:pt x="274144" y="254159"/>
                </a:lnTo>
                <a:lnTo>
                  <a:pt x="276108" y="255164"/>
                </a:lnTo>
                <a:lnTo>
                  <a:pt x="282496" y="257057"/>
                </a:lnTo>
                <a:lnTo>
                  <a:pt x="291466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"/>
          <p:cNvSpPr/>
          <p:nvPr/>
        </p:nvSpPr>
        <p:spPr>
          <a:xfrm>
            <a:off x="4537709" y="2871787"/>
            <a:ext cx="240032" cy="231459"/>
          </a:xfrm>
          <a:custGeom>
            <a:avLst/>
            <a:gdLst/>
            <a:ahLst/>
            <a:cxnLst/>
            <a:rect l="0" t="0" r="0" b="0"/>
            <a:pathLst>
              <a:path w="240032" h="231459">
                <a:moveTo>
                  <a:pt x="240031" y="0"/>
                </a:moveTo>
                <a:lnTo>
                  <a:pt x="227260" y="0"/>
                </a:lnTo>
                <a:lnTo>
                  <a:pt x="224850" y="953"/>
                </a:lnTo>
                <a:lnTo>
                  <a:pt x="219631" y="4551"/>
                </a:lnTo>
                <a:lnTo>
                  <a:pt x="216906" y="7797"/>
                </a:lnTo>
                <a:lnTo>
                  <a:pt x="214136" y="11865"/>
                </a:lnTo>
                <a:lnTo>
                  <a:pt x="211338" y="16483"/>
                </a:lnTo>
                <a:lnTo>
                  <a:pt x="207567" y="21466"/>
                </a:lnTo>
                <a:lnTo>
                  <a:pt x="203148" y="26693"/>
                </a:lnTo>
                <a:lnTo>
                  <a:pt x="198297" y="32083"/>
                </a:lnTo>
                <a:lnTo>
                  <a:pt x="187827" y="43152"/>
                </a:lnTo>
                <a:lnTo>
                  <a:pt x="165584" y="65780"/>
                </a:lnTo>
                <a:lnTo>
                  <a:pt x="159920" y="72428"/>
                </a:lnTo>
                <a:lnTo>
                  <a:pt x="154238" y="79718"/>
                </a:lnTo>
                <a:lnTo>
                  <a:pt x="148545" y="87436"/>
                </a:lnTo>
                <a:lnTo>
                  <a:pt x="137140" y="103630"/>
                </a:lnTo>
                <a:lnTo>
                  <a:pt x="131432" y="111949"/>
                </a:lnTo>
                <a:lnTo>
                  <a:pt x="125722" y="119400"/>
                </a:lnTo>
                <a:lnTo>
                  <a:pt x="120010" y="126273"/>
                </a:lnTo>
                <a:lnTo>
                  <a:pt x="114296" y="132760"/>
                </a:lnTo>
                <a:lnTo>
                  <a:pt x="108583" y="139941"/>
                </a:lnTo>
                <a:lnTo>
                  <a:pt x="102869" y="147587"/>
                </a:lnTo>
                <a:lnTo>
                  <a:pt x="97154" y="155541"/>
                </a:lnTo>
                <a:lnTo>
                  <a:pt x="92392" y="162749"/>
                </a:lnTo>
                <a:lnTo>
                  <a:pt x="88265" y="169459"/>
                </a:lnTo>
                <a:lnTo>
                  <a:pt x="84561" y="175838"/>
                </a:lnTo>
                <a:lnTo>
                  <a:pt x="80187" y="181043"/>
                </a:lnTo>
                <a:lnTo>
                  <a:pt x="75366" y="185465"/>
                </a:lnTo>
                <a:lnTo>
                  <a:pt x="70246" y="189366"/>
                </a:lnTo>
                <a:lnTo>
                  <a:pt x="65881" y="193871"/>
                </a:lnTo>
                <a:lnTo>
                  <a:pt x="62019" y="198780"/>
                </a:lnTo>
                <a:lnTo>
                  <a:pt x="58491" y="203958"/>
                </a:lnTo>
                <a:lnTo>
                  <a:pt x="55187" y="208362"/>
                </a:lnTo>
                <a:lnTo>
                  <a:pt x="52031" y="212251"/>
                </a:lnTo>
                <a:lnTo>
                  <a:pt x="48975" y="215795"/>
                </a:lnTo>
                <a:lnTo>
                  <a:pt x="45985" y="218159"/>
                </a:lnTo>
                <a:lnTo>
                  <a:pt x="40123" y="220784"/>
                </a:lnTo>
                <a:lnTo>
                  <a:pt x="34343" y="221951"/>
                </a:lnTo>
                <a:lnTo>
                  <a:pt x="31468" y="222263"/>
                </a:lnTo>
                <a:lnTo>
                  <a:pt x="28599" y="223423"/>
                </a:lnTo>
                <a:lnTo>
                  <a:pt x="22871" y="227251"/>
                </a:lnTo>
                <a:lnTo>
                  <a:pt x="17648" y="231088"/>
                </a:lnTo>
                <a:lnTo>
                  <a:pt x="10427" y="231409"/>
                </a:lnTo>
                <a:lnTo>
                  <a:pt x="4131" y="231455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"/>
          <p:cNvSpPr/>
          <p:nvPr/>
        </p:nvSpPr>
        <p:spPr>
          <a:xfrm>
            <a:off x="1743075" y="3360420"/>
            <a:ext cx="445770" cy="437198"/>
          </a:xfrm>
          <a:custGeom>
            <a:avLst/>
            <a:gdLst/>
            <a:ahLst/>
            <a:cxnLst/>
            <a:rect l="0" t="0" r="0" b="0"/>
            <a:pathLst>
              <a:path w="445770" h="437198">
                <a:moveTo>
                  <a:pt x="445769" y="437197"/>
                </a:moveTo>
                <a:lnTo>
                  <a:pt x="438389" y="429816"/>
                </a:lnTo>
                <a:lnTo>
                  <a:pt x="435187" y="429154"/>
                </a:lnTo>
                <a:lnTo>
                  <a:pt x="432999" y="428978"/>
                </a:lnTo>
                <a:lnTo>
                  <a:pt x="431541" y="427908"/>
                </a:lnTo>
                <a:lnTo>
                  <a:pt x="430569" y="426241"/>
                </a:lnTo>
                <a:lnTo>
                  <a:pt x="429921" y="424178"/>
                </a:lnTo>
                <a:lnTo>
                  <a:pt x="427583" y="421851"/>
                </a:lnTo>
                <a:lnTo>
                  <a:pt x="416145" y="414023"/>
                </a:lnTo>
                <a:lnTo>
                  <a:pt x="403264" y="402845"/>
                </a:lnTo>
                <a:lnTo>
                  <a:pt x="391547" y="391465"/>
                </a:lnTo>
                <a:lnTo>
                  <a:pt x="366957" y="366950"/>
                </a:lnTo>
                <a:lnTo>
                  <a:pt x="358037" y="360574"/>
                </a:lnTo>
                <a:lnTo>
                  <a:pt x="344845" y="351629"/>
                </a:lnTo>
                <a:lnTo>
                  <a:pt x="341339" y="348719"/>
                </a:lnTo>
                <a:lnTo>
                  <a:pt x="334903" y="340406"/>
                </a:lnTo>
                <a:lnTo>
                  <a:pt x="325925" y="327556"/>
                </a:lnTo>
                <a:lnTo>
                  <a:pt x="314693" y="315176"/>
                </a:lnTo>
                <a:lnTo>
                  <a:pt x="298381" y="298477"/>
                </a:lnTo>
                <a:lnTo>
                  <a:pt x="289459" y="292041"/>
                </a:lnTo>
                <a:lnTo>
                  <a:pt x="284412" y="288991"/>
                </a:lnTo>
                <a:lnTo>
                  <a:pt x="276265" y="280523"/>
                </a:lnTo>
                <a:lnTo>
                  <a:pt x="266324" y="267585"/>
                </a:lnTo>
                <a:lnTo>
                  <a:pt x="254805" y="255179"/>
                </a:lnTo>
                <a:lnTo>
                  <a:pt x="195638" y="195640"/>
                </a:lnTo>
                <a:lnTo>
                  <a:pt x="186645" y="189186"/>
                </a:lnTo>
                <a:lnTo>
                  <a:pt x="181580" y="186131"/>
                </a:lnTo>
                <a:lnTo>
                  <a:pt x="173412" y="177657"/>
                </a:lnTo>
                <a:lnTo>
                  <a:pt x="163459" y="164716"/>
                </a:lnTo>
                <a:lnTo>
                  <a:pt x="160407" y="161246"/>
                </a:lnTo>
                <a:lnTo>
                  <a:pt x="147011" y="151810"/>
                </a:lnTo>
                <a:lnTo>
                  <a:pt x="135527" y="142982"/>
                </a:lnTo>
                <a:lnTo>
                  <a:pt x="126592" y="134667"/>
                </a:lnTo>
                <a:lnTo>
                  <a:pt x="116270" y="125574"/>
                </a:lnTo>
                <a:lnTo>
                  <a:pt x="100702" y="115100"/>
                </a:lnTo>
                <a:lnTo>
                  <a:pt x="88681" y="105012"/>
                </a:lnTo>
                <a:lnTo>
                  <a:pt x="78783" y="95567"/>
                </a:lnTo>
                <a:lnTo>
                  <a:pt x="57544" y="74657"/>
                </a:lnTo>
                <a:lnTo>
                  <a:pt x="56460" y="71679"/>
                </a:lnTo>
                <a:lnTo>
                  <a:pt x="56690" y="68741"/>
                </a:lnTo>
                <a:lnTo>
                  <a:pt x="57796" y="65830"/>
                </a:lnTo>
                <a:lnTo>
                  <a:pt x="57580" y="62936"/>
                </a:lnTo>
                <a:lnTo>
                  <a:pt x="56484" y="60055"/>
                </a:lnTo>
                <a:lnTo>
                  <a:pt x="52726" y="54313"/>
                </a:lnTo>
                <a:lnTo>
                  <a:pt x="42553" y="42866"/>
                </a:lnTo>
                <a:lnTo>
                  <a:pt x="31371" y="31433"/>
                </a:lnTo>
                <a:lnTo>
                  <a:pt x="22841" y="22860"/>
                </a:lnTo>
                <a:lnTo>
                  <a:pt x="19990" y="20955"/>
                </a:lnTo>
                <a:lnTo>
                  <a:pt x="14282" y="18838"/>
                </a:lnTo>
                <a:lnTo>
                  <a:pt x="12378" y="17321"/>
                </a:lnTo>
                <a:lnTo>
                  <a:pt x="11109" y="15357"/>
                </a:lnTo>
                <a:lnTo>
                  <a:pt x="10263" y="13096"/>
                </a:lnTo>
                <a:lnTo>
                  <a:pt x="8747" y="11588"/>
                </a:lnTo>
                <a:lnTo>
                  <a:pt x="6784" y="10583"/>
                </a:lnTo>
                <a:lnTo>
                  <a:pt x="117" y="860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"/>
          <p:cNvSpPr/>
          <p:nvPr/>
        </p:nvSpPr>
        <p:spPr>
          <a:xfrm>
            <a:off x="1712441" y="3293034"/>
            <a:ext cx="176367" cy="144539"/>
          </a:xfrm>
          <a:custGeom>
            <a:avLst/>
            <a:gdLst/>
            <a:ahLst/>
            <a:cxnLst/>
            <a:rect l="0" t="0" r="0" b="0"/>
            <a:pathLst>
              <a:path w="176367" h="144539">
                <a:moveTo>
                  <a:pt x="39206" y="144538"/>
                </a:moveTo>
                <a:lnTo>
                  <a:pt x="39206" y="139987"/>
                </a:lnTo>
                <a:lnTo>
                  <a:pt x="38253" y="138647"/>
                </a:lnTo>
                <a:lnTo>
                  <a:pt x="36666" y="137753"/>
                </a:lnTo>
                <a:lnTo>
                  <a:pt x="31825" y="136319"/>
                </a:lnTo>
                <a:lnTo>
                  <a:pt x="36243" y="133583"/>
                </a:lnTo>
                <a:lnTo>
                  <a:pt x="45500" y="128616"/>
                </a:lnTo>
                <a:lnTo>
                  <a:pt x="45307" y="127256"/>
                </a:lnTo>
                <a:lnTo>
                  <a:pt x="42553" y="123204"/>
                </a:lnTo>
                <a:lnTo>
                  <a:pt x="40484" y="120791"/>
                </a:lnTo>
                <a:lnTo>
                  <a:pt x="38153" y="118229"/>
                </a:lnTo>
                <a:lnTo>
                  <a:pt x="35647" y="115569"/>
                </a:lnTo>
                <a:lnTo>
                  <a:pt x="33976" y="112843"/>
                </a:lnTo>
                <a:lnTo>
                  <a:pt x="32862" y="110073"/>
                </a:lnTo>
                <a:lnTo>
                  <a:pt x="32119" y="107274"/>
                </a:lnTo>
                <a:lnTo>
                  <a:pt x="30671" y="103503"/>
                </a:lnTo>
                <a:lnTo>
                  <a:pt x="28754" y="99084"/>
                </a:lnTo>
                <a:lnTo>
                  <a:pt x="26523" y="94233"/>
                </a:lnTo>
                <a:lnTo>
                  <a:pt x="25035" y="90046"/>
                </a:lnTo>
                <a:lnTo>
                  <a:pt x="24044" y="86303"/>
                </a:lnTo>
                <a:lnTo>
                  <a:pt x="23383" y="82854"/>
                </a:lnTo>
                <a:lnTo>
                  <a:pt x="22942" y="79603"/>
                </a:lnTo>
                <a:lnTo>
                  <a:pt x="22649" y="76483"/>
                </a:lnTo>
                <a:lnTo>
                  <a:pt x="22453" y="73451"/>
                </a:lnTo>
                <a:lnTo>
                  <a:pt x="21370" y="70476"/>
                </a:lnTo>
                <a:lnTo>
                  <a:pt x="19695" y="67541"/>
                </a:lnTo>
                <a:lnTo>
                  <a:pt x="17626" y="64632"/>
                </a:lnTo>
                <a:lnTo>
                  <a:pt x="16247" y="61740"/>
                </a:lnTo>
                <a:lnTo>
                  <a:pt x="15327" y="58859"/>
                </a:lnTo>
                <a:lnTo>
                  <a:pt x="14714" y="55986"/>
                </a:lnTo>
                <a:lnTo>
                  <a:pt x="13353" y="53119"/>
                </a:lnTo>
                <a:lnTo>
                  <a:pt x="11493" y="50254"/>
                </a:lnTo>
                <a:lnTo>
                  <a:pt x="9301" y="47392"/>
                </a:lnTo>
                <a:lnTo>
                  <a:pt x="7839" y="44532"/>
                </a:lnTo>
                <a:lnTo>
                  <a:pt x="6865" y="41672"/>
                </a:lnTo>
                <a:lnTo>
                  <a:pt x="6215" y="38813"/>
                </a:lnTo>
                <a:lnTo>
                  <a:pt x="5782" y="35955"/>
                </a:lnTo>
                <a:lnTo>
                  <a:pt x="5493" y="33097"/>
                </a:lnTo>
                <a:lnTo>
                  <a:pt x="5301" y="30239"/>
                </a:lnTo>
                <a:lnTo>
                  <a:pt x="5173" y="27381"/>
                </a:lnTo>
                <a:lnTo>
                  <a:pt x="5030" y="21666"/>
                </a:lnTo>
                <a:lnTo>
                  <a:pt x="4040" y="19761"/>
                </a:lnTo>
                <a:lnTo>
                  <a:pt x="2427" y="18491"/>
                </a:lnTo>
                <a:lnTo>
                  <a:pt x="399" y="17644"/>
                </a:lnTo>
                <a:lnTo>
                  <a:pt x="0" y="16127"/>
                </a:lnTo>
                <a:lnTo>
                  <a:pt x="686" y="14163"/>
                </a:lnTo>
                <a:lnTo>
                  <a:pt x="4668" y="7775"/>
                </a:lnTo>
                <a:lnTo>
                  <a:pt x="9393" y="7496"/>
                </a:lnTo>
                <a:lnTo>
                  <a:pt x="12275" y="7413"/>
                </a:lnTo>
                <a:lnTo>
                  <a:pt x="12680" y="6449"/>
                </a:lnTo>
                <a:lnTo>
                  <a:pt x="13129" y="2838"/>
                </a:lnTo>
                <a:lnTo>
                  <a:pt x="14201" y="1493"/>
                </a:lnTo>
                <a:lnTo>
                  <a:pt x="15869" y="598"/>
                </a:lnTo>
                <a:lnTo>
                  <a:pt x="17933" y="0"/>
                </a:lnTo>
                <a:lnTo>
                  <a:pt x="19309" y="554"/>
                </a:lnTo>
                <a:lnTo>
                  <a:pt x="20226" y="1877"/>
                </a:lnTo>
                <a:lnTo>
                  <a:pt x="20838" y="3710"/>
                </a:lnTo>
                <a:lnTo>
                  <a:pt x="22198" y="4933"/>
                </a:lnTo>
                <a:lnTo>
                  <a:pt x="24057" y="5748"/>
                </a:lnTo>
                <a:lnTo>
                  <a:pt x="28663" y="6654"/>
                </a:lnTo>
                <a:lnTo>
                  <a:pt x="33885" y="7056"/>
                </a:lnTo>
                <a:lnTo>
                  <a:pt x="39381" y="7235"/>
                </a:lnTo>
                <a:lnTo>
                  <a:pt x="42180" y="7283"/>
                </a:lnTo>
                <a:lnTo>
                  <a:pt x="44999" y="8267"/>
                </a:lnTo>
                <a:lnTo>
                  <a:pt x="47831" y="9876"/>
                </a:lnTo>
                <a:lnTo>
                  <a:pt x="50670" y="11901"/>
                </a:lnTo>
                <a:lnTo>
                  <a:pt x="53517" y="13251"/>
                </a:lnTo>
                <a:lnTo>
                  <a:pt x="56366" y="14151"/>
                </a:lnTo>
                <a:lnTo>
                  <a:pt x="59219" y="14750"/>
                </a:lnTo>
                <a:lnTo>
                  <a:pt x="62073" y="16103"/>
                </a:lnTo>
                <a:lnTo>
                  <a:pt x="64928" y="17957"/>
                </a:lnTo>
                <a:lnTo>
                  <a:pt x="67784" y="20146"/>
                </a:lnTo>
                <a:lnTo>
                  <a:pt x="70640" y="21605"/>
                </a:lnTo>
                <a:lnTo>
                  <a:pt x="73497" y="22578"/>
                </a:lnTo>
                <a:lnTo>
                  <a:pt x="76354" y="23226"/>
                </a:lnTo>
                <a:lnTo>
                  <a:pt x="80164" y="23658"/>
                </a:lnTo>
                <a:lnTo>
                  <a:pt x="84609" y="23947"/>
                </a:lnTo>
                <a:lnTo>
                  <a:pt x="89477" y="24139"/>
                </a:lnTo>
                <a:lnTo>
                  <a:pt x="93675" y="25220"/>
                </a:lnTo>
                <a:lnTo>
                  <a:pt x="97426" y="26892"/>
                </a:lnTo>
                <a:lnTo>
                  <a:pt x="100879" y="28960"/>
                </a:lnTo>
                <a:lnTo>
                  <a:pt x="104134" y="30339"/>
                </a:lnTo>
                <a:lnTo>
                  <a:pt x="107256" y="31258"/>
                </a:lnTo>
                <a:lnTo>
                  <a:pt x="110290" y="31870"/>
                </a:lnTo>
                <a:lnTo>
                  <a:pt x="113266" y="33231"/>
                </a:lnTo>
                <a:lnTo>
                  <a:pt x="116202" y="35091"/>
                </a:lnTo>
                <a:lnTo>
                  <a:pt x="119111" y="37284"/>
                </a:lnTo>
                <a:lnTo>
                  <a:pt x="122004" y="38745"/>
                </a:lnTo>
                <a:lnTo>
                  <a:pt x="124884" y="39719"/>
                </a:lnTo>
                <a:lnTo>
                  <a:pt x="127757" y="40369"/>
                </a:lnTo>
                <a:lnTo>
                  <a:pt x="131578" y="41755"/>
                </a:lnTo>
                <a:lnTo>
                  <a:pt x="136030" y="43631"/>
                </a:lnTo>
                <a:lnTo>
                  <a:pt x="140903" y="45834"/>
                </a:lnTo>
                <a:lnTo>
                  <a:pt x="145104" y="47303"/>
                </a:lnTo>
                <a:lnTo>
                  <a:pt x="148857" y="48282"/>
                </a:lnTo>
                <a:lnTo>
                  <a:pt x="152312" y="48935"/>
                </a:lnTo>
                <a:lnTo>
                  <a:pt x="154615" y="50323"/>
                </a:lnTo>
                <a:lnTo>
                  <a:pt x="156150" y="52200"/>
                </a:lnTo>
                <a:lnTo>
                  <a:pt x="157174" y="54405"/>
                </a:lnTo>
                <a:lnTo>
                  <a:pt x="158809" y="55874"/>
                </a:lnTo>
                <a:lnTo>
                  <a:pt x="160851" y="56854"/>
                </a:lnTo>
                <a:lnTo>
                  <a:pt x="165661" y="57942"/>
                </a:lnTo>
                <a:lnTo>
                  <a:pt x="170973" y="58426"/>
                </a:lnTo>
                <a:lnTo>
                  <a:pt x="176366" y="588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"/>
          <p:cNvSpPr/>
          <p:nvPr/>
        </p:nvSpPr>
        <p:spPr>
          <a:xfrm>
            <a:off x="3063240" y="3574735"/>
            <a:ext cx="205740" cy="274318"/>
          </a:xfrm>
          <a:custGeom>
            <a:avLst/>
            <a:gdLst/>
            <a:ahLst/>
            <a:cxnLst/>
            <a:rect l="0" t="0" r="0" b="0"/>
            <a:pathLst>
              <a:path w="205740" h="274318">
                <a:moveTo>
                  <a:pt x="205739" y="77150"/>
                </a:moveTo>
                <a:lnTo>
                  <a:pt x="192721" y="64131"/>
                </a:lnTo>
                <a:lnTo>
                  <a:pt x="191345" y="61803"/>
                </a:lnTo>
                <a:lnTo>
                  <a:pt x="189138" y="53763"/>
                </a:lnTo>
                <a:lnTo>
                  <a:pt x="188956" y="52986"/>
                </a:lnTo>
                <a:lnTo>
                  <a:pt x="184151" y="47342"/>
                </a:lnTo>
                <a:lnTo>
                  <a:pt x="179317" y="42312"/>
                </a:lnTo>
                <a:lnTo>
                  <a:pt x="176695" y="39637"/>
                </a:lnTo>
                <a:lnTo>
                  <a:pt x="173994" y="37854"/>
                </a:lnTo>
                <a:lnTo>
                  <a:pt x="168453" y="35872"/>
                </a:lnTo>
                <a:lnTo>
                  <a:pt x="166594" y="34391"/>
                </a:lnTo>
                <a:lnTo>
                  <a:pt x="165355" y="32452"/>
                </a:lnTo>
                <a:lnTo>
                  <a:pt x="164529" y="30206"/>
                </a:lnTo>
                <a:lnTo>
                  <a:pt x="162073" y="27757"/>
                </a:lnTo>
                <a:lnTo>
                  <a:pt x="158531" y="25171"/>
                </a:lnTo>
                <a:lnTo>
                  <a:pt x="154265" y="22495"/>
                </a:lnTo>
                <a:lnTo>
                  <a:pt x="150468" y="20711"/>
                </a:lnTo>
                <a:lnTo>
                  <a:pt x="146984" y="19521"/>
                </a:lnTo>
                <a:lnTo>
                  <a:pt x="143709" y="18728"/>
                </a:lnTo>
                <a:lnTo>
                  <a:pt x="141526" y="17247"/>
                </a:lnTo>
                <a:lnTo>
                  <a:pt x="140071" y="15307"/>
                </a:lnTo>
                <a:lnTo>
                  <a:pt x="139100" y="13061"/>
                </a:lnTo>
                <a:lnTo>
                  <a:pt x="136548" y="11564"/>
                </a:lnTo>
                <a:lnTo>
                  <a:pt x="132942" y="10566"/>
                </a:lnTo>
                <a:lnTo>
                  <a:pt x="128633" y="9901"/>
                </a:lnTo>
                <a:lnTo>
                  <a:pt x="124807" y="8504"/>
                </a:lnTo>
                <a:lnTo>
                  <a:pt x="121305" y="6621"/>
                </a:lnTo>
                <a:lnTo>
                  <a:pt x="118017" y="4413"/>
                </a:lnTo>
                <a:lnTo>
                  <a:pt x="111824" y="1960"/>
                </a:lnTo>
                <a:lnTo>
                  <a:pt x="105897" y="869"/>
                </a:lnTo>
                <a:lnTo>
                  <a:pt x="100088" y="385"/>
                </a:lnTo>
                <a:lnTo>
                  <a:pt x="96253" y="256"/>
                </a:lnTo>
                <a:lnTo>
                  <a:pt x="78949" y="48"/>
                </a:lnTo>
                <a:lnTo>
                  <a:pt x="57254" y="0"/>
                </a:lnTo>
                <a:lnTo>
                  <a:pt x="54362" y="951"/>
                </a:lnTo>
                <a:lnTo>
                  <a:pt x="48608" y="4549"/>
                </a:lnTo>
                <a:lnTo>
                  <a:pt x="42876" y="9322"/>
                </a:lnTo>
                <a:lnTo>
                  <a:pt x="40014" y="11929"/>
                </a:lnTo>
                <a:lnTo>
                  <a:pt x="37153" y="13667"/>
                </a:lnTo>
                <a:lnTo>
                  <a:pt x="31435" y="15598"/>
                </a:lnTo>
                <a:lnTo>
                  <a:pt x="25718" y="18996"/>
                </a:lnTo>
                <a:lnTo>
                  <a:pt x="20003" y="23681"/>
                </a:lnTo>
                <a:lnTo>
                  <a:pt x="14287" y="28938"/>
                </a:lnTo>
                <a:lnTo>
                  <a:pt x="12382" y="31674"/>
                </a:lnTo>
                <a:lnTo>
                  <a:pt x="8749" y="40074"/>
                </a:lnTo>
                <a:lnTo>
                  <a:pt x="3015" y="48596"/>
                </a:lnTo>
                <a:lnTo>
                  <a:pt x="1340" y="54299"/>
                </a:lnTo>
                <a:lnTo>
                  <a:pt x="397" y="62865"/>
                </a:lnTo>
                <a:lnTo>
                  <a:pt x="52" y="70365"/>
                </a:lnTo>
                <a:lnTo>
                  <a:pt x="0" y="89802"/>
                </a:lnTo>
                <a:lnTo>
                  <a:pt x="953" y="91300"/>
                </a:lnTo>
                <a:lnTo>
                  <a:pt x="2540" y="92298"/>
                </a:lnTo>
                <a:lnTo>
                  <a:pt x="4551" y="92963"/>
                </a:lnTo>
                <a:lnTo>
                  <a:pt x="5891" y="94360"/>
                </a:lnTo>
                <a:lnTo>
                  <a:pt x="6785" y="96243"/>
                </a:lnTo>
                <a:lnTo>
                  <a:pt x="7380" y="98451"/>
                </a:lnTo>
                <a:lnTo>
                  <a:pt x="8730" y="99923"/>
                </a:lnTo>
                <a:lnTo>
                  <a:pt x="10582" y="100904"/>
                </a:lnTo>
                <a:lnTo>
                  <a:pt x="15181" y="101995"/>
                </a:lnTo>
                <a:lnTo>
                  <a:pt x="20399" y="102479"/>
                </a:lnTo>
                <a:lnTo>
                  <a:pt x="25894" y="102695"/>
                </a:lnTo>
                <a:lnTo>
                  <a:pt x="34342" y="102816"/>
                </a:lnTo>
                <a:lnTo>
                  <a:pt x="60036" y="102866"/>
                </a:lnTo>
                <a:lnTo>
                  <a:pt x="63836" y="101914"/>
                </a:lnTo>
                <a:lnTo>
                  <a:pt x="67322" y="100327"/>
                </a:lnTo>
                <a:lnTo>
                  <a:pt x="73736" y="96976"/>
                </a:lnTo>
                <a:lnTo>
                  <a:pt x="79761" y="95486"/>
                </a:lnTo>
                <a:lnTo>
                  <a:pt x="85614" y="94824"/>
                </a:lnTo>
                <a:lnTo>
                  <a:pt x="88509" y="94648"/>
                </a:lnTo>
                <a:lnTo>
                  <a:pt x="91390" y="93577"/>
                </a:lnTo>
                <a:lnTo>
                  <a:pt x="97133" y="89849"/>
                </a:lnTo>
                <a:lnTo>
                  <a:pt x="102860" y="87556"/>
                </a:lnTo>
                <a:lnTo>
                  <a:pt x="105721" y="86944"/>
                </a:lnTo>
                <a:lnTo>
                  <a:pt x="111439" y="83725"/>
                </a:lnTo>
                <a:lnTo>
                  <a:pt x="114298" y="81534"/>
                </a:lnTo>
                <a:lnTo>
                  <a:pt x="120014" y="79098"/>
                </a:lnTo>
                <a:lnTo>
                  <a:pt x="122871" y="78448"/>
                </a:lnTo>
                <a:lnTo>
                  <a:pt x="128587" y="75187"/>
                </a:lnTo>
                <a:lnTo>
                  <a:pt x="131444" y="72984"/>
                </a:lnTo>
                <a:lnTo>
                  <a:pt x="133349" y="70562"/>
                </a:lnTo>
                <a:lnTo>
                  <a:pt x="134620" y="67996"/>
                </a:lnTo>
                <a:lnTo>
                  <a:pt x="135466" y="65332"/>
                </a:lnTo>
                <a:lnTo>
                  <a:pt x="136983" y="63556"/>
                </a:lnTo>
                <a:lnTo>
                  <a:pt x="138947" y="62372"/>
                </a:lnTo>
                <a:lnTo>
                  <a:pt x="141208" y="61583"/>
                </a:lnTo>
                <a:lnTo>
                  <a:pt x="146262" y="58166"/>
                </a:lnTo>
                <a:lnTo>
                  <a:pt x="148943" y="55921"/>
                </a:lnTo>
                <a:lnTo>
                  <a:pt x="150730" y="53472"/>
                </a:lnTo>
                <a:lnTo>
                  <a:pt x="152716" y="48212"/>
                </a:lnTo>
                <a:lnTo>
                  <a:pt x="154198" y="46428"/>
                </a:lnTo>
                <a:lnTo>
                  <a:pt x="156138" y="45238"/>
                </a:lnTo>
                <a:lnTo>
                  <a:pt x="158385" y="44446"/>
                </a:lnTo>
                <a:lnTo>
                  <a:pt x="159882" y="42964"/>
                </a:lnTo>
                <a:lnTo>
                  <a:pt x="160880" y="41024"/>
                </a:lnTo>
                <a:lnTo>
                  <a:pt x="162760" y="34681"/>
                </a:lnTo>
                <a:lnTo>
                  <a:pt x="162872" y="26259"/>
                </a:lnTo>
                <a:lnTo>
                  <a:pt x="162877" y="25724"/>
                </a:lnTo>
                <a:lnTo>
                  <a:pt x="162877" y="62977"/>
                </a:lnTo>
                <a:lnTo>
                  <a:pt x="163829" y="65797"/>
                </a:lnTo>
                <a:lnTo>
                  <a:pt x="167428" y="71469"/>
                </a:lnTo>
                <a:lnTo>
                  <a:pt x="169662" y="79705"/>
                </a:lnTo>
                <a:lnTo>
                  <a:pt x="170258" y="84568"/>
                </a:lnTo>
                <a:lnTo>
                  <a:pt x="170920" y="92512"/>
                </a:lnTo>
                <a:lnTo>
                  <a:pt x="171214" y="99217"/>
                </a:lnTo>
                <a:lnTo>
                  <a:pt x="171345" y="105372"/>
                </a:lnTo>
                <a:lnTo>
                  <a:pt x="172332" y="108347"/>
                </a:lnTo>
                <a:lnTo>
                  <a:pt x="175970" y="114193"/>
                </a:lnTo>
                <a:lnTo>
                  <a:pt x="178221" y="122506"/>
                </a:lnTo>
                <a:lnTo>
                  <a:pt x="178821" y="127390"/>
                </a:lnTo>
                <a:lnTo>
                  <a:pt x="179488" y="135356"/>
                </a:lnTo>
                <a:lnTo>
                  <a:pt x="179785" y="142072"/>
                </a:lnTo>
                <a:lnTo>
                  <a:pt x="179917" y="148231"/>
                </a:lnTo>
                <a:lnTo>
                  <a:pt x="182515" y="156684"/>
                </a:lnTo>
                <a:lnTo>
                  <a:pt x="184542" y="161605"/>
                </a:lnTo>
                <a:lnTo>
                  <a:pt x="186793" y="169613"/>
                </a:lnTo>
                <a:lnTo>
                  <a:pt x="187794" y="176347"/>
                </a:lnTo>
                <a:lnTo>
                  <a:pt x="188239" y="182515"/>
                </a:lnTo>
                <a:lnTo>
                  <a:pt x="190976" y="190971"/>
                </a:lnTo>
                <a:lnTo>
                  <a:pt x="193040" y="195893"/>
                </a:lnTo>
                <a:lnTo>
                  <a:pt x="195333" y="203902"/>
                </a:lnTo>
                <a:lnTo>
                  <a:pt x="196352" y="210637"/>
                </a:lnTo>
                <a:lnTo>
                  <a:pt x="196805" y="216804"/>
                </a:lnTo>
                <a:lnTo>
                  <a:pt x="197878" y="219783"/>
                </a:lnTo>
                <a:lnTo>
                  <a:pt x="201611" y="225632"/>
                </a:lnTo>
                <a:lnTo>
                  <a:pt x="203905" y="231407"/>
                </a:lnTo>
                <a:lnTo>
                  <a:pt x="204924" y="237148"/>
                </a:lnTo>
                <a:lnTo>
                  <a:pt x="205377" y="242875"/>
                </a:lnTo>
                <a:lnTo>
                  <a:pt x="205578" y="248595"/>
                </a:lnTo>
                <a:lnTo>
                  <a:pt x="205730" y="264051"/>
                </a:lnTo>
                <a:lnTo>
                  <a:pt x="205739" y="272977"/>
                </a:lnTo>
                <a:lnTo>
                  <a:pt x="204786" y="273424"/>
                </a:lnTo>
                <a:lnTo>
                  <a:pt x="198358" y="274199"/>
                </a:lnTo>
                <a:lnTo>
                  <a:pt x="204652" y="274307"/>
                </a:lnTo>
                <a:lnTo>
                  <a:pt x="205739" y="2743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"/>
          <p:cNvSpPr/>
          <p:nvPr/>
        </p:nvSpPr>
        <p:spPr>
          <a:xfrm>
            <a:off x="3629025" y="4294940"/>
            <a:ext cx="848677" cy="1165743"/>
          </a:xfrm>
          <a:custGeom>
            <a:avLst/>
            <a:gdLst/>
            <a:ahLst/>
            <a:cxnLst/>
            <a:rect l="0" t="0" r="0" b="0"/>
            <a:pathLst>
              <a:path w="848677" h="1165743">
                <a:moveTo>
                  <a:pt x="25717" y="1131452"/>
                </a:moveTo>
                <a:lnTo>
                  <a:pt x="25717" y="1119520"/>
                </a:lnTo>
                <a:lnTo>
                  <a:pt x="26670" y="1116830"/>
                </a:lnTo>
                <a:lnTo>
                  <a:pt x="31608" y="1108493"/>
                </a:lnTo>
                <a:lnTo>
                  <a:pt x="34447" y="1099990"/>
                </a:lnTo>
                <a:lnTo>
                  <a:pt x="38487" y="1094292"/>
                </a:lnTo>
                <a:lnTo>
                  <a:pt x="39946" y="1090486"/>
                </a:lnTo>
                <a:lnTo>
                  <a:pt x="42950" y="1076981"/>
                </a:lnTo>
                <a:lnTo>
                  <a:pt x="48498" y="1065571"/>
                </a:lnTo>
                <a:lnTo>
                  <a:pt x="51517" y="1051501"/>
                </a:lnTo>
                <a:lnTo>
                  <a:pt x="80044" y="997035"/>
                </a:lnTo>
                <a:lnTo>
                  <a:pt x="83200" y="985668"/>
                </a:lnTo>
                <a:lnTo>
                  <a:pt x="85555" y="974267"/>
                </a:lnTo>
                <a:lnTo>
                  <a:pt x="100248" y="939998"/>
                </a:lnTo>
                <a:lnTo>
                  <a:pt x="108654" y="923806"/>
                </a:lnTo>
                <a:lnTo>
                  <a:pt x="117178" y="910648"/>
                </a:lnTo>
                <a:lnTo>
                  <a:pt x="126688" y="890451"/>
                </a:lnTo>
                <a:lnTo>
                  <a:pt x="150653" y="854440"/>
                </a:lnTo>
                <a:lnTo>
                  <a:pt x="169475" y="814108"/>
                </a:lnTo>
                <a:lnTo>
                  <a:pt x="186794" y="786544"/>
                </a:lnTo>
                <a:lnTo>
                  <a:pt x="194461" y="771467"/>
                </a:lnTo>
                <a:lnTo>
                  <a:pt x="212367" y="743726"/>
                </a:lnTo>
                <a:lnTo>
                  <a:pt x="229909" y="711012"/>
                </a:lnTo>
                <a:lnTo>
                  <a:pt x="244874" y="677985"/>
                </a:lnTo>
                <a:lnTo>
                  <a:pt x="264468" y="641618"/>
                </a:lnTo>
                <a:lnTo>
                  <a:pt x="280170" y="608292"/>
                </a:lnTo>
                <a:lnTo>
                  <a:pt x="298088" y="574193"/>
                </a:lnTo>
                <a:lnTo>
                  <a:pt x="315633" y="539940"/>
                </a:lnTo>
                <a:lnTo>
                  <a:pt x="331552" y="505658"/>
                </a:lnTo>
                <a:lnTo>
                  <a:pt x="349513" y="471369"/>
                </a:lnTo>
                <a:lnTo>
                  <a:pt x="367065" y="437080"/>
                </a:lnTo>
                <a:lnTo>
                  <a:pt x="387925" y="402789"/>
                </a:lnTo>
                <a:lnTo>
                  <a:pt x="404746" y="368500"/>
                </a:lnTo>
                <a:lnTo>
                  <a:pt x="421579" y="334210"/>
                </a:lnTo>
                <a:lnTo>
                  <a:pt x="439968" y="299920"/>
                </a:lnTo>
                <a:lnTo>
                  <a:pt x="451565" y="275155"/>
                </a:lnTo>
                <a:lnTo>
                  <a:pt x="469527" y="246697"/>
                </a:lnTo>
                <a:lnTo>
                  <a:pt x="486469" y="211278"/>
                </a:lnTo>
                <a:lnTo>
                  <a:pt x="511628" y="168395"/>
                </a:lnTo>
                <a:lnTo>
                  <a:pt x="533053" y="132634"/>
                </a:lnTo>
                <a:lnTo>
                  <a:pt x="555254" y="100385"/>
                </a:lnTo>
                <a:lnTo>
                  <a:pt x="571242" y="67374"/>
                </a:lnTo>
                <a:lnTo>
                  <a:pt x="594349" y="32687"/>
                </a:lnTo>
                <a:lnTo>
                  <a:pt x="597530" y="26210"/>
                </a:lnTo>
                <a:lnTo>
                  <a:pt x="598378" y="23149"/>
                </a:lnTo>
                <a:lnTo>
                  <a:pt x="601861" y="17208"/>
                </a:lnTo>
                <a:lnTo>
                  <a:pt x="604123" y="14290"/>
                </a:lnTo>
                <a:lnTo>
                  <a:pt x="606583" y="12345"/>
                </a:lnTo>
                <a:lnTo>
                  <a:pt x="609177" y="11048"/>
                </a:lnTo>
                <a:lnTo>
                  <a:pt x="611858" y="10184"/>
                </a:lnTo>
                <a:lnTo>
                  <a:pt x="613645" y="8655"/>
                </a:lnTo>
                <a:lnTo>
                  <a:pt x="614836" y="6683"/>
                </a:lnTo>
                <a:lnTo>
                  <a:pt x="616749" y="1226"/>
                </a:lnTo>
                <a:lnTo>
                  <a:pt x="617858" y="778"/>
                </a:lnTo>
                <a:lnTo>
                  <a:pt x="624559" y="0"/>
                </a:lnTo>
                <a:lnTo>
                  <a:pt x="624970" y="913"/>
                </a:lnTo>
                <a:lnTo>
                  <a:pt x="625684" y="7273"/>
                </a:lnTo>
                <a:lnTo>
                  <a:pt x="631662" y="15065"/>
                </a:lnTo>
                <a:lnTo>
                  <a:pt x="633163" y="20283"/>
                </a:lnTo>
                <a:lnTo>
                  <a:pt x="635247" y="45802"/>
                </a:lnTo>
                <a:lnTo>
                  <a:pt x="640235" y="57197"/>
                </a:lnTo>
                <a:lnTo>
                  <a:pt x="642403" y="77632"/>
                </a:lnTo>
                <a:lnTo>
                  <a:pt x="643819" y="106641"/>
                </a:lnTo>
                <a:lnTo>
                  <a:pt x="650309" y="141576"/>
                </a:lnTo>
                <a:lnTo>
                  <a:pt x="652225" y="171275"/>
                </a:lnTo>
                <a:lnTo>
                  <a:pt x="658248" y="199014"/>
                </a:lnTo>
                <a:lnTo>
                  <a:pt x="662078" y="223350"/>
                </a:lnTo>
                <a:lnTo>
                  <a:pt x="666706" y="246117"/>
                </a:lnTo>
                <a:lnTo>
                  <a:pt x="670617" y="267468"/>
                </a:lnTo>
                <a:lnTo>
                  <a:pt x="680472" y="300283"/>
                </a:lnTo>
                <a:lnTo>
                  <a:pt x="685700" y="334281"/>
                </a:lnTo>
                <a:lnTo>
                  <a:pt x="692331" y="360901"/>
                </a:lnTo>
                <a:lnTo>
                  <a:pt x="699377" y="391542"/>
                </a:lnTo>
                <a:lnTo>
                  <a:pt x="702840" y="419142"/>
                </a:lnTo>
                <a:lnTo>
                  <a:pt x="712061" y="454068"/>
                </a:lnTo>
                <a:lnTo>
                  <a:pt x="716521" y="471300"/>
                </a:lnTo>
                <a:lnTo>
                  <a:pt x="719985" y="498019"/>
                </a:lnTo>
                <a:lnTo>
                  <a:pt x="725668" y="528690"/>
                </a:lnTo>
                <a:lnTo>
                  <a:pt x="727774" y="556298"/>
                </a:lnTo>
                <a:lnTo>
                  <a:pt x="729351" y="582576"/>
                </a:lnTo>
                <a:lnTo>
                  <a:pt x="735395" y="617055"/>
                </a:lnTo>
                <a:lnTo>
                  <a:pt x="739230" y="642806"/>
                </a:lnTo>
                <a:lnTo>
                  <a:pt x="749059" y="677107"/>
                </a:lnTo>
                <a:lnTo>
                  <a:pt x="759220" y="705507"/>
                </a:lnTo>
                <a:lnTo>
                  <a:pt x="763577" y="748606"/>
                </a:lnTo>
                <a:lnTo>
                  <a:pt x="769672" y="780556"/>
                </a:lnTo>
                <a:lnTo>
                  <a:pt x="771159" y="809833"/>
                </a:lnTo>
                <a:lnTo>
                  <a:pt x="775967" y="832640"/>
                </a:lnTo>
                <a:lnTo>
                  <a:pt x="786338" y="865114"/>
                </a:lnTo>
                <a:lnTo>
                  <a:pt x="788586" y="876872"/>
                </a:lnTo>
                <a:lnTo>
                  <a:pt x="794254" y="894201"/>
                </a:lnTo>
                <a:lnTo>
                  <a:pt x="799192" y="917124"/>
                </a:lnTo>
                <a:lnTo>
                  <a:pt x="802871" y="928563"/>
                </a:lnTo>
                <a:lnTo>
                  <a:pt x="805895" y="945712"/>
                </a:lnTo>
                <a:lnTo>
                  <a:pt x="811448" y="962859"/>
                </a:lnTo>
                <a:lnTo>
                  <a:pt x="815081" y="996197"/>
                </a:lnTo>
                <a:lnTo>
                  <a:pt x="829200" y="1026572"/>
                </a:lnTo>
                <a:lnTo>
                  <a:pt x="830841" y="1039099"/>
                </a:lnTo>
                <a:lnTo>
                  <a:pt x="831071" y="1044166"/>
                </a:lnTo>
                <a:lnTo>
                  <a:pt x="832177" y="1048497"/>
                </a:lnTo>
                <a:lnTo>
                  <a:pt x="838256" y="1062290"/>
                </a:lnTo>
                <a:lnTo>
                  <a:pt x="839740" y="1074187"/>
                </a:lnTo>
                <a:lnTo>
                  <a:pt x="840814" y="1077083"/>
                </a:lnTo>
                <a:lnTo>
                  <a:pt x="845924" y="1085709"/>
                </a:lnTo>
                <a:lnTo>
                  <a:pt x="847454" y="1091437"/>
                </a:lnTo>
                <a:lnTo>
                  <a:pt x="848676" y="1122409"/>
                </a:lnTo>
                <a:lnTo>
                  <a:pt x="844126" y="1122740"/>
                </a:lnTo>
                <a:lnTo>
                  <a:pt x="842786" y="1123739"/>
                </a:lnTo>
                <a:lnTo>
                  <a:pt x="841892" y="1125358"/>
                </a:lnTo>
                <a:lnTo>
                  <a:pt x="841296" y="1127389"/>
                </a:lnTo>
                <a:lnTo>
                  <a:pt x="839946" y="1128743"/>
                </a:lnTo>
                <a:lnTo>
                  <a:pt x="838094" y="1129647"/>
                </a:lnTo>
                <a:lnTo>
                  <a:pt x="832829" y="1131096"/>
                </a:lnTo>
                <a:lnTo>
                  <a:pt x="827366" y="1131347"/>
                </a:lnTo>
                <a:lnTo>
                  <a:pt x="824944" y="1132334"/>
                </a:lnTo>
                <a:lnTo>
                  <a:pt x="815966" y="1138824"/>
                </a:lnTo>
                <a:lnTo>
                  <a:pt x="812548" y="1139491"/>
                </a:lnTo>
                <a:lnTo>
                  <a:pt x="786619" y="1140015"/>
                </a:lnTo>
                <a:lnTo>
                  <a:pt x="742951" y="1140025"/>
                </a:lnTo>
                <a:lnTo>
                  <a:pt x="719337" y="1146810"/>
                </a:lnTo>
                <a:lnTo>
                  <a:pt x="697307" y="1148362"/>
                </a:lnTo>
                <a:lnTo>
                  <a:pt x="671444" y="1148577"/>
                </a:lnTo>
                <a:lnTo>
                  <a:pt x="551392" y="1148597"/>
                </a:lnTo>
                <a:lnTo>
                  <a:pt x="540020" y="1151137"/>
                </a:lnTo>
                <a:lnTo>
                  <a:pt x="528616" y="1154489"/>
                </a:lnTo>
                <a:lnTo>
                  <a:pt x="505773" y="1156640"/>
                </a:lnTo>
                <a:lnTo>
                  <a:pt x="482916" y="1157065"/>
                </a:lnTo>
                <a:lnTo>
                  <a:pt x="65732" y="1157170"/>
                </a:lnTo>
                <a:lnTo>
                  <a:pt x="62870" y="1158122"/>
                </a:lnTo>
                <a:lnTo>
                  <a:pt x="54294" y="1163061"/>
                </a:lnTo>
                <a:lnTo>
                  <a:pt x="44556" y="1165389"/>
                </a:lnTo>
                <a:lnTo>
                  <a:pt x="18476" y="1165741"/>
                </a:lnTo>
                <a:lnTo>
                  <a:pt x="1" y="1165742"/>
                </a:lnTo>
                <a:lnTo>
                  <a:pt x="0" y="1161192"/>
                </a:lnTo>
                <a:lnTo>
                  <a:pt x="952" y="1159851"/>
                </a:lnTo>
                <a:lnTo>
                  <a:pt x="2540" y="1158957"/>
                </a:lnTo>
                <a:lnTo>
                  <a:pt x="4550" y="1158361"/>
                </a:lnTo>
                <a:lnTo>
                  <a:pt x="5891" y="1157012"/>
                </a:lnTo>
                <a:lnTo>
                  <a:pt x="6785" y="1155159"/>
                </a:lnTo>
                <a:lnTo>
                  <a:pt x="7778" y="1150561"/>
                </a:lnTo>
                <a:lnTo>
                  <a:pt x="8219" y="1145343"/>
                </a:lnTo>
                <a:lnTo>
                  <a:pt x="9289" y="1142617"/>
                </a:lnTo>
                <a:lnTo>
                  <a:pt x="13018" y="1137050"/>
                </a:lnTo>
                <a:lnTo>
                  <a:pt x="22221" y="1125714"/>
                </a:lnTo>
                <a:lnTo>
                  <a:pt x="24164" y="1120012"/>
                </a:lnTo>
                <a:lnTo>
                  <a:pt x="25634" y="1118110"/>
                </a:lnTo>
                <a:lnTo>
                  <a:pt x="27566" y="1116843"/>
                </a:lnTo>
                <a:lnTo>
                  <a:pt x="34289" y="11143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"/>
          <p:cNvSpPr/>
          <p:nvPr/>
        </p:nvSpPr>
        <p:spPr>
          <a:xfrm>
            <a:off x="4211954" y="5254942"/>
            <a:ext cx="257176" cy="180023"/>
          </a:xfrm>
          <a:custGeom>
            <a:avLst/>
            <a:gdLst/>
            <a:ahLst/>
            <a:cxnLst/>
            <a:rect l="0" t="0" r="0" b="0"/>
            <a:pathLst>
              <a:path w="257176" h="180023">
                <a:moveTo>
                  <a:pt x="0" y="162878"/>
                </a:moveTo>
                <a:lnTo>
                  <a:pt x="0" y="180022"/>
                </a:lnTo>
                <a:lnTo>
                  <a:pt x="0" y="48933"/>
                </a:lnTo>
                <a:lnTo>
                  <a:pt x="953" y="45958"/>
                </a:lnTo>
                <a:lnTo>
                  <a:pt x="2541" y="43021"/>
                </a:lnTo>
                <a:lnTo>
                  <a:pt x="7382" y="36015"/>
                </a:lnTo>
                <a:lnTo>
                  <a:pt x="8043" y="32517"/>
                </a:lnTo>
                <a:lnTo>
                  <a:pt x="8220" y="30250"/>
                </a:lnTo>
                <a:lnTo>
                  <a:pt x="9290" y="28739"/>
                </a:lnTo>
                <a:lnTo>
                  <a:pt x="10956" y="27732"/>
                </a:lnTo>
                <a:lnTo>
                  <a:pt x="15923" y="26116"/>
                </a:lnTo>
                <a:lnTo>
                  <a:pt x="16330" y="25031"/>
                </a:lnTo>
                <a:lnTo>
                  <a:pt x="16784" y="21285"/>
                </a:lnTo>
                <a:lnTo>
                  <a:pt x="17857" y="19905"/>
                </a:lnTo>
                <a:lnTo>
                  <a:pt x="19524" y="18985"/>
                </a:lnTo>
                <a:lnTo>
                  <a:pt x="24495" y="17509"/>
                </a:lnTo>
                <a:lnTo>
                  <a:pt x="29906" y="12702"/>
                </a:lnTo>
                <a:lnTo>
                  <a:pt x="32320" y="11326"/>
                </a:lnTo>
                <a:lnTo>
                  <a:pt x="37542" y="9796"/>
                </a:lnTo>
                <a:lnTo>
                  <a:pt x="43038" y="9116"/>
                </a:lnTo>
                <a:lnTo>
                  <a:pt x="48656" y="8815"/>
                </a:lnTo>
                <a:lnTo>
                  <a:pt x="54328" y="8680"/>
                </a:lnTo>
                <a:lnTo>
                  <a:pt x="56221" y="7691"/>
                </a:lnTo>
                <a:lnTo>
                  <a:pt x="57483" y="6081"/>
                </a:lnTo>
                <a:lnTo>
                  <a:pt x="58325" y="4054"/>
                </a:lnTo>
                <a:lnTo>
                  <a:pt x="59839" y="3655"/>
                </a:lnTo>
                <a:lnTo>
                  <a:pt x="61800" y="4342"/>
                </a:lnTo>
                <a:lnTo>
                  <a:pt x="64060" y="5752"/>
                </a:lnTo>
                <a:lnTo>
                  <a:pt x="71651" y="7319"/>
                </a:lnTo>
                <a:lnTo>
                  <a:pt x="82946" y="8325"/>
                </a:lnTo>
                <a:lnTo>
                  <a:pt x="89453" y="8499"/>
                </a:lnTo>
                <a:lnTo>
                  <a:pt x="97413" y="8551"/>
                </a:lnTo>
                <a:lnTo>
                  <a:pt x="100185" y="7606"/>
                </a:lnTo>
                <a:lnTo>
                  <a:pt x="105804" y="4015"/>
                </a:lnTo>
                <a:lnTo>
                  <a:pt x="111477" y="1785"/>
                </a:lnTo>
                <a:lnTo>
                  <a:pt x="118126" y="793"/>
                </a:lnTo>
                <a:lnTo>
                  <a:pt x="122566" y="529"/>
                </a:lnTo>
                <a:lnTo>
                  <a:pt x="131626" y="235"/>
                </a:lnTo>
                <a:lnTo>
                  <a:pt x="145204" y="4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"/>
          <p:cNvSpPr/>
          <p:nvPr/>
        </p:nvSpPr>
        <p:spPr>
          <a:xfrm>
            <a:off x="3629025" y="4646295"/>
            <a:ext cx="257176" cy="145733"/>
          </a:xfrm>
          <a:custGeom>
            <a:avLst/>
            <a:gdLst/>
            <a:ahLst/>
            <a:cxnLst/>
            <a:rect l="0" t="0" r="0" b="0"/>
            <a:pathLst>
              <a:path w="257176" h="145733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7380" y="15849"/>
                </a:lnTo>
                <a:lnTo>
                  <a:pt x="13122" y="19109"/>
                </a:lnTo>
                <a:lnTo>
                  <a:pt x="21072" y="22780"/>
                </a:lnTo>
                <a:lnTo>
                  <a:pt x="27780" y="24412"/>
                </a:lnTo>
                <a:lnTo>
                  <a:pt x="33936" y="27677"/>
                </a:lnTo>
                <a:lnTo>
                  <a:pt x="36912" y="29881"/>
                </a:lnTo>
                <a:lnTo>
                  <a:pt x="39848" y="32303"/>
                </a:lnTo>
                <a:lnTo>
                  <a:pt x="42757" y="34870"/>
                </a:lnTo>
                <a:lnTo>
                  <a:pt x="45650" y="37534"/>
                </a:lnTo>
                <a:lnTo>
                  <a:pt x="49483" y="40263"/>
                </a:lnTo>
                <a:lnTo>
                  <a:pt x="53943" y="43034"/>
                </a:lnTo>
                <a:lnTo>
                  <a:pt x="58822" y="45834"/>
                </a:lnTo>
                <a:lnTo>
                  <a:pt x="63027" y="48654"/>
                </a:lnTo>
                <a:lnTo>
                  <a:pt x="66783" y="51486"/>
                </a:lnTo>
                <a:lnTo>
                  <a:pt x="70239" y="54326"/>
                </a:lnTo>
                <a:lnTo>
                  <a:pt x="73496" y="57172"/>
                </a:lnTo>
                <a:lnTo>
                  <a:pt x="76620" y="60022"/>
                </a:lnTo>
                <a:lnTo>
                  <a:pt x="79655" y="62875"/>
                </a:lnTo>
                <a:lnTo>
                  <a:pt x="83583" y="64776"/>
                </a:lnTo>
                <a:lnTo>
                  <a:pt x="88107" y="66044"/>
                </a:lnTo>
                <a:lnTo>
                  <a:pt x="93028" y="66890"/>
                </a:lnTo>
                <a:lnTo>
                  <a:pt x="98213" y="68405"/>
                </a:lnTo>
                <a:lnTo>
                  <a:pt x="103575" y="70369"/>
                </a:lnTo>
                <a:lnTo>
                  <a:pt x="109055" y="72630"/>
                </a:lnTo>
                <a:lnTo>
                  <a:pt x="113661" y="75090"/>
                </a:lnTo>
                <a:lnTo>
                  <a:pt x="117683" y="77682"/>
                </a:lnTo>
                <a:lnTo>
                  <a:pt x="121318" y="80363"/>
                </a:lnTo>
                <a:lnTo>
                  <a:pt x="125646" y="82150"/>
                </a:lnTo>
                <a:lnTo>
                  <a:pt x="130436" y="83342"/>
                </a:lnTo>
                <a:lnTo>
                  <a:pt x="135535" y="84136"/>
                </a:lnTo>
                <a:lnTo>
                  <a:pt x="140839" y="85618"/>
                </a:lnTo>
                <a:lnTo>
                  <a:pt x="146280" y="87559"/>
                </a:lnTo>
                <a:lnTo>
                  <a:pt x="151812" y="89805"/>
                </a:lnTo>
                <a:lnTo>
                  <a:pt x="156453" y="92254"/>
                </a:lnTo>
                <a:lnTo>
                  <a:pt x="160499" y="94841"/>
                </a:lnTo>
                <a:lnTo>
                  <a:pt x="164150" y="97517"/>
                </a:lnTo>
                <a:lnTo>
                  <a:pt x="168488" y="99301"/>
                </a:lnTo>
                <a:lnTo>
                  <a:pt x="173285" y="100490"/>
                </a:lnTo>
                <a:lnTo>
                  <a:pt x="178389" y="101284"/>
                </a:lnTo>
                <a:lnTo>
                  <a:pt x="182743" y="101812"/>
                </a:lnTo>
                <a:lnTo>
                  <a:pt x="190121" y="102400"/>
                </a:lnTo>
                <a:lnTo>
                  <a:pt x="193422" y="103509"/>
                </a:lnTo>
                <a:lnTo>
                  <a:pt x="199630" y="107281"/>
                </a:lnTo>
                <a:lnTo>
                  <a:pt x="205564" y="109593"/>
                </a:lnTo>
                <a:lnTo>
                  <a:pt x="208480" y="110210"/>
                </a:lnTo>
                <a:lnTo>
                  <a:pt x="214260" y="113434"/>
                </a:lnTo>
                <a:lnTo>
                  <a:pt x="217135" y="115627"/>
                </a:lnTo>
                <a:lnTo>
                  <a:pt x="222869" y="118065"/>
                </a:lnTo>
                <a:lnTo>
                  <a:pt x="229761" y="119629"/>
                </a:lnTo>
                <a:lnTo>
                  <a:pt x="233243" y="122384"/>
                </a:lnTo>
                <a:lnTo>
                  <a:pt x="238689" y="127362"/>
                </a:lnTo>
                <a:lnTo>
                  <a:pt x="241974" y="128043"/>
                </a:lnTo>
                <a:lnTo>
                  <a:pt x="244183" y="128224"/>
                </a:lnTo>
                <a:lnTo>
                  <a:pt x="245656" y="129297"/>
                </a:lnTo>
                <a:lnTo>
                  <a:pt x="246638" y="130966"/>
                </a:lnTo>
                <a:lnTo>
                  <a:pt x="248568" y="137052"/>
                </a:lnTo>
                <a:lnTo>
                  <a:pt x="253143" y="137128"/>
                </a:lnTo>
                <a:lnTo>
                  <a:pt x="254487" y="138091"/>
                </a:lnTo>
                <a:lnTo>
                  <a:pt x="255382" y="139686"/>
                </a:lnTo>
                <a:lnTo>
                  <a:pt x="257175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"/>
          <p:cNvSpPr/>
          <p:nvPr/>
        </p:nvSpPr>
        <p:spPr>
          <a:xfrm>
            <a:off x="3689032" y="4560570"/>
            <a:ext cx="111444" cy="257176"/>
          </a:xfrm>
          <a:custGeom>
            <a:avLst/>
            <a:gdLst/>
            <a:ahLst/>
            <a:cxnLst/>
            <a:rect l="0" t="0" r="0" b="0"/>
            <a:pathLst>
              <a:path w="111444" h="257176">
                <a:moveTo>
                  <a:pt x="111443" y="0"/>
                </a:moveTo>
                <a:lnTo>
                  <a:pt x="111443" y="4550"/>
                </a:lnTo>
                <a:lnTo>
                  <a:pt x="110490" y="5891"/>
                </a:lnTo>
                <a:lnTo>
                  <a:pt x="108903" y="6785"/>
                </a:lnTo>
                <a:lnTo>
                  <a:pt x="106892" y="7381"/>
                </a:lnTo>
                <a:lnTo>
                  <a:pt x="105551" y="8730"/>
                </a:lnTo>
                <a:lnTo>
                  <a:pt x="104657" y="10583"/>
                </a:lnTo>
                <a:lnTo>
                  <a:pt x="104061" y="12770"/>
                </a:lnTo>
                <a:lnTo>
                  <a:pt x="100860" y="17740"/>
                </a:lnTo>
                <a:lnTo>
                  <a:pt x="98672" y="20399"/>
                </a:lnTo>
                <a:lnTo>
                  <a:pt x="97214" y="23125"/>
                </a:lnTo>
                <a:lnTo>
                  <a:pt x="95594" y="28693"/>
                </a:lnTo>
                <a:lnTo>
                  <a:pt x="92334" y="34342"/>
                </a:lnTo>
                <a:lnTo>
                  <a:pt x="90131" y="37182"/>
                </a:lnTo>
                <a:lnTo>
                  <a:pt x="87683" y="42878"/>
                </a:lnTo>
                <a:lnTo>
                  <a:pt x="85643" y="49537"/>
                </a:lnTo>
                <a:lnTo>
                  <a:pt x="83765" y="53980"/>
                </a:lnTo>
                <a:lnTo>
                  <a:pt x="81561" y="58846"/>
                </a:lnTo>
                <a:lnTo>
                  <a:pt x="79139" y="63043"/>
                </a:lnTo>
                <a:lnTo>
                  <a:pt x="76572" y="66794"/>
                </a:lnTo>
                <a:lnTo>
                  <a:pt x="73908" y="70246"/>
                </a:lnTo>
                <a:lnTo>
                  <a:pt x="72132" y="74453"/>
                </a:lnTo>
                <a:lnTo>
                  <a:pt x="70948" y="79163"/>
                </a:lnTo>
                <a:lnTo>
                  <a:pt x="70159" y="84208"/>
                </a:lnTo>
                <a:lnTo>
                  <a:pt x="68680" y="89476"/>
                </a:lnTo>
                <a:lnTo>
                  <a:pt x="66741" y="94893"/>
                </a:lnTo>
                <a:lnTo>
                  <a:pt x="64497" y="100409"/>
                </a:lnTo>
                <a:lnTo>
                  <a:pt x="62048" y="105992"/>
                </a:lnTo>
                <a:lnTo>
                  <a:pt x="56787" y="117275"/>
                </a:lnTo>
                <a:lnTo>
                  <a:pt x="54051" y="121998"/>
                </a:lnTo>
                <a:lnTo>
                  <a:pt x="51274" y="126100"/>
                </a:lnTo>
                <a:lnTo>
                  <a:pt x="48470" y="129786"/>
                </a:lnTo>
                <a:lnTo>
                  <a:pt x="46601" y="134149"/>
                </a:lnTo>
                <a:lnTo>
                  <a:pt x="45355" y="138963"/>
                </a:lnTo>
                <a:lnTo>
                  <a:pt x="44524" y="144076"/>
                </a:lnTo>
                <a:lnTo>
                  <a:pt x="43018" y="148439"/>
                </a:lnTo>
                <a:lnTo>
                  <a:pt x="41061" y="152299"/>
                </a:lnTo>
                <a:lnTo>
                  <a:pt x="38804" y="155825"/>
                </a:lnTo>
                <a:lnTo>
                  <a:pt x="37299" y="160081"/>
                </a:lnTo>
                <a:lnTo>
                  <a:pt x="36297" y="164823"/>
                </a:lnTo>
                <a:lnTo>
                  <a:pt x="35628" y="169889"/>
                </a:lnTo>
                <a:lnTo>
                  <a:pt x="34229" y="175172"/>
                </a:lnTo>
                <a:lnTo>
                  <a:pt x="32345" y="180599"/>
                </a:lnTo>
                <a:lnTo>
                  <a:pt x="30135" y="186121"/>
                </a:lnTo>
                <a:lnTo>
                  <a:pt x="28663" y="190755"/>
                </a:lnTo>
                <a:lnTo>
                  <a:pt x="27027" y="198445"/>
                </a:lnTo>
                <a:lnTo>
                  <a:pt x="23759" y="205038"/>
                </a:lnTo>
                <a:lnTo>
                  <a:pt x="21555" y="208129"/>
                </a:lnTo>
                <a:lnTo>
                  <a:pt x="19105" y="214104"/>
                </a:lnTo>
                <a:lnTo>
                  <a:pt x="18016" y="219935"/>
                </a:lnTo>
                <a:lnTo>
                  <a:pt x="17532" y="225701"/>
                </a:lnTo>
                <a:lnTo>
                  <a:pt x="17317" y="231439"/>
                </a:lnTo>
                <a:lnTo>
                  <a:pt x="17259" y="234302"/>
                </a:lnTo>
                <a:lnTo>
                  <a:pt x="16269" y="237164"/>
                </a:lnTo>
                <a:lnTo>
                  <a:pt x="14656" y="240024"/>
                </a:lnTo>
                <a:lnTo>
                  <a:pt x="12628" y="242884"/>
                </a:lnTo>
                <a:lnTo>
                  <a:pt x="10375" y="248601"/>
                </a:lnTo>
                <a:lnTo>
                  <a:pt x="8678" y="256673"/>
                </a:lnTo>
                <a:lnTo>
                  <a:pt x="6079" y="256952"/>
                </a:lnTo>
                <a:lnTo>
                  <a:pt x="21" y="257174"/>
                </a:lnTo>
                <a:lnTo>
                  <a:pt x="9" y="257174"/>
                </a:lnTo>
                <a:lnTo>
                  <a:pt x="6" y="25717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"/>
          <p:cNvSpPr/>
          <p:nvPr/>
        </p:nvSpPr>
        <p:spPr>
          <a:xfrm>
            <a:off x="3843337" y="5494973"/>
            <a:ext cx="188592" cy="222853"/>
          </a:xfrm>
          <a:custGeom>
            <a:avLst/>
            <a:gdLst/>
            <a:ahLst/>
            <a:cxnLst/>
            <a:rect l="0" t="0" r="0" b="0"/>
            <a:pathLst>
              <a:path w="188592" h="222853">
                <a:moveTo>
                  <a:pt x="25717" y="51434"/>
                </a:moveTo>
                <a:lnTo>
                  <a:pt x="18336" y="51434"/>
                </a:lnTo>
                <a:lnTo>
                  <a:pt x="17939" y="52387"/>
                </a:lnTo>
                <a:lnTo>
                  <a:pt x="17380" y="56373"/>
                </a:lnTo>
                <a:lnTo>
                  <a:pt x="17154" y="51683"/>
                </a:lnTo>
                <a:lnTo>
                  <a:pt x="23038" y="51483"/>
                </a:lnTo>
                <a:lnTo>
                  <a:pt x="24526" y="51456"/>
                </a:lnTo>
                <a:lnTo>
                  <a:pt x="24924" y="50496"/>
                </a:lnTo>
                <a:lnTo>
                  <a:pt x="25365" y="46889"/>
                </a:lnTo>
                <a:lnTo>
                  <a:pt x="26435" y="45547"/>
                </a:lnTo>
                <a:lnTo>
                  <a:pt x="28101" y="44652"/>
                </a:lnTo>
                <a:lnTo>
                  <a:pt x="30164" y="44055"/>
                </a:lnTo>
                <a:lnTo>
                  <a:pt x="34996" y="40852"/>
                </a:lnTo>
                <a:lnTo>
                  <a:pt x="40318" y="36253"/>
                </a:lnTo>
                <a:lnTo>
                  <a:pt x="45860" y="31035"/>
                </a:lnTo>
                <a:lnTo>
                  <a:pt x="54334" y="22742"/>
                </a:lnTo>
                <a:lnTo>
                  <a:pt x="58130" y="19924"/>
                </a:lnTo>
                <a:lnTo>
                  <a:pt x="62566" y="17092"/>
                </a:lnTo>
                <a:lnTo>
                  <a:pt x="67428" y="14252"/>
                </a:lnTo>
                <a:lnTo>
                  <a:pt x="71622" y="11406"/>
                </a:lnTo>
                <a:lnTo>
                  <a:pt x="75370" y="8556"/>
                </a:lnTo>
                <a:lnTo>
                  <a:pt x="78822" y="5704"/>
                </a:lnTo>
                <a:lnTo>
                  <a:pt x="82076" y="3802"/>
                </a:lnTo>
                <a:lnTo>
                  <a:pt x="85197" y="2535"/>
                </a:lnTo>
                <a:lnTo>
                  <a:pt x="88231" y="1690"/>
                </a:lnTo>
                <a:lnTo>
                  <a:pt x="92158" y="1126"/>
                </a:lnTo>
                <a:lnTo>
                  <a:pt x="96681" y="750"/>
                </a:lnTo>
                <a:lnTo>
                  <a:pt x="105835" y="333"/>
                </a:lnTo>
                <a:lnTo>
                  <a:pt x="113078" y="148"/>
                </a:lnTo>
                <a:lnTo>
                  <a:pt x="130327" y="5"/>
                </a:lnTo>
                <a:lnTo>
                  <a:pt x="140362" y="0"/>
                </a:lnTo>
                <a:lnTo>
                  <a:pt x="142151" y="952"/>
                </a:lnTo>
                <a:lnTo>
                  <a:pt x="143346" y="2540"/>
                </a:lnTo>
                <a:lnTo>
                  <a:pt x="144141" y="4551"/>
                </a:lnTo>
                <a:lnTo>
                  <a:pt x="147565" y="9325"/>
                </a:lnTo>
                <a:lnTo>
                  <a:pt x="149812" y="11931"/>
                </a:lnTo>
                <a:lnTo>
                  <a:pt x="151309" y="14621"/>
                </a:lnTo>
                <a:lnTo>
                  <a:pt x="152973" y="20151"/>
                </a:lnTo>
                <a:lnTo>
                  <a:pt x="153713" y="25783"/>
                </a:lnTo>
                <a:lnTo>
                  <a:pt x="153910" y="28618"/>
                </a:lnTo>
                <a:lnTo>
                  <a:pt x="153089" y="31461"/>
                </a:lnTo>
                <a:lnTo>
                  <a:pt x="149637" y="37159"/>
                </a:lnTo>
                <a:lnTo>
                  <a:pt x="147468" y="42868"/>
                </a:lnTo>
                <a:lnTo>
                  <a:pt x="145552" y="49531"/>
                </a:lnTo>
                <a:lnTo>
                  <a:pt x="143707" y="53976"/>
                </a:lnTo>
                <a:lnTo>
                  <a:pt x="141525" y="58843"/>
                </a:lnTo>
                <a:lnTo>
                  <a:pt x="139117" y="63041"/>
                </a:lnTo>
                <a:lnTo>
                  <a:pt x="136560" y="66792"/>
                </a:lnTo>
                <a:lnTo>
                  <a:pt x="133902" y="70246"/>
                </a:lnTo>
                <a:lnTo>
                  <a:pt x="130950" y="76622"/>
                </a:lnTo>
                <a:lnTo>
                  <a:pt x="130162" y="79656"/>
                </a:lnTo>
                <a:lnTo>
                  <a:pt x="126747" y="85567"/>
                </a:lnTo>
                <a:lnTo>
                  <a:pt x="122055" y="91370"/>
                </a:lnTo>
                <a:lnTo>
                  <a:pt x="116794" y="97123"/>
                </a:lnTo>
                <a:lnTo>
                  <a:pt x="111547" y="102686"/>
                </a:lnTo>
                <a:lnTo>
                  <a:pt x="107361" y="106915"/>
                </a:lnTo>
                <a:lnTo>
                  <a:pt x="104911" y="108424"/>
                </a:lnTo>
                <a:lnTo>
                  <a:pt x="99650" y="110101"/>
                </a:lnTo>
                <a:lnTo>
                  <a:pt x="97866" y="111500"/>
                </a:lnTo>
                <a:lnTo>
                  <a:pt x="96677" y="113386"/>
                </a:lnTo>
                <a:lnTo>
                  <a:pt x="94301" y="120004"/>
                </a:lnTo>
                <a:lnTo>
                  <a:pt x="94298" y="112632"/>
                </a:lnTo>
                <a:lnTo>
                  <a:pt x="95250" y="112235"/>
                </a:lnTo>
                <a:lnTo>
                  <a:pt x="98849" y="111794"/>
                </a:lnTo>
                <a:lnTo>
                  <a:pt x="101142" y="110724"/>
                </a:lnTo>
                <a:lnTo>
                  <a:pt x="106229" y="106995"/>
                </a:lnTo>
                <a:lnTo>
                  <a:pt x="108919" y="105620"/>
                </a:lnTo>
                <a:lnTo>
                  <a:pt x="114448" y="104092"/>
                </a:lnTo>
                <a:lnTo>
                  <a:pt x="120081" y="103413"/>
                </a:lnTo>
                <a:lnTo>
                  <a:pt x="125759" y="103111"/>
                </a:lnTo>
                <a:lnTo>
                  <a:pt x="131458" y="102976"/>
                </a:lnTo>
                <a:lnTo>
                  <a:pt x="144573" y="102901"/>
                </a:lnTo>
                <a:lnTo>
                  <a:pt x="148769" y="103843"/>
                </a:lnTo>
                <a:lnTo>
                  <a:pt x="152519" y="105423"/>
                </a:lnTo>
                <a:lnTo>
                  <a:pt x="160832" y="110253"/>
                </a:lnTo>
                <a:lnTo>
                  <a:pt x="164508" y="113454"/>
                </a:lnTo>
                <a:lnTo>
                  <a:pt x="169317" y="118051"/>
                </a:lnTo>
                <a:lnTo>
                  <a:pt x="182976" y="131562"/>
                </a:lnTo>
                <a:lnTo>
                  <a:pt x="184849" y="134380"/>
                </a:lnTo>
                <a:lnTo>
                  <a:pt x="186930" y="140052"/>
                </a:lnTo>
                <a:lnTo>
                  <a:pt x="188102" y="144049"/>
                </a:lnTo>
                <a:lnTo>
                  <a:pt x="188376" y="150064"/>
                </a:lnTo>
                <a:lnTo>
                  <a:pt x="188576" y="171077"/>
                </a:lnTo>
                <a:lnTo>
                  <a:pt x="188591" y="182806"/>
                </a:lnTo>
                <a:lnTo>
                  <a:pt x="187640" y="185688"/>
                </a:lnTo>
                <a:lnTo>
                  <a:pt x="184043" y="191430"/>
                </a:lnTo>
                <a:lnTo>
                  <a:pt x="179864" y="196986"/>
                </a:lnTo>
                <a:lnTo>
                  <a:pt x="175825" y="201214"/>
                </a:lnTo>
                <a:lnTo>
                  <a:pt x="168196" y="208949"/>
                </a:lnTo>
                <a:lnTo>
                  <a:pt x="165470" y="210736"/>
                </a:lnTo>
                <a:lnTo>
                  <a:pt x="159902" y="212723"/>
                </a:lnTo>
                <a:lnTo>
                  <a:pt x="156132" y="213252"/>
                </a:lnTo>
                <a:lnTo>
                  <a:pt x="151713" y="213606"/>
                </a:lnTo>
                <a:lnTo>
                  <a:pt x="146862" y="213841"/>
                </a:lnTo>
                <a:lnTo>
                  <a:pt x="142675" y="214950"/>
                </a:lnTo>
                <a:lnTo>
                  <a:pt x="138932" y="216643"/>
                </a:lnTo>
                <a:lnTo>
                  <a:pt x="135484" y="218723"/>
                </a:lnTo>
                <a:lnTo>
                  <a:pt x="132233" y="220110"/>
                </a:lnTo>
                <a:lnTo>
                  <a:pt x="129113" y="221035"/>
                </a:lnTo>
                <a:lnTo>
                  <a:pt x="126080" y="221651"/>
                </a:lnTo>
                <a:lnTo>
                  <a:pt x="123106" y="222062"/>
                </a:lnTo>
                <a:lnTo>
                  <a:pt x="117261" y="222519"/>
                </a:lnTo>
                <a:lnTo>
                  <a:pt x="108949" y="222722"/>
                </a:lnTo>
                <a:lnTo>
                  <a:pt x="92641" y="222852"/>
                </a:lnTo>
                <a:lnTo>
                  <a:pt x="88431" y="221910"/>
                </a:lnTo>
                <a:lnTo>
                  <a:pt x="83719" y="220330"/>
                </a:lnTo>
                <a:lnTo>
                  <a:pt x="78672" y="218324"/>
                </a:lnTo>
                <a:lnTo>
                  <a:pt x="74356" y="216986"/>
                </a:lnTo>
                <a:lnTo>
                  <a:pt x="70525" y="216095"/>
                </a:lnTo>
                <a:lnTo>
                  <a:pt x="67020" y="215500"/>
                </a:lnTo>
                <a:lnTo>
                  <a:pt x="63730" y="215104"/>
                </a:lnTo>
                <a:lnTo>
                  <a:pt x="60584" y="214840"/>
                </a:lnTo>
                <a:lnTo>
                  <a:pt x="57534" y="214664"/>
                </a:lnTo>
                <a:lnTo>
                  <a:pt x="51605" y="214468"/>
                </a:lnTo>
                <a:lnTo>
                  <a:pt x="48691" y="214416"/>
                </a:lnTo>
                <a:lnTo>
                  <a:pt x="44843" y="213429"/>
                </a:lnTo>
                <a:lnTo>
                  <a:pt x="40373" y="211818"/>
                </a:lnTo>
                <a:lnTo>
                  <a:pt x="28613" y="206940"/>
                </a:lnTo>
                <a:lnTo>
                  <a:pt x="24464" y="206273"/>
                </a:lnTo>
                <a:lnTo>
                  <a:pt x="22025" y="206095"/>
                </a:lnTo>
                <a:lnTo>
                  <a:pt x="19446" y="205024"/>
                </a:lnTo>
                <a:lnTo>
                  <a:pt x="14040" y="201294"/>
                </a:lnTo>
                <a:lnTo>
                  <a:pt x="10192" y="198389"/>
                </a:lnTo>
                <a:lnTo>
                  <a:pt x="6753" y="197710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5"/>
          <p:cNvSpPr/>
          <p:nvPr/>
        </p:nvSpPr>
        <p:spPr>
          <a:xfrm>
            <a:off x="5309234" y="2708910"/>
            <a:ext cx="402909" cy="17136"/>
          </a:xfrm>
          <a:custGeom>
            <a:avLst/>
            <a:gdLst/>
            <a:ahLst/>
            <a:cxnLst/>
            <a:rect l="0" t="0" r="0" b="0"/>
            <a:pathLst>
              <a:path w="402909" h="17136">
                <a:moveTo>
                  <a:pt x="0" y="8572"/>
                </a:moveTo>
                <a:lnTo>
                  <a:pt x="4552" y="8572"/>
                </a:lnTo>
                <a:lnTo>
                  <a:pt x="6844" y="9525"/>
                </a:lnTo>
                <a:lnTo>
                  <a:pt x="9325" y="11112"/>
                </a:lnTo>
                <a:lnTo>
                  <a:pt x="11932" y="13123"/>
                </a:lnTo>
                <a:lnTo>
                  <a:pt x="14622" y="14464"/>
                </a:lnTo>
                <a:lnTo>
                  <a:pt x="17368" y="15357"/>
                </a:lnTo>
                <a:lnTo>
                  <a:pt x="20152" y="15953"/>
                </a:lnTo>
                <a:lnTo>
                  <a:pt x="22959" y="16350"/>
                </a:lnTo>
                <a:lnTo>
                  <a:pt x="28620" y="16792"/>
                </a:lnTo>
                <a:lnTo>
                  <a:pt x="36850" y="16988"/>
                </a:lnTo>
                <a:lnTo>
                  <a:pt x="74445" y="17135"/>
                </a:lnTo>
                <a:lnTo>
                  <a:pt x="81063" y="16186"/>
                </a:lnTo>
                <a:lnTo>
                  <a:pt x="88332" y="14601"/>
                </a:lnTo>
                <a:lnTo>
                  <a:pt x="96036" y="12591"/>
                </a:lnTo>
                <a:lnTo>
                  <a:pt x="103077" y="11252"/>
                </a:lnTo>
                <a:lnTo>
                  <a:pt x="109675" y="10358"/>
                </a:lnTo>
                <a:lnTo>
                  <a:pt x="115980" y="9763"/>
                </a:lnTo>
                <a:lnTo>
                  <a:pt x="123992" y="9366"/>
                </a:lnTo>
                <a:lnTo>
                  <a:pt x="143056" y="8925"/>
                </a:lnTo>
                <a:lnTo>
                  <a:pt x="152521" y="7855"/>
                </a:lnTo>
                <a:lnTo>
                  <a:pt x="161688" y="6189"/>
                </a:lnTo>
                <a:lnTo>
                  <a:pt x="170657" y="4126"/>
                </a:lnTo>
                <a:lnTo>
                  <a:pt x="179494" y="2750"/>
                </a:lnTo>
                <a:lnTo>
                  <a:pt x="188243" y="1834"/>
                </a:lnTo>
                <a:lnTo>
                  <a:pt x="196933" y="1222"/>
                </a:lnTo>
                <a:lnTo>
                  <a:pt x="205584" y="815"/>
                </a:lnTo>
                <a:lnTo>
                  <a:pt x="222816" y="362"/>
                </a:lnTo>
                <a:lnTo>
                  <a:pt x="266934" y="32"/>
                </a:lnTo>
                <a:lnTo>
                  <a:pt x="330161" y="0"/>
                </a:lnTo>
                <a:lnTo>
                  <a:pt x="335360" y="953"/>
                </a:lnTo>
                <a:lnTo>
                  <a:pt x="339778" y="2540"/>
                </a:lnTo>
                <a:lnTo>
                  <a:pt x="343677" y="4551"/>
                </a:lnTo>
                <a:lnTo>
                  <a:pt x="348181" y="5891"/>
                </a:lnTo>
                <a:lnTo>
                  <a:pt x="353088" y="6785"/>
                </a:lnTo>
                <a:lnTo>
                  <a:pt x="358265" y="7380"/>
                </a:lnTo>
                <a:lnTo>
                  <a:pt x="362669" y="7778"/>
                </a:lnTo>
                <a:lnTo>
                  <a:pt x="370101" y="8219"/>
                </a:lnTo>
                <a:lnTo>
                  <a:pt x="382634" y="8502"/>
                </a:lnTo>
                <a:lnTo>
                  <a:pt x="40290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6"/>
          <p:cNvSpPr/>
          <p:nvPr/>
        </p:nvSpPr>
        <p:spPr>
          <a:xfrm>
            <a:off x="5420708" y="2777489"/>
            <a:ext cx="394305" cy="34292"/>
          </a:xfrm>
          <a:custGeom>
            <a:avLst/>
            <a:gdLst/>
            <a:ahLst/>
            <a:cxnLst/>
            <a:rect l="0" t="0" r="0" b="0"/>
            <a:pathLst>
              <a:path w="394305" h="34292">
                <a:moveTo>
                  <a:pt x="8542" y="0"/>
                </a:moveTo>
                <a:lnTo>
                  <a:pt x="322" y="0"/>
                </a:lnTo>
                <a:lnTo>
                  <a:pt x="204" y="953"/>
                </a:lnTo>
                <a:lnTo>
                  <a:pt x="126" y="2541"/>
                </a:lnTo>
                <a:lnTo>
                  <a:pt x="0" y="7381"/>
                </a:lnTo>
                <a:lnTo>
                  <a:pt x="942" y="7779"/>
                </a:lnTo>
                <a:lnTo>
                  <a:pt x="7353" y="8468"/>
                </a:lnTo>
                <a:lnTo>
                  <a:pt x="8702" y="9456"/>
                </a:lnTo>
                <a:lnTo>
                  <a:pt x="10553" y="11066"/>
                </a:lnTo>
                <a:lnTo>
                  <a:pt x="12740" y="13093"/>
                </a:lnTo>
                <a:lnTo>
                  <a:pt x="15150" y="14444"/>
                </a:lnTo>
                <a:lnTo>
                  <a:pt x="17710" y="15344"/>
                </a:lnTo>
                <a:lnTo>
                  <a:pt x="20369" y="15945"/>
                </a:lnTo>
                <a:lnTo>
                  <a:pt x="24047" y="17297"/>
                </a:lnTo>
                <a:lnTo>
                  <a:pt x="28403" y="19152"/>
                </a:lnTo>
                <a:lnTo>
                  <a:pt x="33212" y="21341"/>
                </a:lnTo>
                <a:lnTo>
                  <a:pt x="38324" y="22800"/>
                </a:lnTo>
                <a:lnTo>
                  <a:pt x="43637" y="23773"/>
                </a:lnTo>
                <a:lnTo>
                  <a:pt x="49084" y="24421"/>
                </a:lnTo>
                <a:lnTo>
                  <a:pt x="55572" y="24853"/>
                </a:lnTo>
                <a:lnTo>
                  <a:pt x="62755" y="25142"/>
                </a:lnTo>
                <a:lnTo>
                  <a:pt x="83977" y="25547"/>
                </a:lnTo>
                <a:lnTo>
                  <a:pt x="90264" y="25604"/>
                </a:lnTo>
                <a:lnTo>
                  <a:pt x="97314" y="24690"/>
                </a:lnTo>
                <a:lnTo>
                  <a:pt x="104871" y="23128"/>
                </a:lnTo>
                <a:lnTo>
                  <a:pt x="112766" y="21133"/>
                </a:lnTo>
                <a:lnTo>
                  <a:pt x="120887" y="19804"/>
                </a:lnTo>
                <a:lnTo>
                  <a:pt x="129159" y="18918"/>
                </a:lnTo>
                <a:lnTo>
                  <a:pt x="137530" y="18327"/>
                </a:lnTo>
                <a:lnTo>
                  <a:pt x="145969" y="17933"/>
                </a:lnTo>
                <a:lnTo>
                  <a:pt x="162966" y="17496"/>
                </a:lnTo>
                <a:lnTo>
                  <a:pt x="312945" y="17146"/>
                </a:lnTo>
                <a:lnTo>
                  <a:pt x="319109" y="18098"/>
                </a:lnTo>
                <a:lnTo>
                  <a:pt x="325125" y="19686"/>
                </a:lnTo>
                <a:lnTo>
                  <a:pt x="331039" y="21697"/>
                </a:lnTo>
                <a:lnTo>
                  <a:pt x="335935" y="23037"/>
                </a:lnTo>
                <a:lnTo>
                  <a:pt x="340151" y="23931"/>
                </a:lnTo>
                <a:lnTo>
                  <a:pt x="347376" y="24924"/>
                </a:lnTo>
                <a:lnTo>
                  <a:pt x="356799" y="25483"/>
                </a:lnTo>
                <a:lnTo>
                  <a:pt x="366576" y="25648"/>
                </a:lnTo>
                <a:lnTo>
                  <a:pt x="375948" y="25687"/>
                </a:lnTo>
                <a:lnTo>
                  <a:pt x="379209" y="26650"/>
                </a:lnTo>
                <a:lnTo>
                  <a:pt x="381383" y="28244"/>
                </a:lnTo>
                <a:lnTo>
                  <a:pt x="382832" y="30260"/>
                </a:lnTo>
                <a:lnTo>
                  <a:pt x="384751" y="31603"/>
                </a:lnTo>
                <a:lnTo>
                  <a:pt x="386983" y="32499"/>
                </a:lnTo>
                <a:lnTo>
                  <a:pt x="394304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7"/>
          <p:cNvSpPr/>
          <p:nvPr/>
        </p:nvSpPr>
        <p:spPr>
          <a:xfrm>
            <a:off x="6063615" y="2245995"/>
            <a:ext cx="385763" cy="334223"/>
          </a:xfrm>
          <a:custGeom>
            <a:avLst/>
            <a:gdLst/>
            <a:ahLst/>
            <a:cxnLst/>
            <a:rect l="0" t="0" r="0" b="0"/>
            <a:pathLst>
              <a:path w="385763" h="334223">
                <a:moveTo>
                  <a:pt x="0" y="0"/>
                </a:moveTo>
                <a:lnTo>
                  <a:pt x="0" y="8219"/>
                </a:lnTo>
                <a:lnTo>
                  <a:pt x="4551" y="13018"/>
                </a:lnTo>
                <a:lnTo>
                  <a:pt x="5891" y="15346"/>
                </a:lnTo>
                <a:lnTo>
                  <a:pt x="7381" y="20473"/>
                </a:lnTo>
                <a:lnTo>
                  <a:pt x="8219" y="28714"/>
                </a:lnTo>
                <a:lnTo>
                  <a:pt x="9289" y="30573"/>
                </a:lnTo>
                <a:lnTo>
                  <a:pt x="10955" y="31812"/>
                </a:lnTo>
                <a:lnTo>
                  <a:pt x="13018" y="32638"/>
                </a:lnTo>
                <a:lnTo>
                  <a:pt x="17851" y="38635"/>
                </a:lnTo>
                <a:lnTo>
                  <a:pt x="23173" y="46699"/>
                </a:lnTo>
                <a:lnTo>
                  <a:pt x="31525" y="56593"/>
                </a:lnTo>
                <a:lnTo>
                  <a:pt x="40032" y="65557"/>
                </a:lnTo>
                <a:lnTo>
                  <a:pt x="45732" y="71364"/>
                </a:lnTo>
                <a:lnTo>
                  <a:pt x="47633" y="74246"/>
                </a:lnTo>
                <a:lnTo>
                  <a:pt x="53224" y="88255"/>
                </a:lnTo>
                <a:lnTo>
                  <a:pt x="57945" y="97327"/>
                </a:lnTo>
                <a:lnTo>
                  <a:pt x="63218" y="104533"/>
                </a:lnTo>
                <a:lnTo>
                  <a:pt x="71542" y="113946"/>
                </a:lnTo>
                <a:lnTo>
                  <a:pt x="77198" y="122397"/>
                </a:lnTo>
                <a:lnTo>
                  <a:pt x="82888" y="131551"/>
                </a:lnTo>
                <a:lnTo>
                  <a:pt x="88591" y="138795"/>
                </a:lnTo>
                <a:lnTo>
                  <a:pt x="96841" y="147729"/>
                </a:lnTo>
                <a:lnTo>
                  <a:pt x="105905" y="158049"/>
                </a:lnTo>
                <a:lnTo>
                  <a:pt x="109656" y="163468"/>
                </a:lnTo>
                <a:lnTo>
                  <a:pt x="113109" y="168987"/>
                </a:lnTo>
                <a:lnTo>
                  <a:pt x="122025" y="177657"/>
                </a:lnTo>
                <a:lnTo>
                  <a:pt x="132338" y="185639"/>
                </a:lnTo>
                <a:lnTo>
                  <a:pt x="143272" y="195536"/>
                </a:lnTo>
                <a:lnTo>
                  <a:pt x="147902" y="200842"/>
                </a:lnTo>
                <a:lnTo>
                  <a:pt x="151941" y="206284"/>
                </a:lnTo>
                <a:lnTo>
                  <a:pt x="155586" y="211818"/>
                </a:lnTo>
                <a:lnTo>
                  <a:pt x="164717" y="220506"/>
                </a:lnTo>
                <a:lnTo>
                  <a:pt x="175125" y="228495"/>
                </a:lnTo>
                <a:lnTo>
                  <a:pt x="186100" y="238395"/>
                </a:lnTo>
                <a:lnTo>
                  <a:pt x="197329" y="246606"/>
                </a:lnTo>
                <a:lnTo>
                  <a:pt x="208669" y="253430"/>
                </a:lnTo>
                <a:lnTo>
                  <a:pt x="220059" y="259638"/>
                </a:lnTo>
                <a:lnTo>
                  <a:pt x="237182" y="268488"/>
                </a:lnTo>
                <a:lnTo>
                  <a:pt x="248606" y="276808"/>
                </a:lnTo>
                <a:lnTo>
                  <a:pt x="259082" y="285903"/>
                </a:lnTo>
                <a:lnTo>
                  <a:pt x="266912" y="293120"/>
                </a:lnTo>
                <a:lnTo>
                  <a:pt x="271286" y="295426"/>
                </a:lnTo>
                <a:lnTo>
                  <a:pt x="286544" y="299623"/>
                </a:lnTo>
                <a:lnTo>
                  <a:pt x="297533" y="303981"/>
                </a:lnTo>
                <a:lnTo>
                  <a:pt x="308766" y="309092"/>
                </a:lnTo>
                <a:lnTo>
                  <a:pt x="319157" y="313587"/>
                </a:lnTo>
                <a:lnTo>
                  <a:pt x="330362" y="317069"/>
                </a:lnTo>
                <a:lnTo>
                  <a:pt x="339713" y="322758"/>
                </a:lnTo>
                <a:lnTo>
                  <a:pt x="345612" y="324423"/>
                </a:lnTo>
                <a:lnTo>
                  <a:pt x="357158" y="325492"/>
                </a:lnTo>
                <a:lnTo>
                  <a:pt x="368611" y="325703"/>
                </a:lnTo>
                <a:lnTo>
                  <a:pt x="375495" y="325744"/>
                </a:lnTo>
                <a:lnTo>
                  <a:pt x="376060" y="326700"/>
                </a:lnTo>
                <a:lnTo>
                  <a:pt x="376688" y="330302"/>
                </a:lnTo>
                <a:lnTo>
                  <a:pt x="377808" y="331644"/>
                </a:lnTo>
                <a:lnTo>
                  <a:pt x="379506" y="332538"/>
                </a:lnTo>
                <a:lnTo>
                  <a:pt x="385396" y="334222"/>
                </a:lnTo>
                <a:lnTo>
                  <a:pt x="385762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8"/>
          <p:cNvSpPr/>
          <p:nvPr/>
        </p:nvSpPr>
        <p:spPr>
          <a:xfrm>
            <a:off x="6046470" y="2280285"/>
            <a:ext cx="248603" cy="325755"/>
          </a:xfrm>
          <a:custGeom>
            <a:avLst/>
            <a:gdLst/>
            <a:ahLst/>
            <a:cxnLst/>
            <a:rect l="0" t="0" r="0" b="0"/>
            <a:pathLst>
              <a:path w="248603" h="325755">
                <a:moveTo>
                  <a:pt x="248602" y="0"/>
                </a:moveTo>
                <a:lnTo>
                  <a:pt x="240134" y="0"/>
                </a:lnTo>
                <a:lnTo>
                  <a:pt x="240061" y="4551"/>
                </a:lnTo>
                <a:lnTo>
                  <a:pt x="237503" y="11865"/>
                </a:lnTo>
                <a:lnTo>
                  <a:pt x="234144" y="20513"/>
                </a:lnTo>
                <a:lnTo>
                  <a:pt x="232652" y="27532"/>
                </a:lnTo>
                <a:lnTo>
                  <a:pt x="226908" y="36366"/>
                </a:lnTo>
                <a:lnTo>
                  <a:pt x="222709" y="41389"/>
                </a:lnTo>
                <a:lnTo>
                  <a:pt x="218958" y="46643"/>
                </a:lnTo>
                <a:lnTo>
                  <a:pt x="215504" y="52050"/>
                </a:lnTo>
                <a:lnTo>
                  <a:pt x="212249" y="57560"/>
                </a:lnTo>
                <a:lnTo>
                  <a:pt x="208174" y="63138"/>
                </a:lnTo>
                <a:lnTo>
                  <a:pt x="203553" y="68762"/>
                </a:lnTo>
                <a:lnTo>
                  <a:pt x="198567" y="74416"/>
                </a:lnTo>
                <a:lnTo>
                  <a:pt x="194290" y="80090"/>
                </a:lnTo>
                <a:lnTo>
                  <a:pt x="190486" y="85779"/>
                </a:lnTo>
                <a:lnTo>
                  <a:pt x="186998" y="91476"/>
                </a:lnTo>
                <a:lnTo>
                  <a:pt x="181816" y="98131"/>
                </a:lnTo>
                <a:lnTo>
                  <a:pt x="175503" y="105425"/>
                </a:lnTo>
                <a:lnTo>
                  <a:pt x="161821" y="120198"/>
                </a:lnTo>
                <a:lnTo>
                  <a:pt x="149390" y="133114"/>
                </a:lnTo>
                <a:lnTo>
                  <a:pt x="143408" y="140177"/>
                </a:lnTo>
                <a:lnTo>
                  <a:pt x="137515" y="147744"/>
                </a:lnTo>
                <a:lnTo>
                  <a:pt x="131682" y="155646"/>
                </a:lnTo>
                <a:lnTo>
                  <a:pt x="125888" y="162819"/>
                </a:lnTo>
                <a:lnTo>
                  <a:pt x="120120" y="169506"/>
                </a:lnTo>
                <a:lnTo>
                  <a:pt x="114370" y="175869"/>
                </a:lnTo>
                <a:lnTo>
                  <a:pt x="102901" y="188019"/>
                </a:lnTo>
                <a:lnTo>
                  <a:pt x="97175" y="193926"/>
                </a:lnTo>
                <a:lnTo>
                  <a:pt x="92406" y="199769"/>
                </a:lnTo>
                <a:lnTo>
                  <a:pt x="88274" y="205569"/>
                </a:lnTo>
                <a:lnTo>
                  <a:pt x="84567" y="211341"/>
                </a:lnTo>
                <a:lnTo>
                  <a:pt x="80190" y="217094"/>
                </a:lnTo>
                <a:lnTo>
                  <a:pt x="75367" y="222834"/>
                </a:lnTo>
                <a:lnTo>
                  <a:pt x="70248" y="228566"/>
                </a:lnTo>
                <a:lnTo>
                  <a:pt x="65881" y="234292"/>
                </a:lnTo>
                <a:lnTo>
                  <a:pt x="62018" y="240015"/>
                </a:lnTo>
                <a:lnTo>
                  <a:pt x="58491" y="245735"/>
                </a:lnTo>
                <a:lnTo>
                  <a:pt x="54234" y="250501"/>
                </a:lnTo>
                <a:lnTo>
                  <a:pt x="49491" y="254630"/>
                </a:lnTo>
                <a:lnTo>
                  <a:pt x="44423" y="258336"/>
                </a:lnTo>
                <a:lnTo>
                  <a:pt x="40093" y="262711"/>
                </a:lnTo>
                <a:lnTo>
                  <a:pt x="32741" y="272653"/>
                </a:lnTo>
                <a:lnTo>
                  <a:pt x="28839" y="280881"/>
                </a:lnTo>
                <a:lnTo>
                  <a:pt x="27798" y="284409"/>
                </a:lnTo>
                <a:lnTo>
                  <a:pt x="24102" y="290869"/>
                </a:lnTo>
                <a:lnTo>
                  <a:pt x="16666" y="299860"/>
                </a:lnTo>
                <a:lnTo>
                  <a:pt x="10171" y="306881"/>
                </a:lnTo>
                <a:lnTo>
                  <a:pt x="9638" y="308410"/>
                </a:lnTo>
                <a:lnTo>
                  <a:pt x="9046" y="312648"/>
                </a:lnTo>
                <a:lnTo>
                  <a:pt x="7935" y="314160"/>
                </a:lnTo>
                <a:lnTo>
                  <a:pt x="6243" y="315167"/>
                </a:lnTo>
                <a:lnTo>
                  <a:pt x="4162" y="315839"/>
                </a:lnTo>
                <a:lnTo>
                  <a:pt x="2774" y="317239"/>
                </a:lnTo>
                <a:lnTo>
                  <a:pt x="1849" y="319125"/>
                </a:lnTo>
                <a:lnTo>
                  <a:pt x="0" y="3257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9"/>
          <p:cNvSpPr/>
          <p:nvPr/>
        </p:nvSpPr>
        <p:spPr>
          <a:xfrm>
            <a:off x="5952172" y="2717482"/>
            <a:ext cx="745334" cy="42864"/>
          </a:xfrm>
          <a:custGeom>
            <a:avLst/>
            <a:gdLst/>
            <a:ahLst/>
            <a:cxnLst/>
            <a:rect l="0" t="0" r="0" b="0"/>
            <a:pathLst>
              <a:path w="745334" h="42864">
                <a:moveTo>
                  <a:pt x="0" y="34290"/>
                </a:moveTo>
                <a:lnTo>
                  <a:pt x="0" y="42860"/>
                </a:lnTo>
                <a:lnTo>
                  <a:pt x="108980" y="42863"/>
                </a:lnTo>
                <a:lnTo>
                  <a:pt x="114563" y="41910"/>
                </a:lnTo>
                <a:lnTo>
                  <a:pt x="120190" y="40323"/>
                </a:lnTo>
                <a:lnTo>
                  <a:pt x="125847" y="38312"/>
                </a:lnTo>
                <a:lnTo>
                  <a:pt x="131523" y="36971"/>
                </a:lnTo>
                <a:lnTo>
                  <a:pt x="137212" y="36077"/>
                </a:lnTo>
                <a:lnTo>
                  <a:pt x="156860" y="34819"/>
                </a:lnTo>
                <a:lnTo>
                  <a:pt x="172586" y="33573"/>
                </a:lnTo>
                <a:lnTo>
                  <a:pt x="180780" y="31907"/>
                </a:lnTo>
                <a:lnTo>
                  <a:pt x="189100" y="29844"/>
                </a:lnTo>
                <a:lnTo>
                  <a:pt x="196552" y="28468"/>
                </a:lnTo>
                <a:lnTo>
                  <a:pt x="203424" y="27551"/>
                </a:lnTo>
                <a:lnTo>
                  <a:pt x="209911" y="26940"/>
                </a:lnTo>
                <a:lnTo>
                  <a:pt x="217094" y="25580"/>
                </a:lnTo>
                <a:lnTo>
                  <a:pt x="224739" y="23721"/>
                </a:lnTo>
                <a:lnTo>
                  <a:pt x="232693" y="21529"/>
                </a:lnTo>
                <a:lnTo>
                  <a:pt x="240854" y="20068"/>
                </a:lnTo>
                <a:lnTo>
                  <a:pt x="249152" y="19093"/>
                </a:lnTo>
                <a:lnTo>
                  <a:pt x="265992" y="18011"/>
                </a:lnTo>
                <a:lnTo>
                  <a:pt x="283001" y="17530"/>
                </a:lnTo>
                <a:lnTo>
                  <a:pt x="292490" y="16449"/>
                </a:lnTo>
                <a:lnTo>
                  <a:pt x="302626" y="14776"/>
                </a:lnTo>
                <a:lnTo>
                  <a:pt x="313193" y="12708"/>
                </a:lnTo>
                <a:lnTo>
                  <a:pt x="323096" y="11330"/>
                </a:lnTo>
                <a:lnTo>
                  <a:pt x="332554" y="10411"/>
                </a:lnTo>
                <a:lnTo>
                  <a:pt x="350685" y="9390"/>
                </a:lnTo>
                <a:lnTo>
                  <a:pt x="368267" y="8936"/>
                </a:lnTo>
                <a:lnTo>
                  <a:pt x="427403" y="8604"/>
                </a:lnTo>
                <a:lnTo>
                  <a:pt x="437335" y="7641"/>
                </a:lnTo>
                <a:lnTo>
                  <a:pt x="447767" y="6047"/>
                </a:lnTo>
                <a:lnTo>
                  <a:pt x="458531" y="4031"/>
                </a:lnTo>
                <a:lnTo>
                  <a:pt x="469518" y="2687"/>
                </a:lnTo>
                <a:lnTo>
                  <a:pt x="480652" y="1792"/>
                </a:lnTo>
                <a:lnTo>
                  <a:pt x="502230" y="796"/>
                </a:lnTo>
                <a:lnTo>
                  <a:pt x="521346" y="354"/>
                </a:lnTo>
                <a:lnTo>
                  <a:pt x="745333" y="0"/>
                </a:lnTo>
                <a:lnTo>
                  <a:pt x="7372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0"/>
          <p:cNvSpPr/>
          <p:nvPr/>
        </p:nvSpPr>
        <p:spPr>
          <a:xfrm>
            <a:off x="6055042" y="2854651"/>
            <a:ext cx="325603" cy="308555"/>
          </a:xfrm>
          <a:custGeom>
            <a:avLst/>
            <a:gdLst/>
            <a:ahLst/>
            <a:cxnLst/>
            <a:rect l="0" t="0" r="0" b="0"/>
            <a:pathLst>
              <a:path w="325603" h="308555">
                <a:moveTo>
                  <a:pt x="68580" y="25709"/>
                </a:moveTo>
                <a:lnTo>
                  <a:pt x="68580" y="21158"/>
                </a:lnTo>
                <a:lnTo>
                  <a:pt x="69533" y="19817"/>
                </a:lnTo>
                <a:lnTo>
                  <a:pt x="71120" y="18923"/>
                </a:lnTo>
                <a:lnTo>
                  <a:pt x="73131" y="18328"/>
                </a:lnTo>
                <a:lnTo>
                  <a:pt x="77905" y="15126"/>
                </a:lnTo>
                <a:lnTo>
                  <a:pt x="80512" y="12938"/>
                </a:lnTo>
                <a:lnTo>
                  <a:pt x="83202" y="11480"/>
                </a:lnTo>
                <a:lnTo>
                  <a:pt x="88731" y="9860"/>
                </a:lnTo>
                <a:lnTo>
                  <a:pt x="96904" y="9140"/>
                </a:lnTo>
                <a:lnTo>
                  <a:pt x="101750" y="8948"/>
                </a:lnTo>
                <a:lnTo>
                  <a:pt x="106886" y="7867"/>
                </a:lnTo>
                <a:lnTo>
                  <a:pt x="112215" y="6194"/>
                </a:lnTo>
                <a:lnTo>
                  <a:pt x="117673" y="4126"/>
                </a:lnTo>
                <a:lnTo>
                  <a:pt x="123216" y="2748"/>
                </a:lnTo>
                <a:lnTo>
                  <a:pt x="128817" y="1829"/>
                </a:lnTo>
                <a:lnTo>
                  <a:pt x="134455" y="1216"/>
                </a:lnTo>
                <a:lnTo>
                  <a:pt x="140119" y="808"/>
                </a:lnTo>
                <a:lnTo>
                  <a:pt x="145801" y="536"/>
                </a:lnTo>
                <a:lnTo>
                  <a:pt x="158145" y="233"/>
                </a:lnTo>
                <a:lnTo>
                  <a:pt x="211103" y="0"/>
                </a:lnTo>
                <a:lnTo>
                  <a:pt x="216936" y="950"/>
                </a:lnTo>
                <a:lnTo>
                  <a:pt x="222729" y="2535"/>
                </a:lnTo>
                <a:lnTo>
                  <a:pt x="228496" y="4545"/>
                </a:lnTo>
                <a:lnTo>
                  <a:pt x="234246" y="5884"/>
                </a:lnTo>
                <a:lnTo>
                  <a:pt x="239984" y="6778"/>
                </a:lnTo>
                <a:lnTo>
                  <a:pt x="245714" y="7373"/>
                </a:lnTo>
                <a:lnTo>
                  <a:pt x="254622" y="10574"/>
                </a:lnTo>
                <a:lnTo>
                  <a:pt x="261755" y="14220"/>
                </a:lnTo>
                <a:lnTo>
                  <a:pt x="271126" y="17225"/>
                </a:lnTo>
                <a:lnTo>
                  <a:pt x="279935" y="23724"/>
                </a:lnTo>
                <a:lnTo>
                  <a:pt x="285706" y="28954"/>
                </a:lnTo>
                <a:lnTo>
                  <a:pt x="287626" y="31682"/>
                </a:lnTo>
                <a:lnTo>
                  <a:pt x="289758" y="37254"/>
                </a:lnTo>
                <a:lnTo>
                  <a:pt x="290960" y="45745"/>
                </a:lnTo>
                <a:lnTo>
                  <a:pt x="290175" y="48591"/>
                </a:lnTo>
                <a:lnTo>
                  <a:pt x="286764" y="54294"/>
                </a:lnTo>
                <a:lnTo>
                  <a:pt x="279489" y="62859"/>
                </a:lnTo>
                <a:lnTo>
                  <a:pt x="271300" y="71429"/>
                </a:lnTo>
                <a:lnTo>
                  <a:pt x="258291" y="84552"/>
                </a:lnTo>
                <a:lnTo>
                  <a:pt x="252204" y="88750"/>
                </a:lnTo>
                <a:lnTo>
                  <a:pt x="245289" y="92501"/>
                </a:lnTo>
                <a:lnTo>
                  <a:pt x="237821" y="95954"/>
                </a:lnTo>
                <a:lnTo>
                  <a:pt x="229985" y="99209"/>
                </a:lnTo>
                <a:lnTo>
                  <a:pt x="221903" y="102332"/>
                </a:lnTo>
                <a:lnTo>
                  <a:pt x="213658" y="105365"/>
                </a:lnTo>
                <a:lnTo>
                  <a:pt x="206256" y="109293"/>
                </a:lnTo>
                <a:lnTo>
                  <a:pt x="199417" y="113817"/>
                </a:lnTo>
                <a:lnTo>
                  <a:pt x="192952" y="118737"/>
                </a:lnTo>
                <a:lnTo>
                  <a:pt x="185785" y="122970"/>
                </a:lnTo>
                <a:lnTo>
                  <a:pt x="178149" y="126745"/>
                </a:lnTo>
                <a:lnTo>
                  <a:pt x="170201" y="130214"/>
                </a:lnTo>
                <a:lnTo>
                  <a:pt x="163950" y="132526"/>
                </a:lnTo>
                <a:lnTo>
                  <a:pt x="154464" y="135096"/>
                </a:lnTo>
                <a:lnTo>
                  <a:pt x="144533" y="138777"/>
                </a:lnTo>
                <a:lnTo>
                  <a:pt x="134722" y="142636"/>
                </a:lnTo>
                <a:lnTo>
                  <a:pt x="127186" y="144352"/>
                </a:lnTo>
                <a:lnTo>
                  <a:pt x="120662" y="147654"/>
                </a:lnTo>
                <a:lnTo>
                  <a:pt x="117589" y="149868"/>
                </a:lnTo>
                <a:lnTo>
                  <a:pt x="111635" y="152328"/>
                </a:lnTo>
                <a:lnTo>
                  <a:pt x="103383" y="154181"/>
                </a:lnTo>
                <a:lnTo>
                  <a:pt x="103022" y="149711"/>
                </a:lnTo>
                <a:lnTo>
                  <a:pt x="102915" y="146905"/>
                </a:lnTo>
                <a:lnTo>
                  <a:pt x="111985" y="141523"/>
                </a:lnTo>
                <a:lnTo>
                  <a:pt x="118986" y="139094"/>
                </a:lnTo>
                <a:lnTo>
                  <a:pt x="126225" y="137062"/>
                </a:lnTo>
                <a:lnTo>
                  <a:pt x="135793" y="132984"/>
                </a:lnTo>
                <a:lnTo>
                  <a:pt x="141964" y="131516"/>
                </a:lnTo>
                <a:lnTo>
                  <a:pt x="148935" y="130536"/>
                </a:lnTo>
                <a:lnTo>
                  <a:pt x="156440" y="129884"/>
                </a:lnTo>
                <a:lnTo>
                  <a:pt x="163348" y="129449"/>
                </a:lnTo>
                <a:lnTo>
                  <a:pt x="176105" y="128965"/>
                </a:lnTo>
                <a:lnTo>
                  <a:pt x="206659" y="128655"/>
                </a:lnTo>
                <a:lnTo>
                  <a:pt x="223294" y="128613"/>
                </a:lnTo>
                <a:lnTo>
                  <a:pt x="230777" y="129554"/>
                </a:lnTo>
                <a:lnTo>
                  <a:pt x="237672" y="131134"/>
                </a:lnTo>
                <a:lnTo>
                  <a:pt x="259016" y="137908"/>
                </a:lnTo>
                <a:lnTo>
                  <a:pt x="266975" y="140513"/>
                </a:lnTo>
                <a:lnTo>
                  <a:pt x="274186" y="143203"/>
                </a:lnTo>
                <a:lnTo>
                  <a:pt x="280898" y="145948"/>
                </a:lnTo>
                <a:lnTo>
                  <a:pt x="287278" y="148731"/>
                </a:lnTo>
                <a:lnTo>
                  <a:pt x="296907" y="154363"/>
                </a:lnTo>
                <a:lnTo>
                  <a:pt x="304361" y="160040"/>
                </a:lnTo>
                <a:lnTo>
                  <a:pt x="310849" y="165739"/>
                </a:lnTo>
                <a:lnTo>
                  <a:pt x="316908" y="173987"/>
                </a:lnTo>
                <a:lnTo>
                  <a:pt x="319857" y="178853"/>
                </a:lnTo>
                <a:lnTo>
                  <a:pt x="321823" y="184003"/>
                </a:lnTo>
                <a:lnTo>
                  <a:pt x="323134" y="189341"/>
                </a:lnTo>
                <a:lnTo>
                  <a:pt x="324007" y="194804"/>
                </a:lnTo>
                <a:lnTo>
                  <a:pt x="324979" y="203415"/>
                </a:lnTo>
                <a:lnTo>
                  <a:pt x="325410" y="211369"/>
                </a:lnTo>
                <a:lnTo>
                  <a:pt x="325602" y="221254"/>
                </a:lnTo>
                <a:lnTo>
                  <a:pt x="324700" y="226558"/>
                </a:lnTo>
                <a:lnTo>
                  <a:pt x="323147" y="231998"/>
                </a:lnTo>
                <a:lnTo>
                  <a:pt x="321159" y="237530"/>
                </a:lnTo>
                <a:lnTo>
                  <a:pt x="317928" y="243123"/>
                </a:lnTo>
                <a:lnTo>
                  <a:pt x="313870" y="248756"/>
                </a:lnTo>
                <a:lnTo>
                  <a:pt x="309259" y="254417"/>
                </a:lnTo>
                <a:lnTo>
                  <a:pt x="304280" y="259143"/>
                </a:lnTo>
                <a:lnTo>
                  <a:pt x="299056" y="263247"/>
                </a:lnTo>
                <a:lnTo>
                  <a:pt x="293668" y="266935"/>
                </a:lnTo>
                <a:lnTo>
                  <a:pt x="288171" y="271299"/>
                </a:lnTo>
                <a:lnTo>
                  <a:pt x="282602" y="276113"/>
                </a:lnTo>
                <a:lnTo>
                  <a:pt x="276984" y="281227"/>
                </a:lnTo>
                <a:lnTo>
                  <a:pt x="270381" y="285589"/>
                </a:lnTo>
                <a:lnTo>
                  <a:pt x="263121" y="289450"/>
                </a:lnTo>
                <a:lnTo>
                  <a:pt x="255424" y="292976"/>
                </a:lnTo>
                <a:lnTo>
                  <a:pt x="247436" y="296279"/>
                </a:lnTo>
                <a:lnTo>
                  <a:pt x="239252" y="299434"/>
                </a:lnTo>
                <a:lnTo>
                  <a:pt x="230939" y="302490"/>
                </a:lnTo>
                <a:lnTo>
                  <a:pt x="222539" y="304527"/>
                </a:lnTo>
                <a:lnTo>
                  <a:pt x="214082" y="305885"/>
                </a:lnTo>
                <a:lnTo>
                  <a:pt x="205586" y="306790"/>
                </a:lnTo>
                <a:lnTo>
                  <a:pt x="197065" y="307394"/>
                </a:lnTo>
                <a:lnTo>
                  <a:pt x="188527" y="307796"/>
                </a:lnTo>
                <a:lnTo>
                  <a:pt x="171420" y="308243"/>
                </a:lnTo>
                <a:lnTo>
                  <a:pt x="128583" y="308554"/>
                </a:lnTo>
                <a:lnTo>
                  <a:pt x="120012" y="307617"/>
                </a:lnTo>
                <a:lnTo>
                  <a:pt x="111441" y="306040"/>
                </a:lnTo>
                <a:lnTo>
                  <a:pt x="102869" y="304036"/>
                </a:lnTo>
                <a:lnTo>
                  <a:pt x="95249" y="302700"/>
                </a:lnTo>
                <a:lnTo>
                  <a:pt x="88265" y="301810"/>
                </a:lnTo>
                <a:lnTo>
                  <a:pt x="81703" y="301216"/>
                </a:lnTo>
                <a:lnTo>
                  <a:pt x="75424" y="299868"/>
                </a:lnTo>
                <a:lnTo>
                  <a:pt x="69333" y="298017"/>
                </a:lnTo>
                <a:lnTo>
                  <a:pt x="63367" y="295830"/>
                </a:lnTo>
                <a:lnTo>
                  <a:pt x="54198" y="290860"/>
                </a:lnTo>
                <a:lnTo>
                  <a:pt x="45996" y="285476"/>
                </a:lnTo>
                <a:lnTo>
                  <a:pt x="36000" y="279908"/>
                </a:lnTo>
                <a:lnTo>
                  <a:pt x="27747" y="274259"/>
                </a:lnTo>
                <a:lnTo>
                  <a:pt x="17747" y="265723"/>
                </a:lnTo>
                <a:lnTo>
                  <a:pt x="14689" y="262871"/>
                </a:lnTo>
                <a:lnTo>
                  <a:pt x="11697" y="260969"/>
                </a:lnTo>
                <a:lnTo>
                  <a:pt x="2593" y="257917"/>
                </a:lnTo>
                <a:lnTo>
                  <a:pt x="0" y="2571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1"/>
          <p:cNvSpPr/>
          <p:nvPr/>
        </p:nvSpPr>
        <p:spPr>
          <a:xfrm>
            <a:off x="5223509" y="3515131"/>
            <a:ext cx="330255" cy="367696"/>
          </a:xfrm>
          <a:custGeom>
            <a:avLst/>
            <a:gdLst/>
            <a:ahLst/>
            <a:cxnLst/>
            <a:rect l="0" t="0" r="0" b="0"/>
            <a:pathLst>
              <a:path w="330255" h="367696">
                <a:moveTo>
                  <a:pt x="0" y="93891"/>
                </a:moveTo>
                <a:lnTo>
                  <a:pt x="4552" y="93891"/>
                </a:lnTo>
                <a:lnTo>
                  <a:pt x="6844" y="92939"/>
                </a:lnTo>
                <a:lnTo>
                  <a:pt x="14622" y="87047"/>
                </a:lnTo>
                <a:lnTo>
                  <a:pt x="22959" y="79269"/>
                </a:lnTo>
                <a:lnTo>
                  <a:pt x="32415" y="70932"/>
                </a:lnTo>
                <a:lnTo>
                  <a:pt x="41712" y="65272"/>
                </a:lnTo>
                <a:lnTo>
                  <a:pt x="46858" y="61477"/>
                </a:lnTo>
                <a:lnTo>
                  <a:pt x="52194" y="57042"/>
                </a:lnTo>
                <a:lnTo>
                  <a:pt x="57656" y="52180"/>
                </a:lnTo>
                <a:lnTo>
                  <a:pt x="64155" y="47986"/>
                </a:lnTo>
                <a:lnTo>
                  <a:pt x="71345" y="44238"/>
                </a:lnTo>
                <a:lnTo>
                  <a:pt x="78996" y="40786"/>
                </a:lnTo>
                <a:lnTo>
                  <a:pt x="86955" y="36580"/>
                </a:lnTo>
                <a:lnTo>
                  <a:pt x="95117" y="31871"/>
                </a:lnTo>
                <a:lnTo>
                  <a:pt x="103417" y="26827"/>
                </a:lnTo>
                <a:lnTo>
                  <a:pt x="110855" y="22512"/>
                </a:lnTo>
                <a:lnTo>
                  <a:pt x="124199" y="15177"/>
                </a:lnTo>
                <a:lnTo>
                  <a:pt x="131377" y="12840"/>
                </a:lnTo>
                <a:lnTo>
                  <a:pt x="139020" y="11282"/>
                </a:lnTo>
                <a:lnTo>
                  <a:pt x="146972" y="10244"/>
                </a:lnTo>
                <a:lnTo>
                  <a:pt x="154179" y="8598"/>
                </a:lnTo>
                <a:lnTo>
                  <a:pt x="160889" y="6549"/>
                </a:lnTo>
                <a:lnTo>
                  <a:pt x="167267" y="4231"/>
                </a:lnTo>
                <a:lnTo>
                  <a:pt x="173424" y="2685"/>
                </a:lnTo>
                <a:lnTo>
                  <a:pt x="179434" y="1655"/>
                </a:lnTo>
                <a:lnTo>
                  <a:pt x="185345" y="967"/>
                </a:lnTo>
                <a:lnTo>
                  <a:pt x="191191" y="510"/>
                </a:lnTo>
                <a:lnTo>
                  <a:pt x="196993" y="204"/>
                </a:lnTo>
                <a:lnTo>
                  <a:pt x="202767" y="0"/>
                </a:lnTo>
                <a:lnTo>
                  <a:pt x="208521" y="817"/>
                </a:lnTo>
                <a:lnTo>
                  <a:pt x="214261" y="2315"/>
                </a:lnTo>
                <a:lnTo>
                  <a:pt x="219994" y="4265"/>
                </a:lnTo>
                <a:lnTo>
                  <a:pt x="228903" y="8972"/>
                </a:lnTo>
                <a:lnTo>
                  <a:pt x="237832" y="15205"/>
                </a:lnTo>
                <a:lnTo>
                  <a:pt x="238565" y="17621"/>
                </a:lnTo>
                <a:lnTo>
                  <a:pt x="239380" y="25386"/>
                </a:lnTo>
                <a:lnTo>
                  <a:pt x="239837" y="35916"/>
                </a:lnTo>
                <a:lnTo>
                  <a:pt x="237405" y="44630"/>
                </a:lnTo>
                <a:lnTo>
                  <a:pt x="235422" y="49620"/>
                </a:lnTo>
                <a:lnTo>
                  <a:pt x="228140" y="60245"/>
                </a:lnTo>
                <a:lnTo>
                  <a:pt x="223531" y="65746"/>
                </a:lnTo>
                <a:lnTo>
                  <a:pt x="219506" y="72270"/>
                </a:lnTo>
                <a:lnTo>
                  <a:pt x="215870" y="79477"/>
                </a:lnTo>
                <a:lnTo>
                  <a:pt x="212494" y="87139"/>
                </a:lnTo>
                <a:lnTo>
                  <a:pt x="207385" y="94152"/>
                </a:lnTo>
                <a:lnTo>
                  <a:pt x="201122" y="100733"/>
                </a:lnTo>
                <a:lnTo>
                  <a:pt x="194089" y="107025"/>
                </a:lnTo>
                <a:lnTo>
                  <a:pt x="186543" y="113124"/>
                </a:lnTo>
                <a:lnTo>
                  <a:pt x="178655" y="119096"/>
                </a:lnTo>
                <a:lnTo>
                  <a:pt x="170538" y="124982"/>
                </a:lnTo>
                <a:lnTo>
                  <a:pt x="163222" y="130811"/>
                </a:lnTo>
                <a:lnTo>
                  <a:pt x="156440" y="136601"/>
                </a:lnTo>
                <a:lnTo>
                  <a:pt x="150014" y="142367"/>
                </a:lnTo>
                <a:lnTo>
                  <a:pt x="137793" y="153853"/>
                </a:lnTo>
                <a:lnTo>
                  <a:pt x="131867" y="159584"/>
                </a:lnTo>
                <a:lnTo>
                  <a:pt x="126012" y="164356"/>
                </a:lnTo>
                <a:lnTo>
                  <a:pt x="120203" y="168490"/>
                </a:lnTo>
                <a:lnTo>
                  <a:pt x="114426" y="172199"/>
                </a:lnTo>
                <a:lnTo>
                  <a:pt x="108669" y="174671"/>
                </a:lnTo>
                <a:lnTo>
                  <a:pt x="102926" y="176320"/>
                </a:lnTo>
                <a:lnTo>
                  <a:pt x="97193" y="177419"/>
                </a:lnTo>
                <a:lnTo>
                  <a:pt x="88282" y="181179"/>
                </a:lnTo>
                <a:lnTo>
                  <a:pt x="79352" y="186804"/>
                </a:lnTo>
                <a:lnTo>
                  <a:pt x="75590" y="187573"/>
                </a:lnTo>
                <a:lnTo>
                  <a:pt x="69965" y="188067"/>
                </a:lnTo>
                <a:lnTo>
                  <a:pt x="70456" y="187155"/>
                </a:lnTo>
                <a:lnTo>
                  <a:pt x="73542" y="183602"/>
                </a:lnTo>
                <a:lnTo>
                  <a:pt x="74746" y="181321"/>
                </a:lnTo>
                <a:lnTo>
                  <a:pt x="77392" y="173560"/>
                </a:lnTo>
                <a:lnTo>
                  <a:pt x="81387" y="168034"/>
                </a:lnTo>
                <a:lnTo>
                  <a:pt x="88877" y="162404"/>
                </a:lnTo>
                <a:lnTo>
                  <a:pt x="98556" y="156726"/>
                </a:lnTo>
                <a:lnTo>
                  <a:pt x="109208" y="151028"/>
                </a:lnTo>
                <a:lnTo>
                  <a:pt x="115668" y="148175"/>
                </a:lnTo>
                <a:lnTo>
                  <a:pt x="122832" y="145320"/>
                </a:lnTo>
                <a:lnTo>
                  <a:pt x="130466" y="142465"/>
                </a:lnTo>
                <a:lnTo>
                  <a:pt x="137460" y="139609"/>
                </a:lnTo>
                <a:lnTo>
                  <a:pt x="144028" y="136752"/>
                </a:lnTo>
                <a:lnTo>
                  <a:pt x="150311" y="133895"/>
                </a:lnTo>
                <a:lnTo>
                  <a:pt x="157357" y="131038"/>
                </a:lnTo>
                <a:lnTo>
                  <a:pt x="164913" y="128181"/>
                </a:lnTo>
                <a:lnTo>
                  <a:pt x="172807" y="125323"/>
                </a:lnTo>
                <a:lnTo>
                  <a:pt x="180927" y="123419"/>
                </a:lnTo>
                <a:lnTo>
                  <a:pt x="189198" y="122148"/>
                </a:lnTo>
                <a:lnTo>
                  <a:pt x="197570" y="121302"/>
                </a:lnTo>
                <a:lnTo>
                  <a:pt x="206008" y="120737"/>
                </a:lnTo>
                <a:lnTo>
                  <a:pt x="214492" y="120361"/>
                </a:lnTo>
                <a:lnTo>
                  <a:pt x="223005" y="120110"/>
                </a:lnTo>
                <a:lnTo>
                  <a:pt x="230585" y="120895"/>
                </a:lnTo>
                <a:lnTo>
                  <a:pt x="237544" y="122372"/>
                </a:lnTo>
                <a:lnTo>
                  <a:pt x="251307" y="126552"/>
                </a:lnTo>
                <a:lnTo>
                  <a:pt x="266950" y="131584"/>
                </a:lnTo>
                <a:lnTo>
                  <a:pt x="274169" y="134260"/>
                </a:lnTo>
                <a:lnTo>
                  <a:pt x="280887" y="136996"/>
                </a:lnTo>
                <a:lnTo>
                  <a:pt x="287271" y="139773"/>
                </a:lnTo>
                <a:lnTo>
                  <a:pt x="293432" y="143529"/>
                </a:lnTo>
                <a:lnTo>
                  <a:pt x="299444" y="147938"/>
                </a:lnTo>
                <a:lnTo>
                  <a:pt x="305357" y="152782"/>
                </a:lnTo>
                <a:lnTo>
                  <a:pt x="314467" y="163245"/>
                </a:lnTo>
                <a:lnTo>
                  <a:pt x="318230" y="168702"/>
                </a:lnTo>
                <a:lnTo>
                  <a:pt x="322411" y="179846"/>
                </a:lnTo>
                <a:lnTo>
                  <a:pt x="325221" y="191148"/>
                </a:lnTo>
                <a:lnTo>
                  <a:pt x="329646" y="202521"/>
                </a:lnTo>
                <a:lnTo>
                  <a:pt x="330254" y="209174"/>
                </a:lnTo>
                <a:lnTo>
                  <a:pt x="329707" y="216466"/>
                </a:lnTo>
                <a:lnTo>
                  <a:pt x="328390" y="224185"/>
                </a:lnTo>
                <a:lnTo>
                  <a:pt x="326559" y="232189"/>
                </a:lnTo>
                <a:lnTo>
                  <a:pt x="324386" y="240382"/>
                </a:lnTo>
                <a:lnTo>
                  <a:pt x="321985" y="248702"/>
                </a:lnTo>
                <a:lnTo>
                  <a:pt x="319432" y="256153"/>
                </a:lnTo>
                <a:lnTo>
                  <a:pt x="316778" y="263026"/>
                </a:lnTo>
                <a:lnTo>
                  <a:pt x="314055" y="269513"/>
                </a:lnTo>
                <a:lnTo>
                  <a:pt x="310335" y="276694"/>
                </a:lnTo>
                <a:lnTo>
                  <a:pt x="305950" y="284340"/>
                </a:lnTo>
                <a:lnTo>
                  <a:pt x="301122" y="292295"/>
                </a:lnTo>
                <a:lnTo>
                  <a:pt x="295046" y="299503"/>
                </a:lnTo>
                <a:lnTo>
                  <a:pt x="288137" y="306213"/>
                </a:lnTo>
                <a:lnTo>
                  <a:pt x="280674" y="312591"/>
                </a:lnTo>
                <a:lnTo>
                  <a:pt x="272841" y="318749"/>
                </a:lnTo>
                <a:lnTo>
                  <a:pt x="264762" y="324759"/>
                </a:lnTo>
                <a:lnTo>
                  <a:pt x="256518" y="330671"/>
                </a:lnTo>
                <a:lnTo>
                  <a:pt x="249117" y="335564"/>
                </a:lnTo>
                <a:lnTo>
                  <a:pt x="242278" y="339779"/>
                </a:lnTo>
                <a:lnTo>
                  <a:pt x="235814" y="343541"/>
                </a:lnTo>
                <a:lnTo>
                  <a:pt x="228647" y="347002"/>
                </a:lnTo>
                <a:lnTo>
                  <a:pt x="221012" y="350262"/>
                </a:lnTo>
                <a:lnTo>
                  <a:pt x="213064" y="353387"/>
                </a:lnTo>
                <a:lnTo>
                  <a:pt x="205860" y="356424"/>
                </a:lnTo>
                <a:lnTo>
                  <a:pt x="192777" y="362337"/>
                </a:lnTo>
                <a:lnTo>
                  <a:pt x="186620" y="364295"/>
                </a:lnTo>
                <a:lnTo>
                  <a:pt x="180611" y="365601"/>
                </a:lnTo>
                <a:lnTo>
                  <a:pt x="174700" y="366471"/>
                </a:lnTo>
                <a:lnTo>
                  <a:pt x="168855" y="367051"/>
                </a:lnTo>
                <a:lnTo>
                  <a:pt x="163052" y="367438"/>
                </a:lnTo>
                <a:lnTo>
                  <a:pt x="157280" y="367695"/>
                </a:lnTo>
                <a:lnTo>
                  <a:pt x="151526" y="366915"/>
                </a:lnTo>
                <a:lnTo>
                  <a:pt x="145785" y="365442"/>
                </a:lnTo>
                <a:lnTo>
                  <a:pt x="140052" y="363508"/>
                </a:lnTo>
                <a:lnTo>
                  <a:pt x="134326" y="361265"/>
                </a:lnTo>
                <a:lnTo>
                  <a:pt x="128603" y="358818"/>
                </a:lnTo>
                <a:lnTo>
                  <a:pt x="122883" y="356234"/>
                </a:lnTo>
                <a:lnTo>
                  <a:pt x="117165" y="354511"/>
                </a:lnTo>
                <a:lnTo>
                  <a:pt x="111448" y="353363"/>
                </a:lnTo>
                <a:lnTo>
                  <a:pt x="105731" y="352597"/>
                </a:lnTo>
                <a:lnTo>
                  <a:pt x="96839" y="349207"/>
                </a:lnTo>
                <a:lnTo>
                  <a:pt x="93135" y="346969"/>
                </a:lnTo>
                <a:lnTo>
                  <a:pt x="86478" y="339403"/>
                </a:lnTo>
                <a:lnTo>
                  <a:pt x="81297" y="330642"/>
                </a:lnTo>
                <a:lnTo>
                  <a:pt x="78995" y="323574"/>
                </a:lnTo>
                <a:lnTo>
                  <a:pt x="77699" y="314239"/>
                </a:lnTo>
                <a:lnTo>
                  <a:pt x="77315" y="305441"/>
                </a:lnTo>
                <a:lnTo>
                  <a:pt x="78213" y="302552"/>
                </a:lnTo>
                <a:lnTo>
                  <a:pt x="83076" y="293935"/>
                </a:lnTo>
                <a:lnTo>
                  <a:pt x="85893" y="285349"/>
                </a:lnTo>
                <a:lnTo>
                  <a:pt x="94298" y="2739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2"/>
          <p:cNvSpPr/>
          <p:nvPr/>
        </p:nvSpPr>
        <p:spPr>
          <a:xfrm>
            <a:off x="5686435" y="3472246"/>
            <a:ext cx="252615" cy="368234"/>
          </a:xfrm>
          <a:custGeom>
            <a:avLst/>
            <a:gdLst/>
            <a:ahLst/>
            <a:cxnLst/>
            <a:rect l="0" t="0" r="0" b="0"/>
            <a:pathLst>
              <a:path w="252615" h="368234">
                <a:moveTo>
                  <a:pt x="68569" y="16761"/>
                </a:moveTo>
                <a:lnTo>
                  <a:pt x="75951" y="9380"/>
                </a:lnTo>
                <a:lnTo>
                  <a:pt x="76612" y="6178"/>
                </a:lnTo>
                <a:lnTo>
                  <a:pt x="77111" y="0"/>
                </a:lnTo>
                <a:lnTo>
                  <a:pt x="77139" y="11582"/>
                </a:lnTo>
                <a:lnTo>
                  <a:pt x="76188" y="14260"/>
                </a:lnTo>
                <a:lnTo>
                  <a:pt x="67817" y="27944"/>
                </a:lnTo>
                <a:lnTo>
                  <a:pt x="62520" y="37924"/>
                </a:lnTo>
                <a:lnTo>
                  <a:pt x="48523" y="65491"/>
                </a:lnTo>
                <a:lnTo>
                  <a:pt x="44728" y="71155"/>
                </a:lnTo>
                <a:lnTo>
                  <a:pt x="40292" y="76836"/>
                </a:lnTo>
                <a:lnTo>
                  <a:pt x="35431" y="82529"/>
                </a:lnTo>
                <a:lnTo>
                  <a:pt x="31237" y="88229"/>
                </a:lnTo>
                <a:lnTo>
                  <a:pt x="24037" y="99642"/>
                </a:lnTo>
                <a:lnTo>
                  <a:pt x="20784" y="106305"/>
                </a:lnTo>
                <a:lnTo>
                  <a:pt x="17662" y="113604"/>
                </a:lnTo>
                <a:lnTo>
                  <a:pt x="14629" y="121328"/>
                </a:lnTo>
                <a:lnTo>
                  <a:pt x="12607" y="129335"/>
                </a:lnTo>
                <a:lnTo>
                  <a:pt x="11259" y="137530"/>
                </a:lnTo>
                <a:lnTo>
                  <a:pt x="10360" y="145851"/>
                </a:lnTo>
                <a:lnTo>
                  <a:pt x="8808" y="153304"/>
                </a:lnTo>
                <a:lnTo>
                  <a:pt x="6821" y="160177"/>
                </a:lnTo>
                <a:lnTo>
                  <a:pt x="4544" y="166664"/>
                </a:lnTo>
                <a:lnTo>
                  <a:pt x="3026" y="172894"/>
                </a:lnTo>
                <a:lnTo>
                  <a:pt x="2014" y="178952"/>
                </a:lnTo>
                <a:lnTo>
                  <a:pt x="1339" y="184896"/>
                </a:lnTo>
                <a:lnTo>
                  <a:pt x="889" y="190764"/>
                </a:lnTo>
                <a:lnTo>
                  <a:pt x="589" y="196580"/>
                </a:lnTo>
                <a:lnTo>
                  <a:pt x="390" y="202363"/>
                </a:lnTo>
                <a:lnTo>
                  <a:pt x="108" y="224155"/>
                </a:lnTo>
                <a:lnTo>
                  <a:pt x="0" y="262150"/>
                </a:lnTo>
                <a:lnTo>
                  <a:pt x="949" y="267983"/>
                </a:lnTo>
                <a:lnTo>
                  <a:pt x="2534" y="273778"/>
                </a:lnTo>
                <a:lnTo>
                  <a:pt x="6836" y="284343"/>
                </a:lnTo>
                <a:lnTo>
                  <a:pt x="14612" y="296599"/>
                </a:lnTo>
                <a:lnTo>
                  <a:pt x="20141" y="306551"/>
                </a:lnTo>
                <a:lnTo>
                  <a:pt x="23901" y="310919"/>
                </a:lnTo>
                <a:lnTo>
                  <a:pt x="28313" y="314784"/>
                </a:lnTo>
                <a:lnTo>
                  <a:pt x="33160" y="318313"/>
                </a:lnTo>
                <a:lnTo>
                  <a:pt x="37343" y="321618"/>
                </a:lnTo>
                <a:lnTo>
                  <a:pt x="44531" y="327831"/>
                </a:lnTo>
                <a:lnTo>
                  <a:pt x="48734" y="330821"/>
                </a:lnTo>
                <a:lnTo>
                  <a:pt x="53441" y="333767"/>
                </a:lnTo>
                <a:lnTo>
                  <a:pt x="58484" y="336683"/>
                </a:lnTo>
                <a:lnTo>
                  <a:pt x="62798" y="338627"/>
                </a:lnTo>
                <a:lnTo>
                  <a:pt x="70132" y="340788"/>
                </a:lnTo>
                <a:lnTo>
                  <a:pt x="74374" y="342316"/>
                </a:lnTo>
                <a:lnTo>
                  <a:pt x="79107" y="344288"/>
                </a:lnTo>
                <a:lnTo>
                  <a:pt x="84167" y="346555"/>
                </a:lnTo>
                <a:lnTo>
                  <a:pt x="89445" y="348066"/>
                </a:lnTo>
                <a:lnTo>
                  <a:pt x="94869" y="349074"/>
                </a:lnTo>
                <a:lnTo>
                  <a:pt x="100390" y="349745"/>
                </a:lnTo>
                <a:lnTo>
                  <a:pt x="105976" y="350193"/>
                </a:lnTo>
                <a:lnTo>
                  <a:pt x="111605" y="350491"/>
                </a:lnTo>
                <a:lnTo>
                  <a:pt x="117262" y="350691"/>
                </a:lnTo>
                <a:lnTo>
                  <a:pt x="122939" y="349871"/>
                </a:lnTo>
                <a:lnTo>
                  <a:pt x="128628" y="348372"/>
                </a:lnTo>
                <a:lnTo>
                  <a:pt x="134326" y="346420"/>
                </a:lnTo>
                <a:lnTo>
                  <a:pt x="140030" y="344166"/>
                </a:lnTo>
                <a:lnTo>
                  <a:pt x="145737" y="341711"/>
                </a:lnTo>
                <a:lnTo>
                  <a:pt x="151447" y="339122"/>
                </a:lnTo>
                <a:lnTo>
                  <a:pt x="156206" y="337396"/>
                </a:lnTo>
                <a:lnTo>
                  <a:pt x="164034" y="335478"/>
                </a:lnTo>
                <a:lnTo>
                  <a:pt x="168408" y="333062"/>
                </a:lnTo>
                <a:lnTo>
                  <a:pt x="173229" y="329545"/>
                </a:lnTo>
                <a:lnTo>
                  <a:pt x="178347" y="325297"/>
                </a:lnTo>
                <a:lnTo>
                  <a:pt x="183665" y="321511"/>
                </a:lnTo>
                <a:lnTo>
                  <a:pt x="189114" y="318035"/>
                </a:lnTo>
                <a:lnTo>
                  <a:pt x="194653" y="314766"/>
                </a:lnTo>
                <a:lnTo>
                  <a:pt x="199297" y="311633"/>
                </a:lnTo>
                <a:lnTo>
                  <a:pt x="206999" y="305613"/>
                </a:lnTo>
                <a:lnTo>
                  <a:pt x="211338" y="301722"/>
                </a:lnTo>
                <a:lnTo>
                  <a:pt x="221240" y="292318"/>
                </a:lnTo>
                <a:lnTo>
                  <a:pt x="225595" y="287143"/>
                </a:lnTo>
                <a:lnTo>
                  <a:pt x="232973" y="276313"/>
                </a:lnTo>
                <a:lnTo>
                  <a:pt x="236888" y="265150"/>
                </a:lnTo>
                <a:lnTo>
                  <a:pt x="237932" y="259506"/>
                </a:lnTo>
                <a:lnTo>
                  <a:pt x="241632" y="250695"/>
                </a:lnTo>
                <a:lnTo>
                  <a:pt x="246451" y="242652"/>
                </a:lnTo>
                <a:lnTo>
                  <a:pt x="251768" y="232727"/>
                </a:lnTo>
                <a:lnTo>
                  <a:pt x="252614" y="228366"/>
                </a:lnTo>
                <a:lnTo>
                  <a:pt x="252226" y="224506"/>
                </a:lnTo>
                <a:lnTo>
                  <a:pt x="251015" y="220980"/>
                </a:lnTo>
                <a:lnTo>
                  <a:pt x="247129" y="214523"/>
                </a:lnTo>
                <a:lnTo>
                  <a:pt x="244759" y="211467"/>
                </a:lnTo>
                <a:lnTo>
                  <a:pt x="242126" y="205532"/>
                </a:lnTo>
                <a:lnTo>
                  <a:pt x="241424" y="202616"/>
                </a:lnTo>
                <a:lnTo>
                  <a:pt x="239050" y="199719"/>
                </a:lnTo>
                <a:lnTo>
                  <a:pt x="231334" y="193961"/>
                </a:lnTo>
                <a:lnTo>
                  <a:pt x="224094" y="190766"/>
                </a:lnTo>
                <a:lnTo>
                  <a:pt x="217702" y="189347"/>
                </a:lnTo>
                <a:lnTo>
                  <a:pt x="211685" y="188716"/>
                </a:lnTo>
                <a:lnTo>
                  <a:pt x="207795" y="188547"/>
                </a:lnTo>
                <a:lnTo>
                  <a:pt x="198393" y="188361"/>
                </a:lnTo>
                <a:lnTo>
                  <a:pt x="182389" y="188256"/>
                </a:lnTo>
                <a:lnTo>
                  <a:pt x="176834" y="189193"/>
                </a:lnTo>
                <a:lnTo>
                  <a:pt x="171226" y="190771"/>
                </a:lnTo>
                <a:lnTo>
                  <a:pt x="165582" y="192775"/>
                </a:lnTo>
                <a:lnTo>
                  <a:pt x="159915" y="195064"/>
                </a:lnTo>
                <a:lnTo>
                  <a:pt x="154231" y="197542"/>
                </a:lnTo>
                <a:lnTo>
                  <a:pt x="142837" y="202836"/>
                </a:lnTo>
                <a:lnTo>
                  <a:pt x="114286" y="216831"/>
                </a:lnTo>
                <a:lnTo>
                  <a:pt x="108572" y="220626"/>
                </a:lnTo>
                <a:lnTo>
                  <a:pt x="102858" y="225061"/>
                </a:lnTo>
                <a:lnTo>
                  <a:pt x="97144" y="229923"/>
                </a:lnTo>
                <a:lnTo>
                  <a:pt x="92382" y="234116"/>
                </a:lnTo>
                <a:lnTo>
                  <a:pt x="84550" y="241316"/>
                </a:lnTo>
                <a:lnTo>
                  <a:pt x="77894" y="250231"/>
                </a:lnTo>
                <a:lnTo>
                  <a:pt x="71762" y="260543"/>
                </a:lnTo>
                <a:lnTo>
                  <a:pt x="65861" y="271476"/>
                </a:lnTo>
                <a:lnTo>
                  <a:pt x="60063" y="280145"/>
                </a:lnTo>
                <a:lnTo>
                  <a:pt x="57184" y="283791"/>
                </a:lnTo>
                <a:lnTo>
                  <a:pt x="53984" y="290381"/>
                </a:lnTo>
                <a:lnTo>
                  <a:pt x="51610" y="297437"/>
                </a:lnTo>
                <a:lnTo>
                  <a:pt x="47380" y="306924"/>
                </a:lnTo>
                <a:lnTo>
                  <a:pt x="44864" y="314950"/>
                </a:lnTo>
                <a:lnTo>
                  <a:pt x="43448" y="324823"/>
                </a:lnTo>
                <a:lnTo>
                  <a:pt x="43250" y="327863"/>
                </a:lnTo>
                <a:lnTo>
                  <a:pt x="44069" y="330843"/>
                </a:lnTo>
                <a:lnTo>
                  <a:pt x="48822" y="339587"/>
                </a:lnTo>
                <a:lnTo>
                  <a:pt x="51606" y="348210"/>
                </a:lnTo>
                <a:lnTo>
                  <a:pt x="55633" y="353937"/>
                </a:lnTo>
                <a:lnTo>
                  <a:pt x="58040" y="355845"/>
                </a:lnTo>
                <a:lnTo>
                  <a:pt x="60597" y="357117"/>
                </a:lnTo>
                <a:lnTo>
                  <a:pt x="66995" y="359158"/>
                </a:lnTo>
                <a:lnTo>
                  <a:pt x="74150" y="365453"/>
                </a:lnTo>
                <a:lnTo>
                  <a:pt x="77142" y="3682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3"/>
          <p:cNvSpPr/>
          <p:nvPr/>
        </p:nvSpPr>
        <p:spPr>
          <a:xfrm>
            <a:off x="6097904" y="3558820"/>
            <a:ext cx="317184" cy="50194"/>
          </a:xfrm>
          <a:custGeom>
            <a:avLst/>
            <a:gdLst/>
            <a:ahLst/>
            <a:cxnLst/>
            <a:rect l="0" t="0" r="0" b="0"/>
            <a:pathLst>
              <a:path w="317184" h="50194">
                <a:moveTo>
                  <a:pt x="0" y="41630"/>
                </a:moveTo>
                <a:lnTo>
                  <a:pt x="0" y="46180"/>
                </a:lnTo>
                <a:lnTo>
                  <a:pt x="953" y="47521"/>
                </a:lnTo>
                <a:lnTo>
                  <a:pt x="2541" y="48415"/>
                </a:lnTo>
                <a:lnTo>
                  <a:pt x="6844" y="49408"/>
                </a:lnTo>
                <a:lnTo>
                  <a:pt x="14622" y="49967"/>
                </a:lnTo>
                <a:lnTo>
                  <a:pt x="23913" y="50132"/>
                </a:lnTo>
                <a:lnTo>
                  <a:pt x="49093" y="50193"/>
                </a:lnTo>
                <a:lnTo>
                  <a:pt x="53684" y="49243"/>
                </a:lnTo>
                <a:lnTo>
                  <a:pt x="57697" y="47658"/>
                </a:lnTo>
                <a:lnTo>
                  <a:pt x="61325" y="45649"/>
                </a:lnTo>
                <a:lnTo>
                  <a:pt x="65648" y="44309"/>
                </a:lnTo>
                <a:lnTo>
                  <a:pt x="75533" y="42821"/>
                </a:lnTo>
                <a:lnTo>
                  <a:pt x="81788" y="41471"/>
                </a:lnTo>
                <a:lnTo>
                  <a:pt x="88815" y="39619"/>
                </a:lnTo>
                <a:lnTo>
                  <a:pt x="96358" y="37431"/>
                </a:lnTo>
                <a:lnTo>
                  <a:pt x="103291" y="35021"/>
                </a:lnTo>
                <a:lnTo>
                  <a:pt x="109819" y="32461"/>
                </a:lnTo>
                <a:lnTo>
                  <a:pt x="116075" y="29802"/>
                </a:lnTo>
                <a:lnTo>
                  <a:pt x="123104" y="28030"/>
                </a:lnTo>
                <a:lnTo>
                  <a:pt x="130647" y="26848"/>
                </a:lnTo>
                <a:lnTo>
                  <a:pt x="138533" y="26060"/>
                </a:lnTo>
                <a:lnTo>
                  <a:pt x="146648" y="24582"/>
                </a:lnTo>
                <a:lnTo>
                  <a:pt x="154916" y="22645"/>
                </a:lnTo>
                <a:lnTo>
                  <a:pt x="163285" y="20401"/>
                </a:lnTo>
                <a:lnTo>
                  <a:pt x="170769" y="17952"/>
                </a:lnTo>
                <a:lnTo>
                  <a:pt x="177664" y="15367"/>
                </a:lnTo>
                <a:lnTo>
                  <a:pt x="184166" y="12691"/>
                </a:lnTo>
                <a:lnTo>
                  <a:pt x="191357" y="10907"/>
                </a:lnTo>
                <a:lnTo>
                  <a:pt x="199009" y="9718"/>
                </a:lnTo>
                <a:lnTo>
                  <a:pt x="206968" y="8925"/>
                </a:lnTo>
                <a:lnTo>
                  <a:pt x="214179" y="8397"/>
                </a:lnTo>
                <a:lnTo>
                  <a:pt x="220891" y="8044"/>
                </a:lnTo>
                <a:lnTo>
                  <a:pt x="227271" y="7809"/>
                </a:lnTo>
                <a:lnTo>
                  <a:pt x="233429" y="6701"/>
                </a:lnTo>
                <a:lnTo>
                  <a:pt x="239440" y="5008"/>
                </a:lnTo>
                <a:lnTo>
                  <a:pt x="245352" y="2928"/>
                </a:lnTo>
                <a:lnTo>
                  <a:pt x="251198" y="1541"/>
                </a:lnTo>
                <a:lnTo>
                  <a:pt x="257001" y="616"/>
                </a:lnTo>
                <a:lnTo>
                  <a:pt x="262774" y="0"/>
                </a:lnTo>
                <a:lnTo>
                  <a:pt x="267575" y="542"/>
                </a:lnTo>
                <a:lnTo>
                  <a:pt x="271729" y="1855"/>
                </a:lnTo>
                <a:lnTo>
                  <a:pt x="275450" y="3683"/>
                </a:lnTo>
                <a:lnTo>
                  <a:pt x="278883" y="4902"/>
                </a:lnTo>
                <a:lnTo>
                  <a:pt x="285238" y="6256"/>
                </a:lnTo>
                <a:lnTo>
                  <a:pt x="294172" y="7018"/>
                </a:lnTo>
                <a:lnTo>
                  <a:pt x="302851" y="7245"/>
                </a:lnTo>
                <a:lnTo>
                  <a:pt x="310926" y="7336"/>
                </a:lnTo>
                <a:lnTo>
                  <a:pt x="317183" y="7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4"/>
          <p:cNvSpPr/>
          <p:nvPr/>
        </p:nvSpPr>
        <p:spPr>
          <a:xfrm>
            <a:off x="6157912" y="3653110"/>
            <a:ext cx="317184" cy="41638"/>
          </a:xfrm>
          <a:custGeom>
            <a:avLst/>
            <a:gdLst/>
            <a:ahLst/>
            <a:cxnLst/>
            <a:rect l="0" t="0" r="0" b="0"/>
            <a:pathLst>
              <a:path w="317184" h="41638">
                <a:moveTo>
                  <a:pt x="0" y="41637"/>
                </a:moveTo>
                <a:lnTo>
                  <a:pt x="40551" y="41637"/>
                </a:lnTo>
                <a:lnTo>
                  <a:pt x="47036" y="40685"/>
                </a:lnTo>
                <a:lnTo>
                  <a:pt x="54218" y="39097"/>
                </a:lnTo>
                <a:lnTo>
                  <a:pt x="61863" y="37086"/>
                </a:lnTo>
                <a:lnTo>
                  <a:pt x="68864" y="35746"/>
                </a:lnTo>
                <a:lnTo>
                  <a:pt x="75437" y="34852"/>
                </a:lnTo>
                <a:lnTo>
                  <a:pt x="81724" y="34256"/>
                </a:lnTo>
                <a:lnTo>
                  <a:pt x="88773" y="32906"/>
                </a:lnTo>
                <a:lnTo>
                  <a:pt x="96329" y="31054"/>
                </a:lnTo>
                <a:lnTo>
                  <a:pt x="104225" y="28867"/>
                </a:lnTo>
                <a:lnTo>
                  <a:pt x="112345" y="27409"/>
                </a:lnTo>
                <a:lnTo>
                  <a:pt x="120617" y="26436"/>
                </a:lnTo>
                <a:lnTo>
                  <a:pt x="128989" y="25788"/>
                </a:lnTo>
                <a:lnTo>
                  <a:pt x="137428" y="24404"/>
                </a:lnTo>
                <a:lnTo>
                  <a:pt x="145911" y="22528"/>
                </a:lnTo>
                <a:lnTo>
                  <a:pt x="154424" y="20325"/>
                </a:lnTo>
                <a:lnTo>
                  <a:pt x="162957" y="18857"/>
                </a:lnTo>
                <a:lnTo>
                  <a:pt x="171503" y="17878"/>
                </a:lnTo>
                <a:lnTo>
                  <a:pt x="180058" y="17225"/>
                </a:lnTo>
                <a:lnTo>
                  <a:pt x="188619" y="15837"/>
                </a:lnTo>
                <a:lnTo>
                  <a:pt x="197183" y="13960"/>
                </a:lnTo>
                <a:lnTo>
                  <a:pt x="205751" y="11756"/>
                </a:lnTo>
                <a:lnTo>
                  <a:pt x="214320" y="10286"/>
                </a:lnTo>
                <a:lnTo>
                  <a:pt x="222890" y="9307"/>
                </a:lnTo>
                <a:lnTo>
                  <a:pt x="231461" y="8653"/>
                </a:lnTo>
                <a:lnTo>
                  <a:pt x="239080" y="8218"/>
                </a:lnTo>
                <a:lnTo>
                  <a:pt x="252625" y="7734"/>
                </a:lnTo>
                <a:lnTo>
                  <a:pt x="258904" y="6653"/>
                </a:lnTo>
                <a:lnTo>
                  <a:pt x="264995" y="4979"/>
                </a:lnTo>
                <a:lnTo>
                  <a:pt x="270961" y="2911"/>
                </a:lnTo>
                <a:lnTo>
                  <a:pt x="275891" y="1532"/>
                </a:lnTo>
                <a:lnTo>
                  <a:pt x="280130" y="613"/>
                </a:lnTo>
                <a:lnTo>
                  <a:pt x="283908" y="0"/>
                </a:lnTo>
                <a:lnTo>
                  <a:pt x="287380" y="544"/>
                </a:lnTo>
                <a:lnTo>
                  <a:pt x="290647" y="1859"/>
                </a:lnTo>
                <a:lnTo>
                  <a:pt x="293777" y="3689"/>
                </a:lnTo>
                <a:lnTo>
                  <a:pt x="296816" y="4908"/>
                </a:lnTo>
                <a:lnTo>
                  <a:pt x="299795" y="5721"/>
                </a:lnTo>
                <a:lnTo>
                  <a:pt x="308094" y="7252"/>
                </a:lnTo>
                <a:lnTo>
                  <a:pt x="317183" y="73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5"/>
          <p:cNvSpPr/>
          <p:nvPr/>
        </p:nvSpPr>
        <p:spPr>
          <a:xfrm>
            <a:off x="6595109" y="3497579"/>
            <a:ext cx="342901" cy="368619"/>
          </a:xfrm>
          <a:custGeom>
            <a:avLst/>
            <a:gdLst/>
            <a:ahLst/>
            <a:cxnLst/>
            <a:rect l="0" t="0" r="0" b="0"/>
            <a:pathLst>
              <a:path w="342901" h="368619">
                <a:moveTo>
                  <a:pt x="0" y="0"/>
                </a:moveTo>
                <a:lnTo>
                  <a:pt x="11932" y="11932"/>
                </a:lnTo>
                <a:lnTo>
                  <a:pt x="13670" y="14622"/>
                </a:lnTo>
                <a:lnTo>
                  <a:pt x="18999" y="28324"/>
                </a:lnTo>
                <a:lnTo>
                  <a:pt x="23684" y="37354"/>
                </a:lnTo>
                <a:lnTo>
                  <a:pt x="31677" y="48745"/>
                </a:lnTo>
                <a:lnTo>
                  <a:pt x="37257" y="58495"/>
                </a:lnTo>
                <a:lnTo>
                  <a:pt x="42911" y="66638"/>
                </a:lnTo>
                <a:lnTo>
                  <a:pt x="49552" y="74385"/>
                </a:lnTo>
                <a:lnTo>
                  <a:pt x="58853" y="84178"/>
                </a:lnTo>
                <a:lnTo>
                  <a:pt x="66797" y="94880"/>
                </a:lnTo>
                <a:lnTo>
                  <a:pt x="74455" y="105987"/>
                </a:lnTo>
                <a:lnTo>
                  <a:pt x="84209" y="117273"/>
                </a:lnTo>
                <a:lnTo>
                  <a:pt x="94894" y="128639"/>
                </a:lnTo>
                <a:lnTo>
                  <a:pt x="105040" y="140041"/>
                </a:lnTo>
                <a:lnTo>
                  <a:pt x="112725" y="151458"/>
                </a:lnTo>
                <a:lnTo>
                  <a:pt x="121856" y="162882"/>
                </a:lnTo>
                <a:lnTo>
                  <a:pt x="126957" y="168596"/>
                </a:lnTo>
                <a:lnTo>
                  <a:pt x="133216" y="174310"/>
                </a:lnTo>
                <a:lnTo>
                  <a:pt x="140246" y="180024"/>
                </a:lnTo>
                <a:lnTo>
                  <a:pt x="147790" y="185739"/>
                </a:lnTo>
                <a:lnTo>
                  <a:pt x="154724" y="191454"/>
                </a:lnTo>
                <a:lnTo>
                  <a:pt x="161253" y="197169"/>
                </a:lnTo>
                <a:lnTo>
                  <a:pt x="167509" y="202883"/>
                </a:lnTo>
                <a:lnTo>
                  <a:pt x="179541" y="214313"/>
                </a:lnTo>
                <a:lnTo>
                  <a:pt x="202788" y="237173"/>
                </a:lnTo>
                <a:lnTo>
                  <a:pt x="208535" y="241936"/>
                </a:lnTo>
                <a:lnTo>
                  <a:pt x="214271" y="246063"/>
                </a:lnTo>
                <a:lnTo>
                  <a:pt x="220000" y="249767"/>
                </a:lnTo>
                <a:lnTo>
                  <a:pt x="225724" y="254141"/>
                </a:lnTo>
                <a:lnTo>
                  <a:pt x="231445" y="258963"/>
                </a:lnTo>
                <a:lnTo>
                  <a:pt x="237165" y="264082"/>
                </a:lnTo>
                <a:lnTo>
                  <a:pt x="248599" y="274850"/>
                </a:lnTo>
                <a:lnTo>
                  <a:pt x="276108" y="301872"/>
                </a:lnTo>
                <a:lnTo>
                  <a:pt x="292983" y="318710"/>
                </a:lnTo>
                <a:lnTo>
                  <a:pt x="301983" y="325164"/>
                </a:lnTo>
                <a:lnTo>
                  <a:pt x="307049" y="328219"/>
                </a:lnTo>
                <a:lnTo>
                  <a:pt x="315219" y="336693"/>
                </a:lnTo>
                <a:lnTo>
                  <a:pt x="323674" y="348554"/>
                </a:lnTo>
                <a:lnTo>
                  <a:pt x="329690" y="355159"/>
                </a:lnTo>
                <a:lnTo>
                  <a:pt x="331236" y="357740"/>
                </a:lnTo>
                <a:lnTo>
                  <a:pt x="332954" y="363148"/>
                </a:lnTo>
                <a:lnTo>
                  <a:pt x="334364" y="364972"/>
                </a:lnTo>
                <a:lnTo>
                  <a:pt x="336257" y="366187"/>
                </a:lnTo>
                <a:lnTo>
                  <a:pt x="342900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6"/>
          <p:cNvSpPr/>
          <p:nvPr/>
        </p:nvSpPr>
        <p:spPr>
          <a:xfrm>
            <a:off x="6697980" y="3514725"/>
            <a:ext cx="197168" cy="334328"/>
          </a:xfrm>
          <a:custGeom>
            <a:avLst/>
            <a:gdLst/>
            <a:ahLst/>
            <a:cxnLst/>
            <a:rect l="0" t="0" r="0" b="0"/>
            <a:pathLst>
              <a:path w="197168" h="334328">
                <a:moveTo>
                  <a:pt x="197167" y="0"/>
                </a:moveTo>
                <a:lnTo>
                  <a:pt x="197167" y="20151"/>
                </a:lnTo>
                <a:lnTo>
                  <a:pt x="194627" y="28323"/>
                </a:lnTo>
                <a:lnTo>
                  <a:pt x="190323" y="38305"/>
                </a:lnTo>
                <a:lnTo>
                  <a:pt x="185236" y="49092"/>
                </a:lnTo>
                <a:lnTo>
                  <a:pt x="177016" y="65875"/>
                </a:lnTo>
                <a:lnTo>
                  <a:pt x="173256" y="71539"/>
                </a:lnTo>
                <a:lnTo>
                  <a:pt x="168844" y="77220"/>
                </a:lnTo>
                <a:lnTo>
                  <a:pt x="163998" y="82912"/>
                </a:lnTo>
                <a:lnTo>
                  <a:pt x="158861" y="89565"/>
                </a:lnTo>
                <a:lnTo>
                  <a:pt x="153533" y="96857"/>
                </a:lnTo>
                <a:lnTo>
                  <a:pt x="142531" y="112580"/>
                </a:lnTo>
                <a:lnTo>
                  <a:pt x="131292" y="129093"/>
                </a:lnTo>
                <a:lnTo>
                  <a:pt x="125628" y="136544"/>
                </a:lnTo>
                <a:lnTo>
                  <a:pt x="119947" y="143417"/>
                </a:lnTo>
                <a:lnTo>
                  <a:pt x="114254" y="149904"/>
                </a:lnTo>
                <a:lnTo>
                  <a:pt x="109507" y="157086"/>
                </a:lnTo>
                <a:lnTo>
                  <a:pt x="105390" y="164731"/>
                </a:lnTo>
                <a:lnTo>
                  <a:pt x="101692" y="172686"/>
                </a:lnTo>
                <a:lnTo>
                  <a:pt x="97322" y="180846"/>
                </a:lnTo>
                <a:lnTo>
                  <a:pt x="92504" y="189144"/>
                </a:lnTo>
                <a:lnTo>
                  <a:pt x="87386" y="197533"/>
                </a:lnTo>
                <a:lnTo>
                  <a:pt x="82070" y="205031"/>
                </a:lnTo>
                <a:lnTo>
                  <a:pt x="76621" y="211935"/>
                </a:lnTo>
                <a:lnTo>
                  <a:pt x="71083" y="218442"/>
                </a:lnTo>
                <a:lnTo>
                  <a:pt x="66438" y="224685"/>
                </a:lnTo>
                <a:lnTo>
                  <a:pt x="62390" y="230753"/>
                </a:lnTo>
                <a:lnTo>
                  <a:pt x="58738" y="236702"/>
                </a:lnTo>
                <a:lnTo>
                  <a:pt x="55351" y="242574"/>
                </a:lnTo>
                <a:lnTo>
                  <a:pt x="49047" y="254178"/>
                </a:lnTo>
                <a:lnTo>
                  <a:pt x="37240" y="277150"/>
                </a:lnTo>
                <a:lnTo>
                  <a:pt x="31474" y="288595"/>
                </a:lnTo>
                <a:lnTo>
                  <a:pt x="25735" y="297491"/>
                </a:lnTo>
                <a:lnTo>
                  <a:pt x="20010" y="304621"/>
                </a:lnTo>
                <a:lnTo>
                  <a:pt x="14291" y="310964"/>
                </a:lnTo>
                <a:lnTo>
                  <a:pt x="8574" y="316959"/>
                </a:lnTo>
                <a:lnTo>
                  <a:pt x="5716" y="319890"/>
                </a:lnTo>
                <a:lnTo>
                  <a:pt x="3810" y="322798"/>
                </a:lnTo>
                <a:lnTo>
                  <a:pt x="335" y="333190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7"/>
          <p:cNvSpPr/>
          <p:nvPr/>
        </p:nvSpPr>
        <p:spPr>
          <a:xfrm>
            <a:off x="6980872" y="3377928"/>
            <a:ext cx="402909" cy="193091"/>
          </a:xfrm>
          <a:custGeom>
            <a:avLst/>
            <a:gdLst/>
            <a:ahLst/>
            <a:cxnLst/>
            <a:rect l="0" t="0" r="0" b="0"/>
            <a:pathLst>
              <a:path w="402909" h="193091">
                <a:moveTo>
                  <a:pt x="0" y="51072"/>
                </a:moveTo>
                <a:lnTo>
                  <a:pt x="4551" y="51072"/>
                </a:lnTo>
                <a:lnTo>
                  <a:pt x="5892" y="50119"/>
                </a:lnTo>
                <a:lnTo>
                  <a:pt x="6785" y="48532"/>
                </a:lnTo>
                <a:lnTo>
                  <a:pt x="8219" y="43691"/>
                </a:lnTo>
                <a:lnTo>
                  <a:pt x="13019" y="38301"/>
                </a:lnTo>
                <a:lnTo>
                  <a:pt x="20473" y="30672"/>
                </a:lnTo>
                <a:lnTo>
                  <a:pt x="23174" y="28900"/>
                </a:lnTo>
                <a:lnTo>
                  <a:pt x="36892" y="23514"/>
                </a:lnTo>
                <a:lnTo>
                  <a:pt x="45924" y="19774"/>
                </a:lnTo>
                <a:lnTo>
                  <a:pt x="57316" y="16715"/>
                </a:lnTo>
                <a:lnTo>
                  <a:pt x="67066" y="12625"/>
                </a:lnTo>
                <a:lnTo>
                  <a:pt x="78715" y="9518"/>
                </a:lnTo>
                <a:lnTo>
                  <a:pt x="90229" y="8791"/>
                </a:lnTo>
                <a:lnTo>
                  <a:pt x="97300" y="8597"/>
                </a:lnTo>
                <a:lnTo>
                  <a:pt x="103919" y="7515"/>
                </a:lnTo>
                <a:lnTo>
                  <a:pt x="116354" y="3773"/>
                </a:lnTo>
                <a:lnTo>
                  <a:pt x="128231" y="1475"/>
                </a:lnTo>
                <a:lnTo>
                  <a:pt x="139859" y="454"/>
                </a:lnTo>
                <a:lnTo>
                  <a:pt x="151377" y="0"/>
                </a:lnTo>
                <a:lnTo>
                  <a:pt x="162846" y="2338"/>
                </a:lnTo>
                <a:lnTo>
                  <a:pt x="173341" y="5600"/>
                </a:lnTo>
                <a:lnTo>
                  <a:pt x="185557" y="7436"/>
                </a:lnTo>
                <a:lnTo>
                  <a:pt x="195500" y="7866"/>
                </a:lnTo>
                <a:lnTo>
                  <a:pt x="198913" y="8933"/>
                </a:lnTo>
                <a:lnTo>
                  <a:pt x="201189" y="10596"/>
                </a:lnTo>
                <a:lnTo>
                  <a:pt x="202706" y="12658"/>
                </a:lnTo>
                <a:lnTo>
                  <a:pt x="204392" y="17489"/>
                </a:lnTo>
                <a:lnTo>
                  <a:pt x="205140" y="22811"/>
                </a:lnTo>
                <a:lnTo>
                  <a:pt x="205473" y="28351"/>
                </a:lnTo>
                <a:lnTo>
                  <a:pt x="205621" y="36529"/>
                </a:lnTo>
                <a:lnTo>
                  <a:pt x="205662" y="41376"/>
                </a:lnTo>
                <a:lnTo>
                  <a:pt x="203783" y="45561"/>
                </a:lnTo>
                <a:lnTo>
                  <a:pt x="200625" y="49303"/>
                </a:lnTo>
                <a:lnTo>
                  <a:pt x="196615" y="52750"/>
                </a:lnTo>
                <a:lnTo>
                  <a:pt x="192989" y="56953"/>
                </a:lnTo>
                <a:lnTo>
                  <a:pt x="189619" y="61660"/>
                </a:lnTo>
                <a:lnTo>
                  <a:pt x="186420" y="66703"/>
                </a:lnTo>
                <a:lnTo>
                  <a:pt x="182383" y="71970"/>
                </a:lnTo>
                <a:lnTo>
                  <a:pt x="177786" y="77386"/>
                </a:lnTo>
                <a:lnTo>
                  <a:pt x="172816" y="82903"/>
                </a:lnTo>
                <a:lnTo>
                  <a:pt x="162215" y="94111"/>
                </a:lnTo>
                <a:lnTo>
                  <a:pt x="156721" y="99767"/>
                </a:lnTo>
                <a:lnTo>
                  <a:pt x="150201" y="105443"/>
                </a:lnTo>
                <a:lnTo>
                  <a:pt x="142997" y="111132"/>
                </a:lnTo>
                <a:lnTo>
                  <a:pt x="135336" y="116829"/>
                </a:lnTo>
                <a:lnTo>
                  <a:pt x="128324" y="122532"/>
                </a:lnTo>
                <a:lnTo>
                  <a:pt x="121744" y="128240"/>
                </a:lnTo>
                <a:lnTo>
                  <a:pt x="115453" y="133949"/>
                </a:lnTo>
                <a:lnTo>
                  <a:pt x="109354" y="138708"/>
                </a:lnTo>
                <a:lnTo>
                  <a:pt x="103382" y="142834"/>
                </a:lnTo>
                <a:lnTo>
                  <a:pt x="97496" y="146536"/>
                </a:lnTo>
                <a:lnTo>
                  <a:pt x="92621" y="150910"/>
                </a:lnTo>
                <a:lnTo>
                  <a:pt x="88417" y="155731"/>
                </a:lnTo>
                <a:lnTo>
                  <a:pt x="84662" y="160849"/>
                </a:lnTo>
                <a:lnTo>
                  <a:pt x="80254" y="165214"/>
                </a:lnTo>
                <a:lnTo>
                  <a:pt x="75410" y="169077"/>
                </a:lnTo>
                <a:lnTo>
                  <a:pt x="65900" y="174956"/>
                </a:lnTo>
                <a:lnTo>
                  <a:pt x="58499" y="177569"/>
                </a:lnTo>
                <a:lnTo>
                  <a:pt x="56144" y="179218"/>
                </a:lnTo>
                <a:lnTo>
                  <a:pt x="54575" y="181270"/>
                </a:lnTo>
                <a:lnTo>
                  <a:pt x="51618" y="187824"/>
                </a:lnTo>
                <a:lnTo>
                  <a:pt x="51490" y="192662"/>
                </a:lnTo>
                <a:lnTo>
                  <a:pt x="53376" y="193090"/>
                </a:lnTo>
                <a:lnTo>
                  <a:pt x="64180" y="190094"/>
                </a:lnTo>
                <a:lnTo>
                  <a:pt x="75743" y="188784"/>
                </a:lnTo>
                <a:lnTo>
                  <a:pt x="88909" y="188477"/>
                </a:lnTo>
                <a:lnTo>
                  <a:pt x="95468" y="187443"/>
                </a:lnTo>
                <a:lnTo>
                  <a:pt x="107835" y="183753"/>
                </a:lnTo>
                <a:lnTo>
                  <a:pt x="115705" y="181436"/>
                </a:lnTo>
                <a:lnTo>
                  <a:pt x="134609" y="176322"/>
                </a:lnTo>
                <a:lnTo>
                  <a:pt x="244848" y="148218"/>
                </a:lnTo>
                <a:lnTo>
                  <a:pt x="264079" y="142508"/>
                </a:lnTo>
                <a:lnTo>
                  <a:pt x="290971" y="133938"/>
                </a:lnTo>
                <a:lnTo>
                  <a:pt x="299708" y="132033"/>
                </a:lnTo>
                <a:lnTo>
                  <a:pt x="308390" y="130764"/>
                </a:lnTo>
                <a:lnTo>
                  <a:pt x="317036" y="129917"/>
                </a:lnTo>
                <a:lnTo>
                  <a:pt x="325657" y="129353"/>
                </a:lnTo>
                <a:lnTo>
                  <a:pt x="334262" y="128977"/>
                </a:lnTo>
                <a:lnTo>
                  <a:pt x="357486" y="128447"/>
                </a:lnTo>
                <a:lnTo>
                  <a:pt x="395349" y="128237"/>
                </a:lnTo>
                <a:lnTo>
                  <a:pt x="397869" y="129185"/>
                </a:lnTo>
                <a:lnTo>
                  <a:pt x="399548" y="130770"/>
                </a:lnTo>
                <a:lnTo>
                  <a:pt x="402908" y="1367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8"/>
          <p:cNvSpPr/>
          <p:nvPr/>
        </p:nvSpPr>
        <p:spPr>
          <a:xfrm>
            <a:off x="4949596" y="3326129"/>
            <a:ext cx="711112" cy="642542"/>
          </a:xfrm>
          <a:custGeom>
            <a:avLst/>
            <a:gdLst/>
            <a:ahLst/>
            <a:cxnLst/>
            <a:rect l="0" t="0" r="0" b="0"/>
            <a:pathLst>
              <a:path w="711112" h="642542">
                <a:moveTo>
                  <a:pt x="25311" y="488633"/>
                </a:moveTo>
                <a:lnTo>
                  <a:pt x="25311" y="493184"/>
                </a:lnTo>
                <a:lnTo>
                  <a:pt x="26264" y="494525"/>
                </a:lnTo>
                <a:lnTo>
                  <a:pt x="27851" y="495418"/>
                </a:lnTo>
                <a:lnTo>
                  <a:pt x="32155" y="496411"/>
                </a:lnTo>
                <a:lnTo>
                  <a:pt x="37243" y="496853"/>
                </a:lnTo>
                <a:lnTo>
                  <a:pt x="39933" y="497923"/>
                </a:lnTo>
                <a:lnTo>
                  <a:pt x="58481" y="509106"/>
                </a:lnTo>
                <a:lnTo>
                  <a:pt x="78994" y="526050"/>
                </a:lnTo>
                <a:lnTo>
                  <a:pt x="90959" y="536444"/>
                </a:lnTo>
                <a:lnTo>
                  <a:pt x="121668" y="555948"/>
                </a:lnTo>
                <a:lnTo>
                  <a:pt x="132589" y="566493"/>
                </a:lnTo>
                <a:lnTo>
                  <a:pt x="146632" y="583140"/>
                </a:lnTo>
                <a:lnTo>
                  <a:pt x="157337" y="593501"/>
                </a:lnTo>
                <a:lnTo>
                  <a:pt x="177191" y="607914"/>
                </a:lnTo>
                <a:lnTo>
                  <a:pt x="185206" y="614037"/>
                </a:lnTo>
                <a:lnTo>
                  <a:pt x="205873" y="625729"/>
                </a:lnTo>
                <a:lnTo>
                  <a:pt x="216051" y="630527"/>
                </a:lnTo>
                <a:lnTo>
                  <a:pt x="223749" y="632659"/>
                </a:lnTo>
                <a:lnTo>
                  <a:pt x="226183" y="634181"/>
                </a:lnTo>
                <a:lnTo>
                  <a:pt x="227806" y="636147"/>
                </a:lnTo>
                <a:lnTo>
                  <a:pt x="228887" y="638411"/>
                </a:lnTo>
                <a:lnTo>
                  <a:pt x="230561" y="639920"/>
                </a:lnTo>
                <a:lnTo>
                  <a:pt x="232629" y="640926"/>
                </a:lnTo>
                <a:lnTo>
                  <a:pt x="238241" y="642541"/>
                </a:lnTo>
                <a:lnTo>
                  <a:pt x="238703" y="641721"/>
                </a:lnTo>
                <a:lnTo>
                  <a:pt x="239351" y="636016"/>
                </a:lnTo>
                <a:lnTo>
                  <a:pt x="239502" y="630972"/>
                </a:lnTo>
                <a:lnTo>
                  <a:pt x="237030" y="623014"/>
                </a:lnTo>
                <a:lnTo>
                  <a:pt x="232756" y="614081"/>
                </a:lnTo>
                <a:lnTo>
                  <a:pt x="227681" y="606935"/>
                </a:lnTo>
                <a:lnTo>
                  <a:pt x="224791" y="595504"/>
                </a:lnTo>
                <a:lnTo>
                  <a:pt x="224020" y="588456"/>
                </a:lnTo>
                <a:lnTo>
                  <a:pt x="221601" y="581851"/>
                </a:lnTo>
                <a:lnTo>
                  <a:pt x="210048" y="562503"/>
                </a:lnTo>
                <a:lnTo>
                  <a:pt x="203301" y="547182"/>
                </a:lnTo>
                <a:lnTo>
                  <a:pt x="194588" y="533387"/>
                </a:lnTo>
                <a:lnTo>
                  <a:pt x="189598" y="527042"/>
                </a:lnTo>
                <a:lnTo>
                  <a:pt x="181512" y="509831"/>
                </a:lnTo>
                <a:lnTo>
                  <a:pt x="178023" y="499908"/>
                </a:lnTo>
                <a:lnTo>
                  <a:pt x="166525" y="481262"/>
                </a:lnTo>
                <a:lnTo>
                  <a:pt x="153795" y="463449"/>
                </a:lnTo>
                <a:lnTo>
                  <a:pt x="144963" y="446008"/>
                </a:lnTo>
                <a:lnTo>
                  <a:pt x="130084" y="415573"/>
                </a:lnTo>
                <a:lnTo>
                  <a:pt x="119185" y="396154"/>
                </a:lnTo>
                <a:lnTo>
                  <a:pt x="107990" y="377046"/>
                </a:lnTo>
                <a:lnTo>
                  <a:pt x="96664" y="355854"/>
                </a:lnTo>
                <a:lnTo>
                  <a:pt x="85281" y="336275"/>
                </a:lnTo>
                <a:lnTo>
                  <a:pt x="74825" y="318048"/>
                </a:lnTo>
                <a:lnTo>
                  <a:pt x="67002" y="300423"/>
                </a:lnTo>
                <a:lnTo>
                  <a:pt x="60350" y="283064"/>
                </a:lnTo>
                <a:lnTo>
                  <a:pt x="54219" y="266776"/>
                </a:lnTo>
                <a:lnTo>
                  <a:pt x="48319" y="253188"/>
                </a:lnTo>
                <a:lnTo>
                  <a:pt x="42522" y="238258"/>
                </a:lnTo>
                <a:lnTo>
                  <a:pt x="39642" y="230276"/>
                </a:lnTo>
                <a:lnTo>
                  <a:pt x="35818" y="224003"/>
                </a:lnTo>
                <a:lnTo>
                  <a:pt x="18532" y="204550"/>
                </a:lnTo>
                <a:lnTo>
                  <a:pt x="12773" y="194734"/>
                </a:lnTo>
                <a:lnTo>
                  <a:pt x="8579" y="183853"/>
                </a:lnTo>
                <a:lnTo>
                  <a:pt x="2680" y="174596"/>
                </a:lnTo>
                <a:lnTo>
                  <a:pt x="0" y="164609"/>
                </a:lnTo>
                <a:lnTo>
                  <a:pt x="817" y="163080"/>
                </a:lnTo>
                <a:lnTo>
                  <a:pt x="7010" y="155649"/>
                </a:lnTo>
                <a:lnTo>
                  <a:pt x="16925" y="150153"/>
                </a:lnTo>
                <a:lnTo>
                  <a:pt x="26664" y="147698"/>
                </a:lnTo>
                <a:lnTo>
                  <a:pt x="37343" y="145654"/>
                </a:lnTo>
                <a:lnTo>
                  <a:pt x="94416" y="125616"/>
                </a:lnTo>
                <a:lnTo>
                  <a:pt x="113810" y="119965"/>
                </a:lnTo>
                <a:lnTo>
                  <a:pt x="157304" y="108576"/>
                </a:lnTo>
                <a:lnTo>
                  <a:pt x="169504" y="104769"/>
                </a:lnTo>
                <a:lnTo>
                  <a:pt x="182400" y="100326"/>
                </a:lnTo>
                <a:lnTo>
                  <a:pt x="209428" y="90310"/>
                </a:lnTo>
                <a:lnTo>
                  <a:pt x="237316" y="79508"/>
                </a:lnTo>
                <a:lnTo>
                  <a:pt x="252372" y="74913"/>
                </a:lnTo>
                <a:lnTo>
                  <a:pt x="268126" y="70897"/>
                </a:lnTo>
                <a:lnTo>
                  <a:pt x="284343" y="67268"/>
                </a:lnTo>
                <a:lnTo>
                  <a:pt x="317601" y="60694"/>
                </a:lnTo>
                <a:lnTo>
                  <a:pt x="334471" y="57608"/>
                </a:lnTo>
                <a:lnTo>
                  <a:pt x="350480" y="53646"/>
                </a:lnTo>
                <a:lnTo>
                  <a:pt x="365915" y="49099"/>
                </a:lnTo>
                <a:lnTo>
                  <a:pt x="380968" y="44163"/>
                </a:lnTo>
                <a:lnTo>
                  <a:pt x="396718" y="39920"/>
                </a:lnTo>
                <a:lnTo>
                  <a:pt x="412934" y="36138"/>
                </a:lnTo>
                <a:lnTo>
                  <a:pt x="444285" y="29397"/>
                </a:lnTo>
                <a:lnTo>
                  <a:pt x="497997" y="17308"/>
                </a:lnTo>
                <a:lnTo>
                  <a:pt x="524954" y="11503"/>
                </a:lnTo>
                <a:lnTo>
                  <a:pt x="549634" y="5748"/>
                </a:lnTo>
                <a:lnTo>
                  <a:pt x="561550" y="3832"/>
                </a:lnTo>
                <a:lnTo>
                  <a:pt x="573304" y="2555"/>
                </a:lnTo>
                <a:lnTo>
                  <a:pt x="584950" y="1703"/>
                </a:lnTo>
                <a:lnTo>
                  <a:pt x="597476" y="1136"/>
                </a:lnTo>
                <a:lnTo>
                  <a:pt x="624094" y="505"/>
                </a:lnTo>
                <a:lnTo>
                  <a:pt x="7111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9"/>
          <p:cNvSpPr/>
          <p:nvPr/>
        </p:nvSpPr>
        <p:spPr>
          <a:xfrm>
            <a:off x="6440804" y="3155077"/>
            <a:ext cx="874397" cy="771094"/>
          </a:xfrm>
          <a:custGeom>
            <a:avLst/>
            <a:gdLst/>
            <a:ahLst/>
            <a:cxnLst/>
            <a:rect l="0" t="0" r="0" b="0"/>
            <a:pathLst>
              <a:path w="874397" h="771094">
                <a:moveTo>
                  <a:pt x="0" y="702548"/>
                </a:moveTo>
                <a:lnTo>
                  <a:pt x="11932" y="714479"/>
                </a:lnTo>
                <a:lnTo>
                  <a:pt x="14622" y="716217"/>
                </a:lnTo>
                <a:lnTo>
                  <a:pt x="38306" y="726231"/>
                </a:lnTo>
                <a:lnTo>
                  <a:pt x="53684" y="733272"/>
                </a:lnTo>
                <a:lnTo>
                  <a:pt x="80835" y="743368"/>
                </a:lnTo>
                <a:lnTo>
                  <a:pt x="96448" y="751367"/>
                </a:lnTo>
                <a:lnTo>
                  <a:pt x="104143" y="756948"/>
                </a:lnTo>
                <a:lnTo>
                  <a:pt x="108482" y="758817"/>
                </a:lnTo>
                <a:lnTo>
                  <a:pt x="122736" y="762400"/>
                </a:lnTo>
                <a:lnTo>
                  <a:pt x="133416" y="768118"/>
                </a:lnTo>
                <a:lnTo>
                  <a:pt x="139624" y="769790"/>
                </a:lnTo>
                <a:lnTo>
                  <a:pt x="165726" y="771093"/>
                </a:lnTo>
                <a:lnTo>
                  <a:pt x="167633" y="770152"/>
                </a:lnTo>
                <a:lnTo>
                  <a:pt x="168906" y="768572"/>
                </a:lnTo>
                <a:lnTo>
                  <a:pt x="169754" y="766566"/>
                </a:lnTo>
                <a:lnTo>
                  <a:pt x="170949" y="759193"/>
                </a:lnTo>
                <a:lnTo>
                  <a:pt x="171407" y="737957"/>
                </a:lnTo>
                <a:lnTo>
                  <a:pt x="168891" y="727493"/>
                </a:lnTo>
                <a:lnTo>
                  <a:pt x="165550" y="716492"/>
                </a:lnTo>
                <a:lnTo>
                  <a:pt x="162717" y="698636"/>
                </a:lnTo>
                <a:lnTo>
                  <a:pt x="156269" y="675671"/>
                </a:lnTo>
                <a:lnTo>
                  <a:pt x="145557" y="642311"/>
                </a:lnTo>
                <a:lnTo>
                  <a:pt x="139940" y="624341"/>
                </a:lnTo>
                <a:lnTo>
                  <a:pt x="134268" y="603654"/>
                </a:lnTo>
                <a:lnTo>
                  <a:pt x="126033" y="584300"/>
                </a:lnTo>
                <a:lnTo>
                  <a:pt x="116975" y="566173"/>
                </a:lnTo>
                <a:lnTo>
                  <a:pt x="109775" y="548592"/>
                </a:lnTo>
                <a:lnTo>
                  <a:pt x="103399" y="528713"/>
                </a:lnTo>
                <a:lnTo>
                  <a:pt x="96438" y="507178"/>
                </a:lnTo>
                <a:lnTo>
                  <a:pt x="86994" y="484907"/>
                </a:lnTo>
                <a:lnTo>
                  <a:pt x="78987" y="462308"/>
                </a:lnTo>
                <a:lnTo>
                  <a:pt x="69124" y="430706"/>
                </a:lnTo>
                <a:lnTo>
                  <a:pt x="57258" y="394427"/>
                </a:lnTo>
                <a:lnTo>
                  <a:pt x="48944" y="377010"/>
                </a:lnTo>
                <a:lnTo>
                  <a:pt x="39850" y="359744"/>
                </a:lnTo>
                <a:lnTo>
                  <a:pt x="32634" y="342545"/>
                </a:lnTo>
                <a:lnTo>
                  <a:pt x="26252" y="325377"/>
                </a:lnTo>
                <a:lnTo>
                  <a:pt x="21193" y="309173"/>
                </a:lnTo>
                <a:lnTo>
                  <a:pt x="17392" y="289341"/>
                </a:lnTo>
                <a:lnTo>
                  <a:pt x="10597" y="265574"/>
                </a:lnTo>
                <a:lnTo>
                  <a:pt x="8973" y="242534"/>
                </a:lnTo>
                <a:lnTo>
                  <a:pt x="9792" y="237757"/>
                </a:lnTo>
                <a:lnTo>
                  <a:pt x="13243" y="229909"/>
                </a:lnTo>
                <a:lnTo>
                  <a:pt x="23218" y="217110"/>
                </a:lnTo>
                <a:lnTo>
                  <a:pt x="37195" y="202530"/>
                </a:lnTo>
                <a:lnTo>
                  <a:pt x="40989" y="200610"/>
                </a:lnTo>
                <a:lnTo>
                  <a:pt x="66229" y="192725"/>
                </a:lnTo>
                <a:lnTo>
                  <a:pt x="87569" y="184988"/>
                </a:lnTo>
                <a:lnTo>
                  <a:pt x="111989" y="176663"/>
                </a:lnTo>
                <a:lnTo>
                  <a:pt x="131371" y="171006"/>
                </a:lnTo>
                <a:lnTo>
                  <a:pt x="152685" y="164364"/>
                </a:lnTo>
                <a:lnTo>
                  <a:pt x="174858" y="155063"/>
                </a:lnTo>
                <a:lnTo>
                  <a:pt x="199953" y="147119"/>
                </a:lnTo>
                <a:lnTo>
                  <a:pt x="213312" y="143666"/>
                </a:lnTo>
                <a:lnTo>
                  <a:pt x="227933" y="140412"/>
                </a:lnTo>
                <a:lnTo>
                  <a:pt x="259419" y="134257"/>
                </a:lnTo>
                <a:lnTo>
                  <a:pt x="274864" y="130330"/>
                </a:lnTo>
                <a:lnTo>
                  <a:pt x="289923" y="125807"/>
                </a:lnTo>
                <a:lnTo>
                  <a:pt x="304725" y="120886"/>
                </a:lnTo>
                <a:lnTo>
                  <a:pt x="321260" y="116653"/>
                </a:lnTo>
                <a:lnTo>
                  <a:pt x="338951" y="112879"/>
                </a:lnTo>
                <a:lnTo>
                  <a:pt x="357412" y="109410"/>
                </a:lnTo>
                <a:lnTo>
                  <a:pt x="374483" y="105192"/>
                </a:lnTo>
                <a:lnTo>
                  <a:pt x="390625" y="100476"/>
                </a:lnTo>
                <a:lnTo>
                  <a:pt x="406150" y="95427"/>
                </a:lnTo>
                <a:lnTo>
                  <a:pt x="422214" y="91108"/>
                </a:lnTo>
                <a:lnTo>
                  <a:pt x="438639" y="87276"/>
                </a:lnTo>
                <a:lnTo>
                  <a:pt x="455304" y="83769"/>
                </a:lnTo>
                <a:lnTo>
                  <a:pt x="489060" y="77332"/>
                </a:lnTo>
                <a:lnTo>
                  <a:pt x="557297" y="65439"/>
                </a:lnTo>
                <a:lnTo>
                  <a:pt x="574415" y="61591"/>
                </a:lnTo>
                <a:lnTo>
                  <a:pt x="591541" y="57121"/>
                </a:lnTo>
                <a:lnTo>
                  <a:pt x="608673" y="52236"/>
                </a:lnTo>
                <a:lnTo>
                  <a:pt x="625810" y="48026"/>
                </a:lnTo>
                <a:lnTo>
                  <a:pt x="642949" y="44268"/>
                </a:lnTo>
                <a:lnTo>
                  <a:pt x="720868" y="28415"/>
                </a:lnTo>
                <a:lnTo>
                  <a:pt x="758633" y="19675"/>
                </a:lnTo>
                <a:lnTo>
                  <a:pt x="782305" y="13921"/>
                </a:lnTo>
                <a:lnTo>
                  <a:pt x="802987" y="10729"/>
                </a:lnTo>
                <a:lnTo>
                  <a:pt x="820751" y="8358"/>
                </a:lnTo>
                <a:lnTo>
                  <a:pt x="847677" y="1614"/>
                </a:lnTo>
                <a:lnTo>
                  <a:pt x="866790" y="0"/>
                </a:lnTo>
                <a:lnTo>
                  <a:pt x="869325" y="820"/>
                </a:lnTo>
                <a:lnTo>
                  <a:pt x="871016" y="2319"/>
                </a:lnTo>
                <a:lnTo>
                  <a:pt x="873728" y="7018"/>
                </a:lnTo>
                <a:lnTo>
                  <a:pt x="874396" y="16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0"/>
          <p:cNvSpPr/>
          <p:nvPr/>
        </p:nvSpPr>
        <p:spPr>
          <a:xfrm>
            <a:off x="6397942" y="4286250"/>
            <a:ext cx="360046" cy="308611"/>
          </a:xfrm>
          <a:custGeom>
            <a:avLst/>
            <a:gdLst/>
            <a:ahLst/>
            <a:cxnLst/>
            <a:rect l="0" t="0" r="0" b="0"/>
            <a:pathLst>
              <a:path w="360046" h="308611">
                <a:moveTo>
                  <a:pt x="0" y="0"/>
                </a:moveTo>
                <a:lnTo>
                  <a:pt x="12770" y="12770"/>
                </a:lnTo>
                <a:lnTo>
                  <a:pt x="17741" y="20280"/>
                </a:lnTo>
                <a:lnTo>
                  <a:pt x="20400" y="24950"/>
                </a:lnTo>
                <a:lnTo>
                  <a:pt x="24077" y="29968"/>
                </a:lnTo>
                <a:lnTo>
                  <a:pt x="28434" y="35219"/>
                </a:lnTo>
                <a:lnTo>
                  <a:pt x="33244" y="40624"/>
                </a:lnTo>
                <a:lnTo>
                  <a:pt x="43668" y="49170"/>
                </a:lnTo>
                <a:lnTo>
                  <a:pt x="54650" y="57096"/>
                </a:lnTo>
                <a:lnTo>
                  <a:pt x="60246" y="61876"/>
                </a:lnTo>
                <a:lnTo>
                  <a:pt x="65882" y="66968"/>
                </a:lnTo>
                <a:lnTo>
                  <a:pt x="77223" y="77706"/>
                </a:lnTo>
                <a:lnTo>
                  <a:pt x="100026" y="100122"/>
                </a:lnTo>
                <a:lnTo>
                  <a:pt x="106690" y="105800"/>
                </a:lnTo>
                <a:lnTo>
                  <a:pt x="113989" y="111491"/>
                </a:lnTo>
                <a:lnTo>
                  <a:pt x="121713" y="117190"/>
                </a:lnTo>
                <a:lnTo>
                  <a:pt x="128767" y="121941"/>
                </a:lnTo>
                <a:lnTo>
                  <a:pt x="135375" y="126062"/>
                </a:lnTo>
                <a:lnTo>
                  <a:pt x="141685" y="129761"/>
                </a:lnTo>
                <a:lnTo>
                  <a:pt x="156316" y="138951"/>
                </a:lnTo>
                <a:lnTo>
                  <a:pt x="164218" y="144069"/>
                </a:lnTo>
                <a:lnTo>
                  <a:pt x="171391" y="149386"/>
                </a:lnTo>
                <a:lnTo>
                  <a:pt x="178079" y="154836"/>
                </a:lnTo>
                <a:lnTo>
                  <a:pt x="184442" y="160373"/>
                </a:lnTo>
                <a:lnTo>
                  <a:pt x="190589" y="165971"/>
                </a:lnTo>
                <a:lnTo>
                  <a:pt x="202499" y="177269"/>
                </a:lnTo>
                <a:lnTo>
                  <a:pt x="219913" y="194341"/>
                </a:lnTo>
                <a:lnTo>
                  <a:pt x="226619" y="199092"/>
                </a:lnTo>
                <a:lnTo>
                  <a:pt x="233947" y="203213"/>
                </a:lnTo>
                <a:lnTo>
                  <a:pt x="241689" y="206913"/>
                </a:lnTo>
                <a:lnTo>
                  <a:pt x="248756" y="211284"/>
                </a:lnTo>
                <a:lnTo>
                  <a:pt x="255373" y="216104"/>
                </a:lnTo>
                <a:lnTo>
                  <a:pt x="261688" y="221221"/>
                </a:lnTo>
                <a:lnTo>
                  <a:pt x="267804" y="226538"/>
                </a:lnTo>
                <a:lnTo>
                  <a:pt x="273787" y="231988"/>
                </a:lnTo>
                <a:lnTo>
                  <a:pt x="288766" y="246219"/>
                </a:lnTo>
                <a:lnTo>
                  <a:pt x="296933" y="253258"/>
                </a:lnTo>
                <a:lnTo>
                  <a:pt x="306913" y="259562"/>
                </a:lnTo>
                <a:lnTo>
                  <a:pt x="317699" y="268078"/>
                </a:lnTo>
                <a:lnTo>
                  <a:pt x="327890" y="276308"/>
                </a:lnTo>
                <a:lnTo>
                  <a:pt x="338982" y="281894"/>
                </a:lnTo>
                <a:lnTo>
                  <a:pt x="345286" y="286576"/>
                </a:lnTo>
                <a:lnTo>
                  <a:pt x="347348" y="289158"/>
                </a:lnTo>
                <a:lnTo>
                  <a:pt x="348723" y="291832"/>
                </a:lnTo>
                <a:lnTo>
                  <a:pt x="350929" y="298417"/>
                </a:lnTo>
                <a:lnTo>
                  <a:pt x="358186" y="306609"/>
                </a:lnTo>
                <a:lnTo>
                  <a:pt x="360045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1"/>
          <p:cNvSpPr/>
          <p:nvPr/>
        </p:nvSpPr>
        <p:spPr>
          <a:xfrm>
            <a:off x="6363652" y="4226347"/>
            <a:ext cx="308611" cy="342796"/>
          </a:xfrm>
          <a:custGeom>
            <a:avLst/>
            <a:gdLst/>
            <a:ahLst/>
            <a:cxnLst/>
            <a:rect l="0" t="0" r="0" b="0"/>
            <a:pathLst>
              <a:path w="308611" h="342796">
                <a:moveTo>
                  <a:pt x="308610" y="8468"/>
                </a:moveTo>
                <a:lnTo>
                  <a:pt x="308610" y="248"/>
                </a:lnTo>
                <a:lnTo>
                  <a:pt x="304060" y="0"/>
                </a:lnTo>
                <a:lnTo>
                  <a:pt x="301766" y="917"/>
                </a:lnTo>
                <a:lnTo>
                  <a:pt x="296678" y="4477"/>
                </a:lnTo>
                <a:lnTo>
                  <a:pt x="294941" y="6760"/>
                </a:lnTo>
                <a:lnTo>
                  <a:pt x="293782" y="9234"/>
                </a:lnTo>
                <a:lnTo>
                  <a:pt x="293009" y="11836"/>
                </a:lnTo>
                <a:lnTo>
                  <a:pt x="290589" y="14523"/>
                </a:lnTo>
                <a:lnTo>
                  <a:pt x="282822" y="20049"/>
                </a:lnTo>
                <a:lnTo>
                  <a:pt x="279035" y="24761"/>
                </a:lnTo>
                <a:lnTo>
                  <a:pt x="275559" y="30760"/>
                </a:lnTo>
                <a:lnTo>
                  <a:pt x="272288" y="37617"/>
                </a:lnTo>
                <a:lnTo>
                  <a:pt x="267251" y="45045"/>
                </a:lnTo>
                <a:lnTo>
                  <a:pt x="261035" y="52855"/>
                </a:lnTo>
                <a:lnTo>
                  <a:pt x="254033" y="60919"/>
                </a:lnTo>
                <a:lnTo>
                  <a:pt x="247460" y="69153"/>
                </a:lnTo>
                <a:lnTo>
                  <a:pt x="241174" y="77499"/>
                </a:lnTo>
                <a:lnTo>
                  <a:pt x="199055" y="135307"/>
                </a:lnTo>
                <a:lnTo>
                  <a:pt x="192711" y="144462"/>
                </a:lnTo>
                <a:lnTo>
                  <a:pt x="170129" y="175551"/>
                </a:lnTo>
                <a:lnTo>
                  <a:pt x="161997" y="185579"/>
                </a:lnTo>
                <a:lnTo>
                  <a:pt x="153718" y="195122"/>
                </a:lnTo>
                <a:lnTo>
                  <a:pt x="145341" y="204341"/>
                </a:lnTo>
                <a:lnTo>
                  <a:pt x="137852" y="213345"/>
                </a:lnTo>
                <a:lnTo>
                  <a:pt x="130953" y="222205"/>
                </a:lnTo>
                <a:lnTo>
                  <a:pt x="124450" y="230970"/>
                </a:lnTo>
                <a:lnTo>
                  <a:pt x="112144" y="248327"/>
                </a:lnTo>
                <a:lnTo>
                  <a:pt x="106195" y="256956"/>
                </a:lnTo>
                <a:lnTo>
                  <a:pt x="99372" y="264614"/>
                </a:lnTo>
                <a:lnTo>
                  <a:pt x="91965" y="271624"/>
                </a:lnTo>
                <a:lnTo>
                  <a:pt x="84171" y="278203"/>
                </a:lnTo>
                <a:lnTo>
                  <a:pt x="77069" y="284494"/>
                </a:lnTo>
                <a:lnTo>
                  <a:pt x="64098" y="296564"/>
                </a:lnTo>
                <a:lnTo>
                  <a:pt x="47093" y="312990"/>
                </a:lnTo>
                <a:lnTo>
                  <a:pt x="31613" y="328346"/>
                </a:lnTo>
                <a:lnTo>
                  <a:pt x="27743" y="330305"/>
                </a:lnTo>
                <a:lnTo>
                  <a:pt x="18363" y="332481"/>
                </a:lnTo>
                <a:lnTo>
                  <a:pt x="15100" y="334014"/>
                </a:lnTo>
                <a:lnTo>
                  <a:pt x="12924" y="335989"/>
                </a:lnTo>
                <a:lnTo>
                  <a:pt x="11473" y="338257"/>
                </a:lnTo>
                <a:lnTo>
                  <a:pt x="9554" y="339770"/>
                </a:lnTo>
                <a:lnTo>
                  <a:pt x="7322" y="340779"/>
                </a:lnTo>
                <a:lnTo>
                  <a:pt x="0" y="3427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2"/>
          <p:cNvSpPr/>
          <p:nvPr/>
        </p:nvSpPr>
        <p:spPr>
          <a:xfrm>
            <a:off x="5883626" y="4320540"/>
            <a:ext cx="394302" cy="17146"/>
          </a:xfrm>
          <a:custGeom>
            <a:avLst/>
            <a:gdLst/>
            <a:ahLst/>
            <a:cxnLst/>
            <a:rect l="0" t="0" r="0" b="0"/>
            <a:pathLst>
              <a:path w="394302" h="17146">
                <a:moveTo>
                  <a:pt x="25683" y="17145"/>
                </a:moveTo>
                <a:lnTo>
                  <a:pt x="21133" y="12594"/>
                </a:lnTo>
                <a:lnTo>
                  <a:pt x="18840" y="11253"/>
                </a:lnTo>
                <a:lnTo>
                  <a:pt x="16359" y="10359"/>
                </a:lnTo>
                <a:lnTo>
                  <a:pt x="10083" y="8925"/>
                </a:lnTo>
                <a:lnTo>
                  <a:pt x="0" y="8573"/>
                </a:lnTo>
                <a:lnTo>
                  <a:pt x="4527" y="13123"/>
                </a:lnTo>
                <a:lnTo>
                  <a:pt x="6817" y="14464"/>
                </a:lnTo>
                <a:lnTo>
                  <a:pt x="9296" y="15357"/>
                </a:lnTo>
                <a:lnTo>
                  <a:pt x="11901" y="15953"/>
                </a:lnTo>
                <a:lnTo>
                  <a:pt x="14590" y="16350"/>
                </a:lnTo>
                <a:lnTo>
                  <a:pt x="20118" y="16791"/>
                </a:lnTo>
                <a:lnTo>
                  <a:pt x="28290" y="16988"/>
                </a:lnTo>
                <a:lnTo>
                  <a:pt x="94810" y="17142"/>
                </a:lnTo>
                <a:lnTo>
                  <a:pt x="103201" y="16190"/>
                </a:lnTo>
                <a:lnTo>
                  <a:pt x="111652" y="14603"/>
                </a:lnTo>
                <a:lnTo>
                  <a:pt x="120143" y="12593"/>
                </a:lnTo>
                <a:lnTo>
                  <a:pt x="128662" y="11252"/>
                </a:lnTo>
                <a:lnTo>
                  <a:pt x="137198" y="10359"/>
                </a:lnTo>
                <a:lnTo>
                  <a:pt x="145747" y="9763"/>
                </a:lnTo>
                <a:lnTo>
                  <a:pt x="154303" y="9366"/>
                </a:lnTo>
                <a:lnTo>
                  <a:pt x="171430" y="8925"/>
                </a:lnTo>
                <a:lnTo>
                  <a:pt x="230233" y="8603"/>
                </a:lnTo>
                <a:lnTo>
                  <a:pt x="239202" y="7640"/>
                </a:lnTo>
                <a:lnTo>
                  <a:pt x="248040" y="6046"/>
                </a:lnTo>
                <a:lnTo>
                  <a:pt x="256788" y="4030"/>
                </a:lnTo>
                <a:lnTo>
                  <a:pt x="265478" y="2687"/>
                </a:lnTo>
                <a:lnTo>
                  <a:pt x="274129" y="1791"/>
                </a:lnTo>
                <a:lnTo>
                  <a:pt x="282754" y="1194"/>
                </a:lnTo>
                <a:lnTo>
                  <a:pt x="297417" y="530"/>
                </a:lnTo>
                <a:lnTo>
                  <a:pt x="316383" y="157"/>
                </a:lnTo>
                <a:lnTo>
                  <a:pt x="3943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3"/>
          <p:cNvSpPr/>
          <p:nvPr/>
        </p:nvSpPr>
        <p:spPr>
          <a:xfrm>
            <a:off x="5832157" y="4423410"/>
            <a:ext cx="308611" cy="25718"/>
          </a:xfrm>
          <a:custGeom>
            <a:avLst/>
            <a:gdLst/>
            <a:ahLst/>
            <a:cxnLst/>
            <a:rect l="0" t="0" r="0" b="0"/>
            <a:pathLst>
              <a:path w="308611" h="25718">
                <a:moveTo>
                  <a:pt x="0" y="25717"/>
                </a:moveTo>
                <a:lnTo>
                  <a:pt x="57582" y="25717"/>
                </a:lnTo>
                <a:lnTo>
                  <a:pt x="63153" y="24765"/>
                </a:lnTo>
                <a:lnTo>
                  <a:pt x="68772" y="23177"/>
                </a:lnTo>
                <a:lnTo>
                  <a:pt x="74423" y="21167"/>
                </a:lnTo>
                <a:lnTo>
                  <a:pt x="81048" y="19826"/>
                </a:lnTo>
                <a:lnTo>
                  <a:pt x="88322" y="18932"/>
                </a:lnTo>
                <a:lnTo>
                  <a:pt x="96029" y="18336"/>
                </a:lnTo>
                <a:lnTo>
                  <a:pt x="103072" y="17939"/>
                </a:lnTo>
                <a:lnTo>
                  <a:pt x="115977" y="17498"/>
                </a:lnTo>
                <a:lnTo>
                  <a:pt x="123038" y="16428"/>
                </a:lnTo>
                <a:lnTo>
                  <a:pt x="130603" y="14762"/>
                </a:lnTo>
                <a:lnTo>
                  <a:pt x="138504" y="12698"/>
                </a:lnTo>
                <a:lnTo>
                  <a:pt x="145675" y="11323"/>
                </a:lnTo>
                <a:lnTo>
                  <a:pt x="152362" y="10406"/>
                </a:lnTo>
                <a:lnTo>
                  <a:pt x="158725" y="9795"/>
                </a:lnTo>
                <a:lnTo>
                  <a:pt x="165824" y="9387"/>
                </a:lnTo>
                <a:lnTo>
                  <a:pt x="181332" y="8934"/>
                </a:lnTo>
                <a:lnTo>
                  <a:pt x="188515" y="7861"/>
                </a:lnTo>
                <a:lnTo>
                  <a:pt x="195209" y="6193"/>
                </a:lnTo>
                <a:lnTo>
                  <a:pt x="201577" y="4129"/>
                </a:lnTo>
                <a:lnTo>
                  <a:pt x="207727" y="2752"/>
                </a:lnTo>
                <a:lnTo>
                  <a:pt x="213732" y="1835"/>
                </a:lnTo>
                <a:lnTo>
                  <a:pt x="219641" y="1223"/>
                </a:lnTo>
                <a:lnTo>
                  <a:pt x="225485" y="815"/>
                </a:lnTo>
                <a:lnTo>
                  <a:pt x="231286" y="543"/>
                </a:lnTo>
                <a:lnTo>
                  <a:pt x="242812" y="24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4"/>
          <p:cNvSpPr/>
          <p:nvPr/>
        </p:nvSpPr>
        <p:spPr>
          <a:xfrm>
            <a:off x="5321776" y="4106230"/>
            <a:ext cx="268978" cy="462913"/>
          </a:xfrm>
          <a:custGeom>
            <a:avLst/>
            <a:gdLst/>
            <a:ahLst/>
            <a:cxnLst/>
            <a:rect l="0" t="0" r="0" b="0"/>
            <a:pathLst>
              <a:path w="268978" h="462913">
                <a:moveTo>
                  <a:pt x="218916" y="8570"/>
                </a:moveTo>
                <a:lnTo>
                  <a:pt x="214365" y="4019"/>
                </a:lnTo>
                <a:lnTo>
                  <a:pt x="212072" y="2678"/>
                </a:lnTo>
                <a:lnTo>
                  <a:pt x="204089" y="527"/>
                </a:lnTo>
                <a:lnTo>
                  <a:pt x="201848" y="232"/>
                </a:lnTo>
                <a:lnTo>
                  <a:pt x="195232" y="67"/>
                </a:lnTo>
                <a:lnTo>
                  <a:pt x="180545" y="0"/>
                </a:lnTo>
                <a:lnTo>
                  <a:pt x="172970" y="2538"/>
                </a:lnTo>
                <a:lnTo>
                  <a:pt x="168283" y="4549"/>
                </a:lnTo>
                <a:lnTo>
                  <a:pt x="164206" y="7794"/>
                </a:lnTo>
                <a:lnTo>
                  <a:pt x="157135" y="16480"/>
                </a:lnTo>
                <a:lnTo>
                  <a:pt x="150818" y="24150"/>
                </a:lnTo>
                <a:lnTo>
                  <a:pt x="143883" y="31687"/>
                </a:lnTo>
                <a:lnTo>
                  <a:pt x="134451" y="41386"/>
                </a:lnTo>
                <a:lnTo>
                  <a:pt x="126448" y="52047"/>
                </a:lnTo>
                <a:lnTo>
                  <a:pt x="119717" y="64088"/>
                </a:lnTo>
                <a:lnTo>
                  <a:pt x="116588" y="71299"/>
                </a:lnTo>
                <a:lnTo>
                  <a:pt x="113550" y="78964"/>
                </a:lnTo>
                <a:lnTo>
                  <a:pt x="109620" y="85980"/>
                </a:lnTo>
                <a:lnTo>
                  <a:pt x="105095" y="92561"/>
                </a:lnTo>
                <a:lnTo>
                  <a:pt x="100172" y="98854"/>
                </a:lnTo>
                <a:lnTo>
                  <a:pt x="94986" y="105907"/>
                </a:lnTo>
                <a:lnTo>
                  <a:pt x="84144" y="121363"/>
                </a:lnTo>
                <a:lnTo>
                  <a:pt x="79538" y="128533"/>
                </a:lnTo>
                <a:lnTo>
                  <a:pt x="67552" y="148678"/>
                </a:lnTo>
                <a:lnTo>
                  <a:pt x="57663" y="164185"/>
                </a:lnTo>
                <a:lnTo>
                  <a:pt x="53311" y="172321"/>
                </a:lnTo>
                <a:lnTo>
                  <a:pt x="49458" y="180602"/>
                </a:lnTo>
                <a:lnTo>
                  <a:pt x="45937" y="188980"/>
                </a:lnTo>
                <a:lnTo>
                  <a:pt x="39484" y="203370"/>
                </a:lnTo>
                <a:lnTo>
                  <a:pt x="33441" y="217068"/>
                </a:lnTo>
                <a:lnTo>
                  <a:pt x="30496" y="224721"/>
                </a:lnTo>
                <a:lnTo>
                  <a:pt x="24684" y="240844"/>
                </a:lnTo>
                <a:lnTo>
                  <a:pt x="18926" y="257535"/>
                </a:lnTo>
                <a:lnTo>
                  <a:pt x="13192" y="271938"/>
                </a:lnTo>
                <a:lnTo>
                  <a:pt x="10329" y="278446"/>
                </a:lnTo>
                <a:lnTo>
                  <a:pt x="8420" y="285642"/>
                </a:lnTo>
                <a:lnTo>
                  <a:pt x="7148" y="293297"/>
                </a:lnTo>
                <a:lnTo>
                  <a:pt x="6300" y="301258"/>
                </a:lnTo>
                <a:lnTo>
                  <a:pt x="2818" y="315183"/>
                </a:lnTo>
                <a:lnTo>
                  <a:pt x="555" y="321564"/>
                </a:lnTo>
                <a:lnTo>
                  <a:pt x="0" y="328675"/>
                </a:lnTo>
                <a:lnTo>
                  <a:pt x="582" y="336273"/>
                </a:lnTo>
                <a:lnTo>
                  <a:pt x="1923" y="344196"/>
                </a:lnTo>
                <a:lnTo>
                  <a:pt x="3412" y="358080"/>
                </a:lnTo>
                <a:lnTo>
                  <a:pt x="5026" y="370600"/>
                </a:lnTo>
                <a:lnTo>
                  <a:pt x="8919" y="382515"/>
                </a:lnTo>
                <a:lnTo>
                  <a:pt x="13824" y="394160"/>
                </a:lnTo>
                <a:lnTo>
                  <a:pt x="18227" y="405686"/>
                </a:lnTo>
                <a:lnTo>
                  <a:pt x="20183" y="417158"/>
                </a:lnTo>
                <a:lnTo>
                  <a:pt x="23593" y="426067"/>
                </a:lnTo>
                <a:lnTo>
                  <a:pt x="30868" y="438978"/>
                </a:lnTo>
                <a:lnTo>
                  <a:pt x="33543" y="444098"/>
                </a:lnTo>
                <a:lnTo>
                  <a:pt x="41595" y="452328"/>
                </a:lnTo>
                <a:lnTo>
                  <a:pt x="46410" y="455856"/>
                </a:lnTo>
                <a:lnTo>
                  <a:pt x="51525" y="458208"/>
                </a:lnTo>
                <a:lnTo>
                  <a:pt x="56839" y="459776"/>
                </a:lnTo>
                <a:lnTo>
                  <a:pt x="62287" y="460821"/>
                </a:lnTo>
                <a:lnTo>
                  <a:pt x="66872" y="461518"/>
                </a:lnTo>
                <a:lnTo>
                  <a:pt x="74506" y="462293"/>
                </a:lnTo>
                <a:lnTo>
                  <a:pt x="78828" y="462499"/>
                </a:lnTo>
                <a:lnTo>
                  <a:pt x="88710" y="462729"/>
                </a:lnTo>
                <a:lnTo>
                  <a:pt x="121870" y="462896"/>
                </a:lnTo>
                <a:lnTo>
                  <a:pt x="127549" y="461949"/>
                </a:lnTo>
                <a:lnTo>
                  <a:pt x="133240" y="460365"/>
                </a:lnTo>
                <a:lnTo>
                  <a:pt x="138938" y="458356"/>
                </a:lnTo>
                <a:lnTo>
                  <a:pt x="144643" y="456065"/>
                </a:lnTo>
                <a:lnTo>
                  <a:pt x="150351" y="453585"/>
                </a:lnTo>
                <a:lnTo>
                  <a:pt x="156060" y="450979"/>
                </a:lnTo>
                <a:lnTo>
                  <a:pt x="161773" y="449242"/>
                </a:lnTo>
                <a:lnTo>
                  <a:pt x="167485" y="448083"/>
                </a:lnTo>
                <a:lnTo>
                  <a:pt x="173199" y="447312"/>
                </a:lnTo>
                <a:lnTo>
                  <a:pt x="178913" y="444892"/>
                </a:lnTo>
                <a:lnTo>
                  <a:pt x="184628" y="441374"/>
                </a:lnTo>
                <a:lnTo>
                  <a:pt x="190342" y="437123"/>
                </a:lnTo>
                <a:lnTo>
                  <a:pt x="195104" y="433337"/>
                </a:lnTo>
                <a:lnTo>
                  <a:pt x="202936" y="426590"/>
                </a:lnTo>
                <a:lnTo>
                  <a:pt x="212131" y="417877"/>
                </a:lnTo>
                <a:lnTo>
                  <a:pt x="254754" y="375632"/>
                </a:lnTo>
                <a:lnTo>
                  <a:pt x="257096" y="372340"/>
                </a:lnTo>
                <a:lnTo>
                  <a:pt x="261344" y="362205"/>
                </a:lnTo>
                <a:lnTo>
                  <a:pt x="267259" y="348512"/>
                </a:lnTo>
                <a:lnTo>
                  <a:pt x="268977" y="341265"/>
                </a:lnTo>
                <a:lnTo>
                  <a:pt x="268483" y="337999"/>
                </a:lnTo>
                <a:lnTo>
                  <a:pt x="267200" y="334869"/>
                </a:lnTo>
                <a:lnTo>
                  <a:pt x="265393" y="331830"/>
                </a:lnTo>
                <a:lnTo>
                  <a:pt x="263385" y="325914"/>
                </a:lnTo>
                <a:lnTo>
                  <a:pt x="262850" y="323002"/>
                </a:lnTo>
                <a:lnTo>
                  <a:pt x="261540" y="321061"/>
                </a:lnTo>
                <a:lnTo>
                  <a:pt x="259714" y="319768"/>
                </a:lnTo>
                <a:lnTo>
                  <a:pt x="255146" y="318330"/>
                </a:lnTo>
                <a:lnTo>
                  <a:pt x="249940" y="317691"/>
                </a:lnTo>
                <a:lnTo>
                  <a:pt x="247219" y="316568"/>
                </a:lnTo>
                <a:lnTo>
                  <a:pt x="238838" y="311389"/>
                </a:lnTo>
                <a:lnTo>
                  <a:pt x="233168" y="309843"/>
                </a:lnTo>
                <a:lnTo>
                  <a:pt x="224933" y="311697"/>
                </a:lnTo>
                <a:lnTo>
                  <a:pt x="220070" y="313525"/>
                </a:lnTo>
                <a:lnTo>
                  <a:pt x="214923" y="314743"/>
                </a:lnTo>
                <a:lnTo>
                  <a:pt x="209586" y="315555"/>
                </a:lnTo>
                <a:lnTo>
                  <a:pt x="204124" y="316096"/>
                </a:lnTo>
                <a:lnTo>
                  <a:pt x="199530" y="317410"/>
                </a:lnTo>
                <a:lnTo>
                  <a:pt x="191885" y="321409"/>
                </a:lnTo>
                <a:lnTo>
                  <a:pt x="187560" y="323809"/>
                </a:lnTo>
                <a:lnTo>
                  <a:pt x="177675" y="329016"/>
                </a:lnTo>
                <a:lnTo>
                  <a:pt x="161400" y="337303"/>
                </a:lnTo>
                <a:lnTo>
                  <a:pt x="155807" y="341072"/>
                </a:lnTo>
                <a:lnTo>
                  <a:pt x="150173" y="345491"/>
                </a:lnTo>
                <a:lnTo>
                  <a:pt x="144512" y="350342"/>
                </a:lnTo>
                <a:lnTo>
                  <a:pt x="138834" y="354527"/>
                </a:lnTo>
                <a:lnTo>
                  <a:pt x="133143" y="358271"/>
                </a:lnTo>
                <a:lnTo>
                  <a:pt x="127444" y="361718"/>
                </a:lnTo>
                <a:lnTo>
                  <a:pt x="122692" y="365922"/>
                </a:lnTo>
                <a:lnTo>
                  <a:pt x="114872" y="375673"/>
                </a:lnTo>
                <a:lnTo>
                  <a:pt x="110501" y="380940"/>
                </a:lnTo>
                <a:lnTo>
                  <a:pt x="105682" y="386357"/>
                </a:lnTo>
                <a:lnTo>
                  <a:pt x="96200" y="396502"/>
                </a:lnTo>
                <a:lnTo>
                  <a:pt x="88811" y="404186"/>
                </a:lnTo>
                <a:lnTo>
                  <a:pt x="82351" y="413317"/>
                </a:lnTo>
                <a:lnTo>
                  <a:pt x="76306" y="422773"/>
                </a:lnTo>
                <a:lnTo>
                  <a:pt x="68500" y="433451"/>
                </a:lnTo>
                <a:lnTo>
                  <a:pt x="66339" y="439658"/>
                </a:lnTo>
                <a:lnTo>
                  <a:pt x="64763" y="452612"/>
                </a:lnTo>
                <a:lnTo>
                  <a:pt x="64625" y="461569"/>
                </a:lnTo>
                <a:lnTo>
                  <a:pt x="65573" y="462017"/>
                </a:lnTo>
                <a:lnTo>
                  <a:pt x="73183" y="4629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makes two polygons similar?</a:t>
            </a:r>
            <a:endParaRPr lang="en-US" dirty="0"/>
          </a:p>
        </p:txBody>
      </p:sp>
      <p:sp>
        <p:nvSpPr>
          <p:cNvPr id="11" name="SMARTPenAnnotation350"/>
          <p:cNvSpPr/>
          <p:nvPr/>
        </p:nvSpPr>
        <p:spPr>
          <a:xfrm>
            <a:off x="3046492" y="2734735"/>
            <a:ext cx="282449" cy="351216"/>
          </a:xfrm>
          <a:custGeom>
            <a:avLst/>
            <a:gdLst/>
            <a:ahLst/>
            <a:cxnLst/>
            <a:rect l="0" t="0" r="0" b="0"/>
            <a:pathLst>
              <a:path w="282449" h="351216">
                <a:moveTo>
                  <a:pt x="196770" y="51327"/>
                </a:moveTo>
                <a:lnTo>
                  <a:pt x="196770" y="35405"/>
                </a:lnTo>
                <a:lnTo>
                  <a:pt x="195817" y="34997"/>
                </a:lnTo>
                <a:lnTo>
                  <a:pt x="189389" y="34290"/>
                </a:lnTo>
                <a:lnTo>
                  <a:pt x="181589" y="27359"/>
                </a:lnTo>
                <a:lnTo>
                  <a:pt x="176370" y="22260"/>
                </a:lnTo>
                <a:lnTo>
                  <a:pt x="172693" y="20519"/>
                </a:lnTo>
                <a:lnTo>
                  <a:pt x="168336" y="19358"/>
                </a:lnTo>
                <a:lnTo>
                  <a:pt x="163526" y="18584"/>
                </a:lnTo>
                <a:lnTo>
                  <a:pt x="160320" y="17116"/>
                </a:lnTo>
                <a:lnTo>
                  <a:pt x="158183" y="15185"/>
                </a:lnTo>
                <a:lnTo>
                  <a:pt x="156758" y="12945"/>
                </a:lnTo>
                <a:lnTo>
                  <a:pt x="153902" y="11451"/>
                </a:lnTo>
                <a:lnTo>
                  <a:pt x="145650" y="9792"/>
                </a:lnTo>
                <a:lnTo>
                  <a:pt x="138173" y="9055"/>
                </a:lnTo>
                <a:lnTo>
                  <a:pt x="134845" y="8858"/>
                </a:lnTo>
                <a:lnTo>
                  <a:pt x="126068" y="6099"/>
                </a:lnTo>
                <a:lnTo>
                  <a:pt x="121060" y="4030"/>
                </a:lnTo>
                <a:lnTo>
                  <a:pt x="112956" y="1731"/>
                </a:lnTo>
                <a:lnTo>
                  <a:pt x="105227" y="710"/>
                </a:lnTo>
                <a:lnTo>
                  <a:pt x="100499" y="437"/>
                </a:lnTo>
                <a:lnTo>
                  <a:pt x="91118" y="134"/>
                </a:lnTo>
                <a:lnTo>
                  <a:pt x="83773" y="0"/>
                </a:lnTo>
                <a:lnTo>
                  <a:pt x="80481" y="916"/>
                </a:lnTo>
                <a:lnTo>
                  <a:pt x="74284" y="4475"/>
                </a:lnTo>
                <a:lnTo>
                  <a:pt x="68354" y="6691"/>
                </a:lnTo>
                <a:lnTo>
                  <a:pt x="61591" y="8629"/>
                </a:lnTo>
                <a:lnTo>
                  <a:pt x="57121" y="10479"/>
                </a:lnTo>
                <a:lnTo>
                  <a:pt x="52236" y="12665"/>
                </a:lnTo>
                <a:lnTo>
                  <a:pt x="44267" y="17634"/>
                </a:lnTo>
                <a:lnTo>
                  <a:pt x="37551" y="23017"/>
                </a:lnTo>
                <a:lnTo>
                  <a:pt x="31391" y="28585"/>
                </a:lnTo>
                <a:lnTo>
                  <a:pt x="22568" y="37075"/>
                </a:lnTo>
                <a:lnTo>
                  <a:pt x="13921" y="45622"/>
                </a:lnTo>
                <a:lnTo>
                  <a:pt x="12006" y="48477"/>
                </a:lnTo>
                <a:lnTo>
                  <a:pt x="8357" y="57044"/>
                </a:lnTo>
                <a:lnTo>
                  <a:pt x="2620" y="65615"/>
                </a:lnTo>
                <a:lnTo>
                  <a:pt x="943" y="71330"/>
                </a:lnTo>
                <a:lnTo>
                  <a:pt x="0" y="79902"/>
                </a:lnTo>
                <a:lnTo>
                  <a:pt x="820" y="82760"/>
                </a:lnTo>
                <a:lnTo>
                  <a:pt x="5572" y="91332"/>
                </a:lnTo>
                <a:lnTo>
                  <a:pt x="8356" y="99904"/>
                </a:lnTo>
                <a:lnTo>
                  <a:pt x="14790" y="108477"/>
                </a:lnTo>
                <a:lnTo>
                  <a:pt x="20005" y="114192"/>
                </a:lnTo>
                <a:lnTo>
                  <a:pt x="21777" y="117050"/>
                </a:lnTo>
                <a:lnTo>
                  <a:pt x="23745" y="122765"/>
                </a:lnTo>
                <a:lnTo>
                  <a:pt x="26175" y="124670"/>
                </a:lnTo>
                <a:lnTo>
                  <a:pt x="29700" y="125940"/>
                </a:lnTo>
                <a:lnTo>
                  <a:pt x="33955" y="126786"/>
                </a:lnTo>
                <a:lnTo>
                  <a:pt x="41223" y="130267"/>
                </a:lnTo>
                <a:lnTo>
                  <a:pt x="48580" y="134989"/>
                </a:lnTo>
                <a:lnTo>
                  <a:pt x="53209" y="137582"/>
                </a:lnTo>
                <a:lnTo>
                  <a:pt x="58200" y="140262"/>
                </a:lnTo>
                <a:lnTo>
                  <a:pt x="66286" y="143242"/>
                </a:lnTo>
                <a:lnTo>
                  <a:pt x="74007" y="145518"/>
                </a:lnTo>
                <a:lnTo>
                  <a:pt x="78733" y="147459"/>
                </a:lnTo>
                <a:lnTo>
                  <a:pt x="83789" y="149705"/>
                </a:lnTo>
                <a:lnTo>
                  <a:pt x="89064" y="151202"/>
                </a:lnTo>
                <a:lnTo>
                  <a:pt x="94486" y="152200"/>
                </a:lnTo>
                <a:lnTo>
                  <a:pt x="100006" y="152866"/>
                </a:lnTo>
                <a:lnTo>
                  <a:pt x="105590" y="154262"/>
                </a:lnTo>
                <a:lnTo>
                  <a:pt x="111219" y="156146"/>
                </a:lnTo>
                <a:lnTo>
                  <a:pt x="116876" y="158354"/>
                </a:lnTo>
                <a:lnTo>
                  <a:pt x="123505" y="159826"/>
                </a:lnTo>
                <a:lnTo>
                  <a:pt x="130781" y="160807"/>
                </a:lnTo>
                <a:lnTo>
                  <a:pt x="138490" y="161461"/>
                </a:lnTo>
                <a:lnTo>
                  <a:pt x="145534" y="162850"/>
                </a:lnTo>
                <a:lnTo>
                  <a:pt x="152135" y="164728"/>
                </a:lnTo>
                <a:lnTo>
                  <a:pt x="158441" y="166933"/>
                </a:lnTo>
                <a:lnTo>
                  <a:pt x="164550" y="169355"/>
                </a:lnTo>
                <a:lnTo>
                  <a:pt x="170527" y="171922"/>
                </a:lnTo>
                <a:lnTo>
                  <a:pt x="182249" y="177315"/>
                </a:lnTo>
                <a:lnTo>
                  <a:pt x="211027" y="191379"/>
                </a:lnTo>
                <a:lnTo>
                  <a:pt x="228193" y="199927"/>
                </a:lnTo>
                <a:lnTo>
                  <a:pt x="232959" y="202781"/>
                </a:lnTo>
                <a:lnTo>
                  <a:pt x="240794" y="208493"/>
                </a:lnTo>
                <a:lnTo>
                  <a:pt x="245169" y="212302"/>
                </a:lnTo>
                <a:lnTo>
                  <a:pt x="249991" y="216746"/>
                </a:lnTo>
                <a:lnTo>
                  <a:pt x="263339" y="229562"/>
                </a:lnTo>
                <a:lnTo>
                  <a:pt x="270171" y="237223"/>
                </a:lnTo>
                <a:lnTo>
                  <a:pt x="276383" y="246977"/>
                </a:lnTo>
                <a:lnTo>
                  <a:pt x="279778" y="255123"/>
                </a:lnTo>
                <a:lnTo>
                  <a:pt x="281690" y="265064"/>
                </a:lnTo>
                <a:lnTo>
                  <a:pt x="282137" y="272051"/>
                </a:lnTo>
                <a:lnTo>
                  <a:pt x="282389" y="285743"/>
                </a:lnTo>
                <a:lnTo>
                  <a:pt x="282448" y="292989"/>
                </a:lnTo>
                <a:lnTo>
                  <a:pt x="279934" y="301925"/>
                </a:lnTo>
                <a:lnTo>
                  <a:pt x="275642" y="311294"/>
                </a:lnTo>
                <a:lnTo>
                  <a:pt x="270559" y="318633"/>
                </a:lnTo>
                <a:lnTo>
                  <a:pt x="262585" y="325070"/>
                </a:lnTo>
                <a:lnTo>
                  <a:pt x="257792" y="328120"/>
                </a:lnTo>
                <a:lnTo>
                  <a:pt x="252691" y="331105"/>
                </a:lnTo>
                <a:lnTo>
                  <a:pt x="247386" y="334049"/>
                </a:lnTo>
                <a:lnTo>
                  <a:pt x="236411" y="339859"/>
                </a:lnTo>
                <a:lnTo>
                  <a:pt x="225183" y="345616"/>
                </a:lnTo>
                <a:lnTo>
                  <a:pt x="218569" y="347532"/>
                </a:lnTo>
                <a:lnTo>
                  <a:pt x="211303" y="348810"/>
                </a:lnTo>
                <a:lnTo>
                  <a:pt x="203601" y="349661"/>
                </a:lnTo>
                <a:lnTo>
                  <a:pt x="196562" y="350229"/>
                </a:lnTo>
                <a:lnTo>
                  <a:pt x="189964" y="350607"/>
                </a:lnTo>
                <a:lnTo>
                  <a:pt x="177552" y="351028"/>
                </a:lnTo>
                <a:lnTo>
                  <a:pt x="165686" y="351215"/>
                </a:lnTo>
                <a:lnTo>
                  <a:pt x="158902" y="350312"/>
                </a:lnTo>
                <a:lnTo>
                  <a:pt x="151523" y="348758"/>
                </a:lnTo>
                <a:lnTo>
                  <a:pt x="143745" y="346770"/>
                </a:lnTo>
                <a:lnTo>
                  <a:pt x="135702" y="345444"/>
                </a:lnTo>
                <a:lnTo>
                  <a:pt x="127483" y="344560"/>
                </a:lnTo>
                <a:lnTo>
                  <a:pt x="119147" y="343971"/>
                </a:lnTo>
                <a:lnTo>
                  <a:pt x="111684" y="342625"/>
                </a:lnTo>
                <a:lnTo>
                  <a:pt x="104803" y="340776"/>
                </a:lnTo>
                <a:lnTo>
                  <a:pt x="98311" y="338590"/>
                </a:lnTo>
                <a:lnTo>
                  <a:pt x="92078" y="336181"/>
                </a:lnTo>
                <a:lnTo>
                  <a:pt x="86018" y="333622"/>
                </a:lnTo>
                <a:lnTo>
                  <a:pt x="80073" y="330964"/>
                </a:lnTo>
                <a:lnTo>
                  <a:pt x="68387" y="325470"/>
                </a:lnTo>
                <a:lnTo>
                  <a:pt x="62604" y="322671"/>
                </a:lnTo>
                <a:lnTo>
                  <a:pt x="56843" y="320806"/>
                </a:lnTo>
                <a:lnTo>
                  <a:pt x="51098" y="319562"/>
                </a:lnTo>
                <a:lnTo>
                  <a:pt x="45363" y="318733"/>
                </a:lnTo>
                <a:lnTo>
                  <a:pt x="40587" y="317228"/>
                </a:lnTo>
                <a:lnTo>
                  <a:pt x="32740" y="313015"/>
                </a:lnTo>
                <a:lnTo>
                  <a:pt x="26078" y="307968"/>
                </a:lnTo>
                <a:lnTo>
                  <a:pt x="19942" y="302550"/>
                </a:lnTo>
                <a:lnTo>
                  <a:pt x="14040" y="296966"/>
                </a:lnTo>
                <a:lnTo>
                  <a:pt x="12085" y="294144"/>
                </a:lnTo>
                <a:lnTo>
                  <a:pt x="8690" y="284469"/>
                </a:lnTo>
                <a:lnTo>
                  <a:pt x="8327" y="278733"/>
                </a:lnTo>
                <a:lnTo>
                  <a:pt x="9229" y="277226"/>
                </a:lnTo>
                <a:lnTo>
                  <a:pt x="10783" y="276221"/>
                </a:lnTo>
                <a:lnTo>
                  <a:pt x="12771" y="275551"/>
                </a:lnTo>
                <a:lnTo>
                  <a:pt x="17520" y="272268"/>
                </a:lnTo>
                <a:lnTo>
                  <a:pt x="25320" y="265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1"/>
          <p:cNvSpPr/>
          <p:nvPr/>
        </p:nvSpPr>
        <p:spPr>
          <a:xfrm>
            <a:off x="3500479" y="2777607"/>
            <a:ext cx="342859" cy="274051"/>
          </a:xfrm>
          <a:custGeom>
            <a:avLst/>
            <a:gdLst/>
            <a:ahLst/>
            <a:cxnLst/>
            <a:rect l="0" t="0" r="0" b="0"/>
            <a:pathLst>
              <a:path w="342859" h="274051">
                <a:moveTo>
                  <a:pt x="145691" y="42745"/>
                </a:moveTo>
                <a:lnTo>
                  <a:pt x="145691" y="35364"/>
                </a:lnTo>
                <a:lnTo>
                  <a:pt x="139799" y="27564"/>
                </a:lnTo>
                <a:lnTo>
                  <a:pt x="136960" y="19620"/>
                </a:lnTo>
                <a:lnTo>
                  <a:pt x="132920" y="14053"/>
                </a:lnTo>
                <a:lnTo>
                  <a:pt x="130510" y="12187"/>
                </a:lnTo>
                <a:lnTo>
                  <a:pt x="127950" y="10943"/>
                </a:lnTo>
                <a:lnTo>
                  <a:pt x="125291" y="10114"/>
                </a:lnTo>
                <a:lnTo>
                  <a:pt x="119797" y="6652"/>
                </a:lnTo>
                <a:lnTo>
                  <a:pt x="116998" y="4396"/>
                </a:lnTo>
                <a:lnTo>
                  <a:pt x="114180" y="2891"/>
                </a:lnTo>
                <a:lnTo>
                  <a:pt x="108508" y="1220"/>
                </a:lnTo>
                <a:lnTo>
                  <a:pt x="99960" y="279"/>
                </a:lnTo>
                <a:lnTo>
                  <a:pt x="91395" y="0"/>
                </a:lnTo>
                <a:lnTo>
                  <a:pt x="83142" y="2475"/>
                </a:lnTo>
                <a:lnTo>
                  <a:pt x="74076" y="5797"/>
                </a:lnTo>
                <a:lnTo>
                  <a:pt x="66871" y="7274"/>
                </a:lnTo>
                <a:lnTo>
                  <a:pt x="57955" y="10470"/>
                </a:lnTo>
                <a:lnTo>
                  <a:pt x="52910" y="12656"/>
                </a:lnTo>
                <a:lnTo>
                  <a:pt x="49547" y="16018"/>
                </a:lnTo>
                <a:lnTo>
                  <a:pt x="47305" y="20165"/>
                </a:lnTo>
                <a:lnTo>
                  <a:pt x="45810" y="24834"/>
                </a:lnTo>
                <a:lnTo>
                  <a:pt x="41609" y="32562"/>
                </a:lnTo>
                <a:lnTo>
                  <a:pt x="35615" y="41077"/>
                </a:lnTo>
                <a:lnTo>
                  <a:pt x="26601" y="54386"/>
                </a:lnTo>
                <a:lnTo>
                  <a:pt x="23434" y="60983"/>
                </a:lnTo>
                <a:lnTo>
                  <a:pt x="21324" y="67286"/>
                </a:lnTo>
                <a:lnTo>
                  <a:pt x="19917" y="73393"/>
                </a:lnTo>
                <a:lnTo>
                  <a:pt x="18026" y="79370"/>
                </a:lnTo>
                <a:lnTo>
                  <a:pt x="15814" y="85259"/>
                </a:lnTo>
                <a:lnTo>
                  <a:pt x="13386" y="91090"/>
                </a:lnTo>
                <a:lnTo>
                  <a:pt x="10815" y="97835"/>
                </a:lnTo>
                <a:lnTo>
                  <a:pt x="5418" y="112950"/>
                </a:lnTo>
                <a:lnTo>
                  <a:pt x="3598" y="120028"/>
                </a:lnTo>
                <a:lnTo>
                  <a:pt x="2385" y="126652"/>
                </a:lnTo>
                <a:lnTo>
                  <a:pt x="1576" y="132973"/>
                </a:lnTo>
                <a:lnTo>
                  <a:pt x="1036" y="140045"/>
                </a:lnTo>
                <a:lnTo>
                  <a:pt x="677" y="147616"/>
                </a:lnTo>
                <a:lnTo>
                  <a:pt x="278" y="162697"/>
                </a:lnTo>
                <a:lnTo>
                  <a:pt x="0" y="198359"/>
                </a:lnTo>
                <a:lnTo>
                  <a:pt x="939" y="205543"/>
                </a:lnTo>
                <a:lnTo>
                  <a:pt x="2516" y="212237"/>
                </a:lnTo>
                <a:lnTo>
                  <a:pt x="4522" y="218605"/>
                </a:lnTo>
                <a:lnTo>
                  <a:pt x="6810" y="224755"/>
                </a:lnTo>
                <a:lnTo>
                  <a:pt x="9288" y="230760"/>
                </a:lnTo>
                <a:lnTo>
                  <a:pt x="11893" y="236668"/>
                </a:lnTo>
                <a:lnTo>
                  <a:pt x="14583" y="241560"/>
                </a:lnTo>
                <a:lnTo>
                  <a:pt x="20110" y="249535"/>
                </a:lnTo>
                <a:lnTo>
                  <a:pt x="28282" y="256254"/>
                </a:lnTo>
                <a:lnTo>
                  <a:pt x="37312" y="262415"/>
                </a:lnTo>
                <a:lnTo>
                  <a:pt x="44499" y="268329"/>
                </a:lnTo>
                <a:lnTo>
                  <a:pt x="48703" y="270287"/>
                </a:lnTo>
                <a:lnTo>
                  <a:pt x="58452" y="272462"/>
                </a:lnTo>
                <a:lnTo>
                  <a:pt x="69136" y="273429"/>
                </a:lnTo>
                <a:lnTo>
                  <a:pt x="79281" y="273859"/>
                </a:lnTo>
                <a:lnTo>
                  <a:pt x="86965" y="274050"/>
                </a:lnTo>
                <a:lnTo>
                  <a:pt x="96095" y="271595"/>
                </a:lnTo>
                <a:lnTo>
                  <a:pt x="106503" y="267329"/>
                </a:lnTo>
                <a:lnTo>
                  <a:pt x="117479" y="262257"/>
                </a:lnTo>
                <a:lnTo>
                  <a:pt x="126167" y="256829"/>
                </a:lnTo>
                <a:lnTo>
                  <a:pt x="129818" y="254047"/>
                </a:lnTo>
                <a:lnTo>
                  <a:pt x="136413" y="245877"/>
                </a:lnTo>
                <a:lnTo>
                  <a:pt x="139506" y="241032"/>
                </a:lnTo>
                <a:lnTo>
                  <a:pt x="143472" y="235896"/>
                </a:lnTo>
                <a:lnTo>
                  <a:pt x="148022" y="230568"/>
                </a:lnTo>
                <a:lnTo>
                  <a:pt x="152960" y="225110"/>
                </a:lnTo>
                <a:lnTo>
                  <a:pt x="157204" y="219567"/>
                </a:lnTo>
                <a:lnTo>
                  <a:pt x="160987" y="213966"/>
                </a:lnTo>
                <a:lnTo>
                  <a:pt x="164460" y="208328"/>
                </a:lnTo>
                <a:lnTo>
                  <a:pt x="167729" y="202663"/>
                </a:lnTo>
                <a:lnTo>
                  <a:pt x="173900" y="191290"/>
                </a:lnTo>
                <a:lnTo>
                  <a:pt x="175927" y="184638"/>
                </a:lnTo>
                <a:lnTo>
                  <a:pt x="177278" y="177345"/>
                </a:lnTo>
                <a:lnTo>
                  <a:pt x="178179" y="169626"/>
                </a:lnTo>
                <a:lnTo>
                  <a:pt x="179732" y="162575"/>
                </a:lnTo>
                <a:lnTo>
                  <a:pt x="181720" y="155969"/>
                </a:lnTo>
                <a:lnTo>
                  <a:pt x="183998" y="149660"/>
                </a:lnTo>
                <a:lnTo>
                  <a:pt x="185516" y="142597"/>
                </a:lnTo>
                <a:lnTo>
                  <a:pt x="186529" y="135030"/>
                </a:lnTo>
                <a:lnTo>
                  <a:pt x="187204" y="127129"/>
                </a:lnTo>
                <a:lnTo>
                  <a:pt x="186701" y="119003"/>
                </a:lnTo>
                <a:lnTo>
                  <a:pt x="185413" y="110729"/>
                </a:lnTo>
                <a:lnTo>
                  <a:pt x="183602" y="102355"/>
                </a:lnTo>
                <a:lnTo>
                  <a:pt x="182395" y="94868"/>
                </a:lnTo>
                <a:lnTo>
                  <a:pt x="181590" y="87971"/>
                </a:lnTo>
                <a:lnTo>
                  <a:pt x="181054" y="81468"/>
                </a:lnTo>
                <a:lnTo>
                  <a:pt x="180696" y="75228"/>
                </a:lnTo>
                <a:lnTo>
                  <a:pt x="180299" y="63214"/>
                </a:lnTo>
                <a:lnTo>
                  <a:pt x="179240" y="58296"/>
                </a:lnTo>
                <a:lnTo>
                  <a:pt x="174152" y="46824"/>
                </a:lnTo>
                <a:lnTo>
                  <a:pt x="172628" y="40430"/>
                </a:lnTo>
                <a:lnTo>
                  <a:pt x="169410" y="34414"/>
                </a:lnTo>
                <a:lnTo>
                  <a:pt x="164134" y="27341"/>
                </a:lnTo>
                <a:lnTo>
                  <a:pt x="163413" y="23834"/>
                </a:lnTo>
                <a:lnTo>
                  <a:pt x="163092" y="21005"/>
                </a:lnTo>
                <a:lnTo>
                  <a:pt x="162851" y="27788"/>
                </a:lnTo>
                <a:lnTo>
                  <a:pt x="162836" y="57662"/>
                </a:lnTo>
                <a:lnTo>
                  <a:pt x="163789" y="64120"/>
                </a:lnTo>
                <a:lnTo>
                  <a:pt x="165376" y="71283"/>
                </a:lnTo>
                <a:lnTo>
                  <a:pt x="167387" y="78915"/>
                </a:lnTo>
                <a:lnTo>
                  <a:pt x="168727" y="86861"/>
                </a:lnTo>
                <a:lnTo>
                  <a:pt x="169621" y="95016"/>
                </a:lnTo>
                <a:lnTo>
                  <a:pt x="170217" y="103309"/>
                </a:lnTo>
                <a:lnTo>
                  <a:pt x="171566" y="111697"/>
                </a:lnTo>
                <a:lnTo>
                  <a:pt x="173419" y="120145"/>
                </a:lnTo>
                <a:lnTo>
                  <a:pt x="175606" y="128635"/>
                </a:lnTo>
                <a:lnTo>
                  <a:pt x="178017" y="137153"/>
                </a:lnTo>
                <a:lnTo>
                  <a:pt x="183236" y="154236"/>
                </a:lnTo>
                <a:lnTo>
                  <a:pt x="191528" y="179920"/>
                </a:lnTo>
                <a:lnTo>
                  <a:pt x="194347" y="187535"/>
                </a:lnTo>
                <a:lnTo>
                  <a:pt x="197178" y="194517"/>
                </a:lnTo>
                <a:lnTo>
                  <a:pt x="200018" y="201076"/>
                </a:lnTo>
                <a:lnTo>
                  <a:pt x="201912" y="208306"/>
                </a:lnTo>
                <a:lnTo>
                  <a:pt x="203174" y="215984"/>
                </a:lnTo>
                <a:lnTo>
                  <a:pt x="204015" y="223960"/>
                </a:lnTo>
                <a:lnTo>
                  <a:pt x="205528" y="230230"/>
                </a:lnTo>
                <a:lnTo>
                  <a:pt x="207490" y="235363"/>
                </a:lnTo>
                <a:lnTo>
                  <a:pt x="217482" y="254995"/>
                </a:lnTo>
                <a:lnTo>
                  <a:pt x="221174" y="259492"/>
                </a:lnTo>
                <a:lnTo>
                  <a:pt x="230356" y="267030"/>
                </a:lnTo>
                <a:lnTo>
                  <a:pt x="238247" y="271015"/>
                </a:lnTo>
                <a:lnTo>
                  <a:pt x="244929" y="272786"/>
                </a:lnTo>
                <a:lnTo>
                  <a:pt x="254999" y="273783"/>
                </a:lnTo>
                <a:lnTo>
                  <a:pt x="264440" y="274016"/>
                </a:lnTo>
                <a:lnTo>
                  <a:pt x="268671" y="273126"/>
                </a:lnTo>
                <a:lnTo>
                  <a:pt x="275914" y="269597"/>
                </a:lnTo>
                <a:lnTo>
                  <a:pt x="284848" y="264853"/>
                </a:lnTo>
                <a:lnTo>
                  <a:pt x="294215" y="259570"/>
                </a:lnTo>
                <a:lnTo>
                  <a:pt x="301554" y="254047"/>
                </a:lnTo>
                <a:lnTo>
                  <a:pt x="305797" y="249335"/>
                </a:lnTo>
                <a:lnTo>
                  <a:pt x="310531" y="243337"/>
                </a:lnTo>
                <a:lnTo>
                  <a:pt x="315591" y="236480"/>
                </a:lnTo>
                <a:lnTo>
                  <a:pt x="319918" y="230957"/>
                </a:lnTo>
                <a:lnTo>
                  <a:pt x="323755" y="226322"/>
                </a:lnTo>
                <a:lnTo>
                  <a:pt x="330558" y="218632"/>
                </a:lnTo>
                <a:lnTo>
                  <a:pt x="342858" y="2056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2"/>
          <p:cNvSpPr/>
          <p:nvPr/>
        </p:nvSpPr>
        <p:spPr>
          <a:xfrm>
            <a:off x="3877627" y="2760863"/>
            <a:ext cx="514351" cy="273758"/>
          </a:xfrm>
          <a:custGeom>
            <a:avLst/>
            <a:gdLst/>
            <a:ahLst/>
            <a:cxnLst/>
            <a:rect l="0" t="0" r="0" b="0"/>
            <a:pathLst>
              <a:path w="514351" h="273758">
                <a:moveTo>
                  <a:pt x="0" y="50917"/>
                </a:moveTo>
                <a:lnTo>
                  <a:pt x="0" y="58297"/>
                </a:lnTo>
                <a:lnTo>
                  <a:pt x="5891" y="66098"/>
                </a:lnTo>
                <a:lnTo>
                  <a:pt x="8731" y="74042"/>
                </a:lnTo>
                <a:lnTo>
                  <a:pt x="12770" y="79609"/>
                </a:lnTo>
                <a:lnTo>
                  <a:pt x="14228" y="83380"/>
                </a:lnTo>
                <a:lnTo>
                  <a:pt x="15201" y="87799"/>
                </a:lnTo>
                <a:lnTo>
                  <a:pt x="15849" y="92650"/>
                </a:lnTo>
                <a:lnTo>
                  <a:pt x="17233" y="97789"/>
                </a:lnTo>
                <a:lnTo>
                  <a:pt x="19109" y="103120"/>
                </a:lnTo>
                <a:lnTo>
                  <a:pt x="21312" y="108579"/>
                </a:lnTo>
                <a:lnTo>
                  <a:pt x="26299" y="122264"/>
                </a:lnTo>
                <a:lnTo>
                  <a:pt x="45754" y="179666"/>
                </a:lnTo>
                <a:lnTo>
                  <a:pt x="47648" y="187232"/>
                </a:lnTo>
                <a:lnTo>
                  <a:pt x="48910" y="194181"/>
                </a:lnTo>
                <a:lnTo>
                  <a:pt x="49752" y="200719"/>
                </a:lnTo>
                <a:lnTo>
                  <a:pt x="51265" y="206982"/>
                </a:lnTo>
                <a:lnTo>
                  <a:pt x="53227" y="213063"/>
                </a:lnTo>
                <a:lnTo>
                  <a:pt x="55487" y="219022"/>
                </a:lnTo>
                <a:lnTo>
                  <a:pt x="57947" y="224899"/>
                </a:lnTo>
                <a:lnTo>
                  <a:pt x="60539" y="230723"/>
                </a:lnTo>
                <a:lnTo>
                  <a:pt x="63219" y="236510"/>
                </a:lnTo>
                <a:lnTo>
                  <a:pt x="65006" y="241320"/>
                </a:lnTo>
                <a:lnTo>
                  <a:pt x="66991" y="249206"/>
                </a:lnTo>
                <a:lnTo>
                  <a:pt x="67874" y="255885"/>
                </a:lnTo>
                <a:lnTo>
                  <a:pt x="68266" y="262029"/>
                </a:lnTo>
                <a:lnTo>
                  <a:pt x="68440" y="267934"/>
                </a:lnTo>
                <a:lnTo>
                  <a:pt x="69440" y="269890"/>
                </a:lnTo>
                <a:lnTo>
                  <a:pt x="71058" y="271194"/>
                </a:lnTo>
                <a:lnTo>
                  <a:pt x="77047" y="273757"/>
                </a:lnTo>
                <a:lnTo>
                  <a:pt x="72571" y="264687"/>
                </a:lnTo>
                <a:lnTo>
                  <a:pt x="70354" y="257685"/>
                </a:lnTo>
                <a:lnTo>
                  <a:pt x="69368" y="250446"/>
                </a:lnTo>
                <a:lnTo>
                  <a:pt x="69105" y="245849"/>
                </a:lnTo>
                <a:lnTo>
                  <a:pt x="68930" y="240879"/>
                </a:lnTo>
                <a:lnTo>
                  <a:pt x="67861" y="234708"/>
                </a:lnTo>
                <a:lnTo>
                  <a:pt x="66196" y="227737"/>
                </a:lnTo>
                <a:lnTo>
                  <a:pt x="64133" y="220232"/>
                </a:lnTo>
                <a:lnTo>
                  <a:pt x="62758" y="212371"/>
                </a:lnTo>
                <a:lnTo>
                  <a:pt x="61841" y="204273"/>
                </a:lnTo>
                <a:lnTo>
                  <a:pt x="61230" y="196016"/>
                </a:lnTo>
                <a:lnTo>
                  <a:pt x="60823" y="186702"/>
                </a:lnTo>
                <a:lnTo>
                  <a:pt x="60369" y="166193"/>
                </a:lnTo>
                <a:lnTo>
                  <a:pt x="61201" y="156343"/>
                </a:lnTo>
                <a:lnTo>
                  <a:pt x="62708" y="146918"/>
                </a:lnTo>
                <a:lnTo>
                  <a:pt x="64666" y="137778"/>
                </a:lnTo>
                <a:lnTo>
                  <a:pt x="66923" y="128826"/>
                </a:lnTo>
                <a:lnTo>
                  <a:pt x="69380" y="120002"/>
                </a:lnTo>
                <a:lnTo>
                  <a:pt x="74651" y="102576"/>
                </a:lnTo>
                <a:lnTo>
                  <a:pt x="88629" y="59519"/>
                </a:lnTo>
                <a:lnTo>
                  <a:pt x="91471" y="51889"/>
                </a:lnTo>
                <a:lnTo>
                  <a:pt x="94318" y="44897"/>
                </a:lnTo>
                <a:lnTo>
                  <a:pt x="97169" y="38331"/>
                </a:lnTo>
                <a:lnTo>
                  <a:pt x="100022" y="33001"/>
                </a:lnTo>
                <a:lnTo>
                  <a:pt x="105731" y="24539"/>
                </a:lnTo>
                <a:lnTo>
                  <a:pt x="108588" y="21902"/>
                </a:lnTo>
                <a:lnTo>
                  <a:pt x="111445" y="20143"/>
                </a:lnTo>
                <a:lnTo>
                  <a:pt x="114301" y="18971"/>
                </a:lnTo>
                <a:lnTo>
                  <a:pt x="122873" y="12770"/>
                </a:lnTo>
                <a:lnTo>
                  <a:pt x="126683" y="11198"/>
                </a:lnTo>
                <a:lnTo>
                  <a:pt x="135996" y="9452"/>
                </a:lnTo>
                <a:lnTo>
                  <a:pt x="140194" y="9938"/>
                </a:lnTo>
                <a:lnTo>
                  <a:pt x="143945" y="11215"/>
                </a:lnTo>
                <a:lnTo>
                  <a:pt x="161360" y="20109"/>
                </a:lnTo>
                <a:lnTo>
                  <a:pt x="165676" y="23711"/>
                </a:lnTo>
                <a:lnTo>
                  <a:pt x="169506" y="28017"/>
                </a:lnTo>
                <a:lnTo>
                  <a:pt x="173011" y="32792"/>
                </a:lnTo>
                <a:lnTo>
                  <a:pt x="181987" y="45719"/>
                </a:lnTo>
                <a:lnTo>
                  <a:pt x="187047" y="53166"/>
                </a:lnTo>
                <a:lnTo>
                  <a:pt x="191373" y="60989"/>
                </a:lnTo>
                <a:lnTo>
                  <a:pt x="195210" y="69062"/>
                </a:lnTo>
                <a:lnTo>
                  <a:pt x="198720" y="77301"/>
                </a:lnTo>
                <a:lnTo>
                  <a:pt x="202965" y="84698"/>
                </a:lnTo>
                <a:lnTo>
                  <a:pt x="207700" y="91535"/>
                </a:lnTo>
                <a:lnTo>
                  <a:pt x="212762" y="97998"/>
                </a:lnTo>
                <a:lnTo>
                  <a:pt x="217089" y="106117"/>
                </a:lnTo>
                <a:lnTo>
                  <a:pt x="220925" y="115339"/>
                </a:lnTo>
                <a:lnTo>
                  <a:pt x="233928" y="152965"/>
                </a:lnTo>
                <a:lnTo>
                  <a:pt x="235962" y="161812"/>
                </a:lnTo>
                <a:lnTo>
                  <a:pt x="237318" y="170567"/>
                </a:lnTo>
                <a:lnTo>
                  <a:pt x="238222" y="179261"/>
                </a:lnTo>
                <a:lnTo>
                  <a:pt x="239777" y="186962"/>
                </a:lnTo>
                <a:lnTo>
                  <a:pt x="241766" y="194001"/>
                </a:lnTo>
                <a:lnTo>
                  <a:pt x="244045" y="200599"/>
                </a:lnTo>
                <a:lnTo>
                  <a:pt x="246517" y="206902"/>
                </a:lnTo>
                <a:lnTo>
                  <a:pt x="249118" y="213009"/>
                </a:lnTo>
                <a:lnTo>
                  <a:pt x="251803" y="218986"/>
                </a:lnTo>
                <a:lnTo>
                  <a:pt x="253594" y="224875"/>
                </a:lnTo>
                <a:lnTo>
                  <a:pt x="254787" y="230707"/>
                </a:lnTo>
                <a:lnTo>
                  <a:pt x="255583" y="236499"/>
                </a:lnTo>
                <a:lnTo>
                  <a:pt x="257066" y="241313"/>
                </a:lnTo>
                <a:lnTo>
                  <a:pt x="261254" y="249202"/>
                </a:lnTo>
                <a:lnTo>
                  <a:pt x="264416" y="254448"/>
                </a:lnTo>
                <a:lnTo>
                  <a:pt x="265812" y="255184"/>
                </a:lnTo>
                <a:lnTo>
                  <a:pt x="273011" y="256463"/>
                </a:lnTo>
                <a:lnTo>
                  <a:pt x="272495" y="255575"/>
                </a:lnTo>
                <a:lnTo>
                  <a:pt x="269381" y="252048"/>
                </a:lnTo>
                <a:lnTo>
                  <a:pt x="268170" y="249774"/>
                </a:lnTo>
                <a:lnTo>
                  <a:pt x="266824" y="244708"/>
                </a:lnTo>
                <a:lnTo>
                  <a:pt x="266066" y="236500"/>
                </a:lnTo>
                <a:lnTo>
                  <a:pt x="265008" y="231789"/>
                </a:lnTo>
                <a:lnTo>
                  <a:pt x="263350" y="225791"/>
                </a:lnTo>
                <a:lnTo>
                  <a:pt x="261291" y="218934"/>
                </a:lnTo>
                <a:lnTo>
                  <a:pt x="259919" y="212459"/>
                </a:lnTo>
                <a:lnTo>
                  <a:pt x="259005" y="206236"/>
                </a:lnTo>
                <a:lnTo>
                  <a:pt x="258394" y="200183"/>
                </a:lnTo>
                <a:lnTo>
                  <a:pt x="257988" y="193290"/>
                </a:lnTo>
                <a:lnTo>
                  <a:pt x="257536" y="178011"/>
                </a:lnTo>
                <a:lnTo>
                  <a:pt x="257282" y="153344"/>
                </a:lnTo>
                <a:lnTo>
                  <a:pt x="258199" y="144919"/>
                </a:lnTo>
                <a:lnTo>
                  <a:pt x="259763" y="136445"/>
                </a:lnTo>
                <a:lnTo>
                  <a:pt x="261758" y="127938"/>
                </a:lnTo>
                <a:lnTo>
                  <a:pt x="263088" y="119409"/>
                </a:lnTo>
                <a:lnTo>
                  <a:pt x="263974" y="110866"/>
                </a:lnTo>
                <a:lnTo>
                  <a:pt x="264565" y="102313"/>
                </a:lnTo>
                <a:lnTo>
                  <a:pt x="265912" y="94706"/>
                </a:lnTo>
                <a:lnTo>
                  <a:pt x="267762" y="87729"/>
                </a:lnTo>
                <a:lnTo>
                  <a:pt x="269948" y="81173"/>
                </a:lnTo>
                <a:lnTo>
                  <a:pt x="273311" y="73945"/>
                </a:lnTo>
                <a:lnTo>
                  <a:pt x="277457" y="66269"/>
                </a:lnTo>
                <a:lnTo>
                  <a:pt x="282126" y="58294"/>
                </a:lnTo>
                <a:lnTo>
                  <a:pt x="287144" y="51072"/>
                </a:lnTo>
                <a:lnTo>
                  <a:pt x="292395" y="44353"/>
                </a:lnTo>
                <a:lnTo>
                  <a:pt x="297800" y="37968"/>
                </a:lnTo>
                <a:lnTo>
                  <a:pt x="302356" y="32759"/>
                </a:lnTo>
                <a:lnTo>
                  <a:pt x="309958" y="24432"/>
                </a:lnTo>
                <a:lnTo>
                  <a:pt x="319052" y="17555"/>
                </a:lnTo>
                <a:lnTo>
                  <a:pt x="329443" y="11324"/>
                </a:lnTo>
                <a:lnTo>
                  <a:pt x="345051" y="3414"/>
                </a:lnTo>
                <a:lnTo>
                  <a:pt x="352746" y="1229"/>
                </a:lnTo>
                <a:lnTo>
                  <a:pt x="366984" y="0"/>
                </a:lnTo>
                <a:lnTo>
                  <a:pt x="377734" y="2252"/>
                </a:lnTo>
                <a:lnTo>
                  <a:pt x="388862" y="6428"/>
                </a:lnTo>
                <a:lnTo>
                  <a:pt x="400158" y="11459"/>
                </a:lnTo>
                <a:lnTo>
                  <a:pt x="417227" y="19646"/>
                </a:lnTo>
                <a:lnTo>
                  <a:pt x="428639" y="27811"/>
                </a:lnTo>
                <a:lnTo>
                  <a:pt x="434350" y="32656"/>
                </a:lnTo>
                <a:lnTo>
                  <a:pt x="439109" y="37790"/>
                </a:lnTo>
                <a:lnTo>
                  <a:pt x="443234" y="43118"/>
                </a:lnTo>
                <a:lnTo>
                  <a:pt x="446937" y="48575"/>
                </a:lnTo>
                <a:lnTo>
                  <a:pt x="450358" y="55070"/>
                </a:lnTo>
                <a:lnTo>
                  <a:pt x="453591" y="62259"/>
                </a:lnTo>
                <a:lnTo>
                  <a:pt x="456699" y="69908"/>
                </a:lnTo>
                <a:lnTo>
                  <a:pt x="459724" y="76912"/>
                </a:lnTo>
                <a:lnTo>
                  <a:pt x="465624" y="89775"/>
                </a:lnTo>
                <a:lnTo>
                  <a:pt x="467579" y="96825"/>
                </a:lnTo>
                <a:lnTo>
                  <a:pt x="468882" y="104382"/>
                </a:lnTo>
                <a:lnTo>
                  <a:pt x="469751" y="112278"/>
                </a:lnTo>
                <a:lnTo>
                  <a:pt x="470330" y="119447"/>
                </a:lnTo>
                <a:lnTo>
                  <a:pt x="470715" y="126131"/>
                </a:lnTo>
                <a:lnTo>
                  <a:pt x="470973" y="132492"/>
                </a:lnTo>
                <a:lnTo>
                  <a:pt x="472097" y="138638"/>
                </a:lnTo>
                <a:lnTo>
                  <a:pt x="473798" y="144640"/>
                </a:lnTo>
                <a:lnTo>
                  <a:pt x="475886" y="150546"/>
                </a:lnTo>
                <a:lnTo>
                  <a:pt x="477278" y="157341"/>
                </a:lnTo>
                <a:lnTo>
                  <a:pt x="478205" y="164729"/>
                </a:lnTo>
                <a:lnTo>
                  <a:pt x="479235" y="178652"/>
                </a:lnTo>
                <a:lnTo>
                  <a:pt x="479694" y="188016"/>
                </a:lnTo>
                <a:lnTo>
                  <a:pt x="480768" y="192798"/>
                </a:lnTo>
                <a:lnTo>
                  <a:pt x="482437" y="197892"/>
                </a:lnTo>
                <a:lnTo>
                  <a:pt x="484502" y="203193"/>
                </a:lnTo>
                <a:lnTo>
                  <a:pt x="489337" y="211623"/>
                </a:lnTo>
                <a:lnTo>
                  <a:pt x="494661" y="218544"/>
                </a:lnTo>
                <a:lnTo>
                  <a:pt x="500201" y="224795"/>
                </a:lnTo>
                <a:lnTo>
                  <a:pt x="505839" y="230748"/>
                </a:lnTo>
                <a:lnTo>
                  <a:pt x="514350" y="2395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3"/>
          <p:cNvSpPr/>
          <p:nvPr/>
        </p:nvSpPr>
        <p:spPr>
          <a:xfrm>
            <a:off x="4426620" y="2786214"/>
            <a:ext cx="265396" cy="255648"/>
          </a:xfrm>
          <a:custGeom>
            <a:avLst/>
            <a:gdLst/>
            <a:ahLst/>
            <a:cxnLst/>
            <a:rect l="0" t="0" r="0" b="0"/>
            <a:pathLst>
              <a:path w="265396" h="255648">
                <a:moveTo>
                  <a:pt x="8220" y="137008"/>
                </a:moveTo>
                <a:lnTo>
                  <a:pt x="0" y="137008"/>
                </a:lnTo>
                <a:lnTo>
                  <a:pt x="32891" y="137008"/>
                </a:lnTo>
                <a:lnTo>
                  <a:pt x="38002" y="136056"/>
                </a:lnTo>
                <a:lnTo>
                  <a:pt x="43315" y="134468"/>
                </a:lnTo>
                <a:lnTo>
                  <a:pt x="48761" y="132457"/>
                </a:lnTo>
                <a:lnTo>
                  <a:pt x="54298" y="130164"/>
                </a:lnTo>
                <a:lnTo>
                  <a:pt x="59893" y="127683"/>
                </a:lnTo>
                <a:lnTo>
                  <a:pt x="65529" y="125076"/>
                </a:lnTo>
                <a:lnTo>
                  <a:pt x="72143" y="122386"/>
                </a:lnTo>
                <a:lnTo>
                  <a:pt x="79410" y="119640"/>
                </a:lnTo>
                <a:lnTo>
                  <a:pt x="87112" y="116857"/>
                </a:lnTo>
                <a:lnTo>
                  <a:pt x="94152" y="114049"/>
                </a:lnTo>
                <a:lnTo>
                  <a:pt x="100750" y="111225"/>
                </a:lnTo>
                <a:lnTo>
                  <a:pt x="107054" y="108389"/>
                </a:lnTo>
                <a:lnTo>
                  <a:pt x="113162" y="104594"/>
                </a:lnTo>
                <a:lnTo>
                  <a:pt x="119139" y="100158"/>
                </a:lnTo>
                <a:lnTo>
                  <a:pt x="125028" y="95297"/>
                </a:lnTo>
                <a:lnTo>
                  <a:pt x="130859" y="91103"/>
                </a:lnTo>
                <a:lnTo>
                  <a:pt x="136652" y="87355"/>
                </a:lnTo>
                <a:lnTo>
                  <a:pt x="142418" y="83903"/>
                </a:lnTo>
                <a:lnTo>
                  <a:pt x="148168" y="80650"/>
                </a:lnTo>
                <a:lnTo>
                  <a:pt x="159636" y="74495"/>
                </a:lnTo>
                <a:lnTo>
                  <a:pt x="165361" y="70568"/>
                </a:lnTo>
                <a:lnTo>
                  <a:pt x="171083" y="66045"/>
                </a:lnTo>
                <a:lnTo>
                  <a:pt x="176803" y="61124"/>
                </a:lnTo>
                <a:lnTo>
                  <a:pt x="180616" y="56891"/>
                </a:lnTo>
                <a:lnTo>
                  <a:pt x="184853" y="49648"/>
                </a:lnTo>
                <a:lnTo>
                  <a:pt x="191789" y="35665"/>
                </a:lnTo>
                <a:lnTo>
                  <a:pt x="193464" y="31346"/>
                </a:lnTo>
                <a:lnTo>
                  <a:pt x="195325" y="24007"/>
                </a:lnTo>
                <a:lnTo>
                  <a:pt x="194869" y="20716"/>
                </a:lnTo>
                <a:lnTo>
                  <a:pt x="193613" y="17570"/>
                </a:lnTo>
                <a:lnTo>
                  <a:pt x="189677" y="11535"/>
                </a:lnTo>
                <a:lnTo>
                  <a:pt x="184752" y="5677"/>
                </a:lnTo>
                <a:lnTo>
                  <a:pt x="181153" y="3734"/>
                </a:lnTo>
                <a:lnTo>
                  <a:pt x="176848" y="2439"/>
                </a:lnTo>
                <a:lnTo>
                  <a:pt x="172074" y="1575"/>
                </a:lnTo>
                <a:lnTo>
                  <a:pt x="166986" y="999"/>
                </a:lnTo>
                <a:lnTo>
                  <a:pt x="161689" y="616"/>
                </a:lnTo>
                <a:lnTo>
                  <a:pt x="151675" y="189"/>
                </a:lnTo>
                <a:lnTo>
                  <a:pt x="144051" y="0"/>
                </a:lnTo>
                <a:lnTo>
                  <a:pt x="139731" y="902"/>
                </a:lnTo>
                <a:lnTo>
                  <a:pt x="134946" y="2456"/>
                </a:lnTo>
                <a:lnTo>
                  <a:pt x="129851" y="4444"/>
                </a:lnTo>
                <a:lnTo>
                  <a:pt x="124550" y="6722"/>
                </a:lnTo>
                <a:lnTo>
                  <a:pt x="113580" y="11793"/>
                </a:lnTo>
                <a:lnTo>
                  <a:pt x="107987" y="15432"/>
                </a:lnTo>
                <a:lnTo>
                  <a:pt x="102354" y="19762"/>
                </a:lnTo>
                <a:lnTo>
                  <a:pt x="96693" y="24554"/>
                </a:lnTo>
                <a:lnTo>
                  <a:pt x="91967" y="29654"/>
                </a:lnTo>
                <a:lnTo>
                  <a:pt x="87864" y="34958"/>
                </a:lnTo>
                <a:lnTo>
                  <a:pt x="84175" y="40400"/>
                </a:lnTo>
                <a:lnTo>
                  <a:pt x="79812" y="45933"/>
                </a:lnTo>
                <a:lnTo>
                  <a:pt x="74998" y="51526"/>
                </a:lnTo>
                <a:lnTo>
                  <a:pt x="69883" y="57160"/>
                </a:lnTo>
                <a:lnTo>
                  <a:pt x="65521" y="63773"/>
                </a:lnTo>
                <a:lnTo>
                  <a:pt x="61661" y="71040"/>
                </a:lnTo>
                <a:lnTo>
                  <a:pt x="58134" y="78742"/>
                </a:lnTo>
                <a:lnTo>
                  <a:pt x="54832" y="86734"/>
                </a:lnTo>
                <a:lnTo>
                  <a:pt x="51676" y="94919"/>
                </a:lnTo>
                <a:lnTo>
                  <a:pt x="48621" y="103234"/>
                </a:lnTo>
                <a:lnTo>
                  <a:pt x="46584" y="111635"/>
                </a:lnTo>
                <a:lnTo>
                  <a:pt x="45226" y="120092"/>
                </a:lnTo>
                <a:lnTo>
                  <a:pt x="44320" y="128588"/>
                </a:lnTo>
                <a:lnTo>
                  <a:pt x="43717" y="137110"/>
                </a:lnTo>
                <a:lnTo>
                  <a:pt x="43314" y="145649"/>
                </a:lnTo>
                <a:lnTo>
                  <a:pt x="43046" y="154198"/>
                </a:lnTo>
                <a:lnTo>
                  <a:pt x="43820" y="162756"/>
                </a:lnTo>
                <a:lnTo>
                  <a:pt x="45288" y="171318"/>
                </a:lnTo>
                <a:lnTo>
                  <a:pt x="47220" y="179884"/>
                </a:lnTo>
                <a:lnTo>
                  <a:pt x="49459" y="187500"/>
                </a:lnTo>
                <a:lnTo>
                  <a:pt x="51905" y="194482"/>
                </a:lnTo>
                <a:lnTo>
                  <a:pt x="54488" y="201041"/>
                </a:lnTo>
                <a:lnTo>
                  <a:pt x="57163" y="206367"/>
                </a:lnTo>
                <a:lnTo>
                  <a:pt x="59898" y="210870"/>
                </a:lnTo>
                <a:lnTo>
                  <a:pt x="62675" y="214824"/>
                </a:lnTo>
                <a:lnTo>
                  <a:pt x="65478" y="219366"/>
                </a:lnTo>
                <a:lnTo>
                  <a:pt x="68299" y="224298"/>
                </a:lnTo>
                <a:lnTo>
                  <a:pt x="71133" y="229492"/>
                </a:lnTo>
                <a:lnTo>
                  <a:pt x="74927" y="233906"/>
                </a:lnTo>
                <a:lnTo>
                  <a:pt x="79361" y="237802"/>
                </a:lnTo>
                <a:lnTo>
                  <a:pt x="84222" y="241351"/>
                </a:lnTo>
                <a:lnTo>
                  <a:pt x="89368" y="243718"/>
                </a:lnTo>
                <a:lnTo>
                  <a:pt x="94704" y="245295"/>
                </a:lnTo>
                <a:lnTo>
                  <a:pt x="100166" y="246347"/>
                </a:lnTo>
                <a:lnTo>
                  <a:pt x="104759" y="248001"/>
                </a:lnTo>
                <a:lnTo>
                  <a:pt x="112403" y="252378"/>
                </a:lnTo>
                <a:lnTo>
                  <a:pt x="117680" y="253927"/>
                </a:lnTo>
                <a:lnTo>
                  <a:pt x="124056" y="254959"/>
                </a:lnTo>
                <a:lnTo>
                  <a:pt x="131164" y="255647"/>
                </a:lnTo>
                <a:lnTo>
                  <a:pt x="136855" y="255153"/>
                </a:lnTo>
                <a:lnTo>
                  <a:pt x="141601" y="253871"/>
                </a:lnTo>
                <a:lnTo>
                  <a:pt x="145719" y="252064"/>
                </a:lnTo>
                <a:lnTo>
                  <a:pt x="155373" y="247517"/>
                </a:lnTo>
                <a:lnTo>
                  <a:pt x="177093" y="236836"/>
                </a:lnTo>
                <a:lnTo>
                  <a:pt x="182714" y="233088"/>
                </a:lnTo>
                <a:lnTo>
                  <a:pt x="188367" y="228684"/>
                </a:lnTo>
                <a:lnTo>
                  <a:pt x="194040" y="223842"/>
                </a:lnTo>
                <a:lnTo>
                  <a:pt x="199727" y="219663"/>
                </a:lnTo>
                <a:lnTo>
                  <a:pt x="205424" y="215924"/>
                </a:lnTo>
                <a:lnTo>
                  <a:pt x="211127" y="212478"/>
                </a:lnTo>
                <a:lnTo>
                  <a:pt x="216834" y="208277"/>
                </a:lnTo>
                <a:lnTo>
                  <a:pt x="222543" y="203570"/>
                </a:lnTo>
                <a:lnTo>
                  <a:pt x="228254" y="198528"/>
                </a:lnTo>
                <a:lnTo>
                  <a:pt x="234919" y="193261"/>
                </a:lnTo>
                <a:lnTo>
                  <a:pt x="242220" y="187845"/>
                </a:lnTo>
                <a:lnTo>
                  <a:pt x="265395" y="1712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4"/>
          <p:cNvSpPr/>
          <p:nvPr/>
        </p:nvSpPr>
        <p:spPr>
          <a:xfrm>
            <a:off x="5069219" y="2760459"/>
            <a:ext cx="360032" cy="230912"/>
          </a:xfrm>
          <a:custGeom>
            <a:avLst/>
            <a:gdLst/>
            <a:ahLst/>
            <a:cxnLst/>
            <a:rect l="0" t="0" r="0" b="0"/>
            <a:pathLst>
              <a:path w="360032" h="230912">
                <a:moveTo>
                  <a:pt x="162863" y="42748"/>
                </a:moveTo>
                <a:lnTo>
                  <a:pt x="162863" y="29729"/>
                </a:lnTo>
                <a:lnTo>
                  <a:pt x="161911" y="27401"/>
                </a:lnTo>
                <a:lnTo>
                  <a:pt x="158313" y="22275"/>
                </a:lnTo>
                <a:lnTo>
                  <a:pt x="156019" y="20527"/>
                </a:lnTo>
                <a:lnTo>
                  <a:pt x="153538" y="19362"/>
                </a:lnTo>
                <a:lnTo>
                  <a:pt x="150931" y="18584"/>
                </a:lnTo>
                <a:lnTo>
                  <a:pt x="149194" y="17114"/>
                </a:lnTo>
                <a:lnTo>
                  <a:pt x="148035" y="15181"/>
                </a:lnTo>
                <a:lnTo>
                  <a:pt x="147262" y="12940"/>
                </a:lnTo>
                <a:lnTo>
                  <a:pt x="144842" y="11446"/>
                </a:lnTo>
                <a:lnTo>
                  <a:pt x="137074" y="9786"/>
                </a:lnTo>
                <a:lnTo>
                  <a:pt x="129812" y="6508"/>
                </a:lnTo>
                <a:lnTo>
                  <a:pt x="126541" y="4301"/>
                </a:lnTo>
                <a:lnTo>
                  <a:pt x="120368" y="1848"/>
                </a:lnTo>
                <a:lnTo>
                  <a:pt x="111537" y="467"/>
                </a:lnTo>
                <a:lnTo>
                  <a:pt x="100348" y="58"/>
                </a:lnTo>
                <a:lnTo>
                  <a:pt x="95469" y="0"/>
                </a:lnTo>
                <a:lnTo>
                  <a:pt x="91264" y="915"/>
                </a:lnTo>
                <a:lnTo>
                  <a:pt x="84051" y="4470"/>
                </a:lnTo>
                <a:lnTo>
                  <a:pt x="75130" y="9226"/>
                </a:lnTo>
                <a:lnTo>
                  <a:pt x="53881" y="20040"/>
                </a:lnTo>
                <a:lnTo>
                  <a:pt x="49251" y="23799"/>
                </a:lnTo>
                <a:lnTo>
                  <a:pt x="45212" y="28211"/>
                </a:lnTo>
                <a:lnTo>
                  <a:pt x="41566" y="33056"/>
                </a:lnTo>
                <a:lnTo>
                  <a:pt x="37231" y="38192"/>
                </a:lnTo>
                <a:lnTo>
                  <a:pt x="32436" y="43521"/>
                </a:lnTo>
                <a:lnTo>
                  <a:pt x="27335" y="48978"/>
                </a:lnTo>
                <a:lnTo>
                  <a:pt x="22981" y="54521"/>
                </a:lnTo>
                <a:lnTo>
                  <a:pt x="19126" y="60122"/>
                </a:lnTo>
                <a:lnTo>
                  <a:pt x="15603" y="65761"/>
                </a:lnTo>
                <a:lnTo>
                  <a:pt x="12302" y="71425"/>
                </a:lnTo>
                <a:lnTo>
                  <a:pt x="9149" y="77106"/>
                </a:lnTo>
                <a:lnTo>
                  <a:pt x="6095" y="82798"/>
                </a:lnTo>
                <a:lnTo>
                  <a:pt x="4058" y="88498"/>
                </a:lnTo>
                <a:lnTo>
                  <a:pt x="2700" y="94203"/>
                </a:lnTo>
                <a:lnTo>
                  <a:pt x="1796" y="99912"/>
                </a:lnTo>
                <a:lnTo>
                  <a:pt x="1192" y="105622"/>
                </a:lnTo>
                <a:lnTo>
                  <a:pt x="790" y="111334"/>
                </a:lnTo>
                <a:lnTo>
                  <a:pt x="522" y="117047"/>
                </a:lnTo>
                <a:lnTo>
                  <a:pt x="224" y="128475"/>
                </a:lnTo>
                <a:lnTo>
                  <a:pt x="0" y="168478"/>
                </a:lnTo>
                <a:lnTo>
                  <a:pt x="947" y="173241"/>
                </a:lnTo>
                <a:lnTo>
                  <a:pt x="2532" y="177368"/>
                </a:lnTo>
                <a:lnTo>
                  <a:pt x="4541" y="181072"/>
                </a:lnTo>
                <a:lnTo>
                  <a:pt x="11919" y="195387"/>
                </a:lnTo>
                <a:lnTo>
                  <a:pt x="15561" y="199753"/>
                </a:lnTo>
                <a:lnTo>
                  <a:pt x="19894" y="203615"/>
                </a:lnTo>
                <a:lnTo>
                  <a:pt x="28836" y="209494"/>
                </a:lnTo>
                <a:lnTo>
                  <a:pt x="35986" y="212108"/>
                </a:lnTo>
                <a:lnTo>
                  <a:pt x="44878" y="215809"/>
                </a:lnTo>
                <a:lnTo>
                  <a:pt x="55181" y="219677"/>
                </a:lnTo>
                <a:lnTo>
                  <a:pt x="66109" y="221396"/>
                </a:lnTo>
                <a:lnTo>
                  <a:pt x="74776" y="222159"/>
                </a:lnTo>
                <a:lnTo>
                  <a:pt x="82756" y="222499"/>
                </a:lnTo>
                <a:lnTo>
                  <a:pt x="92653" y="222650"/>
                </a:lnTo>
                <a:lnTo>
                  <a:pt x="103401" y="220177"/>
                </a:lnTo>
                <a:lnTo>
                  <a:pt x="114528" y="216855"/>
                </a:lnTo>
                <a:lnTo>
                  <a:pt x="120162" y="215970"/>
                </a:lnTo>
                <a:lnTo>
                  <a:pt x="125823" y="215379"/>
                </a:lnTo>
                <a:lnTo>
                  <a:pt x="134654" y="212183"/>
                </a:lnTo>
                <a:lnTo>
                  <a:pt x="142705" y="206635"/>
                </a:lnTo>
                <a:lnTo>
                  <a:pt x="147520" y="202489"/>
                </a:lnTo>
                <a:lnTo>
                  <a:pt x="152634" y="197819"/>
                </a:lnTo>
                <a:lnTo>
                  <a:pt x="156996" y="192801"/>
                </a:lnTo>
                <a:lnTo>
                  <a:pt x="160857" y="187551"/>
                </a:lnTo>
                <a:lnTo>
                  <a:pt x="164384" y="182146"/>
                </a:lnTo>
                <a:lnTo>
                  <a:pt x="168639" y="177590"/>
                </a:lnTo>
                <a:lnTo>
                  <a:pt x="173381" y="173600"/>
                </a:lnTo>
                <a:lnTo>
                  <a:pt x="178448" y="169988"/>
                </a:lnTo>
                <a:lnTo>
                  <a:pt x="182778" y="165674"/>
                </a:lnTo>
                <a:lnTo>
                  <a:pt x="186617" y="160894"/>
                </a:lnTo>
                <a:lnTo>
                  <a:pt x="190129" y="155802"/>
                </a:lnTo>
                <a:lnTo>
                  <a:pt x="193423" y="149550"/>
                </a:lnTo>
                <a:lnTo>
                  <a:pt x="196571" y="142524"/>
                </a:lnTo>
                <a:lnTo>
                  <a:pt x="199622" y="134983"/>
                </a:lnTo>
                <a:lnTo>
                  <a:pt x="201657" y="128051"/>
                </a:lnTo>
                <a:lnTo>
                  <a:pt x="203013" y="121524"/>
                </a:lnTo>
                <a:lnTo>
                  <a:pt x="203917" y="115268"/>
                </a:lnTo>
                <a:lnTo>
                  <a:pt x="205473" y="109192"/>
                </a:lnTo>
                <a:lnTo>
                  <a:pt x="207462" y="103237"/>
                </a:lnTo>
                <a:lnTo>
                  <a:pt x="209741" y="97361"/>
                </a:lnTo>
                <a:lnTo>
                  <a:pt x="211260" y="91539"/>
                </a:lnTo>
                <a:lnTo>
                  <a:pt x="212272" y="85753"/>
                </a:lnTo>
                <a:lnTo>
                  <a:pt x="212948" y="79991"/>
                </a:lnTo>
                <a:lnTo>
                  <a:pt x="212445" y="75196"/>
                </a:lnTo>
                <a:lnTo>
                  <a:pt x="211158" y="71048"/>
                </a:lnTo>
                <a:lnTo>
                  <a:pt x="209347" y="67330"/>
                </a:lnTo>
                <a:lnTo>
                  <a:pt x="208140" y="62946"/>
                </a:lnTo>
                <a:lnTo>
                  <a:pt x="207335" y="58118"/>
                </a:lnTo>
                <a:lnTo>
                  <a:pt x="206799" y="52995"/>
                </a:lnTo>
                <a:lnTo>
                  <a:pt x="206441" y="48627"/>
                </a:lnTo>
                <a:lnTo>
                  <a:pt x="206203" y="44762"/>
                </a:lnTo>
                <a:lnTo>
                  <a:pt x="206044" y="41233"/>
                </a:lnTo>
                <a:lnTo>
                  <a:pt x="204985" y="37928"/>
                </a:lnTo>
                <a:lnTo>
                  <a:pt x="201269" y="31716"/>
                </a:lnTo>
                <a:lnTo>
                  <a:pt x="197185" y="25650"/>
                </a:lnTo>
                <a:lnTo>
                  <a:pt x="197163" y="30168"/>
                </a:lnTo>
                <a:lnTo>
                  <a:pt x="198112" y="32456"/>
                </a:lnTo>
                <a:lnTo>
                  <a:pt x="201706" y="37539"/>
                </a:lnTo>
                <a:lnTo>
                  <a:pt x="203046" y="41180"/>
                </a:lnTo>
                <a:lnTo>
                  <a:pt x="203939" y="45513"/>
                </a:lnTo>
                <a:lnTo>
                  <a:pt x="204535" y="50306"/>
                </a:lnTo>
                <a:lnTo>
                  <a:pt x="204932" y="55407"/>
                </a:lnTo>
                <a:lnTo>
                  <a:pt x="205197" y="60712"/>
                </a:lnTo>
                <a:lnTo>
                  <a:pt x="205373" y="66154"/>
                </a:lnTo>
                <a:lnTo>
                  <a:pt x="206443" y="71687"/>
                </a:lnTo>
                <a:lnTo>
                  <a:pt x="208109" y="77281"/>
                </a:lnTo>
                <a:lnTo>
                  <a:pt x="212500" y="89528"/>
                </a:lnTo>
                <a:lnTo>
                  <a:pt x="217626" y="104497"/>
                </a:lnTo>
                <a:lnTo>
                  <a:pt x="219374" y="111537"/>
                </a:lnTo>
                <a:lnTo>
                  <a:pt x="220539" y="118134"/>
                </a:lnTo>
                <a:lnTo>
                  <a:pt x="221317" y="124438"/>
                </a:lnTo>
                <a:lnTo>
                  <a:pt x="222787" y="131498"/>
                </a:lnTo>
                <a:lnTo>
                  <a:pt x="224720" y="139062"/>
                </a:lnTo>
                <a:lnTo>
                  <a:pt x="226961" y="146962"/>
                </a:lnTo>
                <a:lnTo>
                  <a:pt x="229407" y="154134"/>
                </a:lnTo>
                <a:lnTo>
                  <a:pt x="231991" y="160821"/>
                </a:lnTo>
                <a:lnTo>
                  <a:pt x="234666" y="167183"/>
                </a:lnTo>
                <a:lnTo>
                  <a:pt x="237402" y="173330"/>
                </a:lnTo>
                <a:lnTo>
                  <a:pt x="242981" y="185239"/>
                </a:lnTo>
                <a:lnTo>
                  <a:pt x="246755" y="190130"/>
                </a:lnTo>
                <a:lnTo>
                  <a:pt x="251176" y="194343"/>
                </a:lnTo>
                <a:lnTo>
                  <a:pt x="256029" y="198104"/>
                </a:lnTo>
                <a:lnTo>
                  <a:pt x="260216" y="202516"/>
                </a:lnTo>
                <a:lnTo>
                  <a:pt x="263960" y="207362"/>
                </a:lnTo>
                <a:lnTo>
                  <a:pt x="267408" y="212498"/>
                </a:lnTo>
                <a:lnTo>
                  <a:pt x="270660" y="215923"/>
                </a:lnTo>
                <a:lnTo>
                  <a:pt x="273780" y="218205"/>
                </a:lnTo>
                <a:lnTo>
                  <a:pt x="279787" y="221694"/>
                </a:lnTo>
                <a:lnTo>
                  <a:pt x="288524" y="228061"/>
                </a:lnTo>
                <a:lnTo>
                  <a:pt x="294278" y="229884"/>
                </a:lnTo>
                <a:lnTo>
                  <a:pt x="302872" y="230911"/>
                </a:lnTo>
                <a:lnTo>
                  <a:pt x="305732" y="230103"/>
                </a:lnTo>
                <a:lnTo>
                  <a:pt x="315262" y="224414"/>
                </a:lnTo>
                <a:lnTo>
                  <a:pt x="324576" y="219374"/>
                </a:lnTo>
                <a:lnTo>
                  <a:pt x="328774" y="215743"/>
                </a:lnTo>
                <a:lnTo>
                  <a:pt x="332525" y="211418"/>
                </a:lnTo>
                <a:lnTo>
                  <a:pt x="335978" y="206630"/>
                </a:lnTo>
                <a:lnTo>
                  <a:pt x="339233" y="201533"/>
                </a:lnTo>
                <a:lnTo>
                  <a:pt x="342356" y="196229"/>
                </a:lnTo>
                <a:lnTo>
                  <a:pt x="345390" y="190789"/>
                </a:lnTo>
                <a:lnTo>
                  <a:pt x="351301" y="179664"/>
                </a:lnTo>
                <a:lnTo>
                  <a:pt x="354211" y="174030"/>
                </a:lnTo>
                <a:lnTo>
                  <a:pt x="356151" y="169322"/>
                </a:lnTo>
                <a:lnTo>
                  <a:pt x="357444" y="165231"/>
                </a:lnTo>
                <a:lnTo>
                  <a:pt x="360031" y="154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5"/>
          <p:cNvSpPr/>
          <p:nvPr/>
        </p:nvSpPr>
        <p:spPr>
          <a:xfrm>
            <a:off x="5437822" y="2795076"/>
            <a:ext cx="308611" cy="205300"/>
          </a:xfrm>
          <a:custGeom>
            <a:avLst/>
            <a:gdLst/>
            <a:ahLst/>
            <a:cxnLst/>
            <a:rect l="0" t="0" r="0" b="0"/>
            <a:pathLst>
              <a:path w="308611" h="205300">
                <a:moveTo>
                  <a:pt x="0" y="16704"/>
                </a:moveTo>
                <a:lnTo>
                  <a:pt x="0" y="8236"/>
                </a:lnTo>
                <a:lnTo>
                  <a:pt x="5891" y="14043"/>
                </a:lnTo>
                <a:lnTo>
                  <a:pt x="7381" y="15521"/>
                </a:lnTo>
                <a:lnTo>
                  <a:pt x="10583" y="21258"/>
                </a:lnTo>
                <a:lnTo>
                  <a:pt x="12770" y="25455"/>
                </a:lnTo>
                <a:lnTo>
                  <a:pt x="15181" y="29205"/>
                </a:lnTo>
                <a:lnTo>
                  <a:pt x="17741" y="32658"/>
                </a:lnTo>
                <a:lnTo>
                  <a:pt x="20400" y="35912"/>
                </a:lnTo>
                <a:lnTo>
                  <a:pt x="22172" y="39987"/>
                </a:lnTo>
                <a:lnTo>
                  <a:pt x="23354" y="44608"/>
                </a:lnTo>
                <a:lnTo>
                  <a:pt x="24142" y="49594"/>
                </a:lnTo>
                <a:lnTo>
                  <a:pt x="25620" y="55776"/>
                </a:lnTo>
                <a:lnTo>
                  <a:pt x="27557" y="62754"/>
                </a:lnTo>
                <a:lnTo>
                  <a:pt x="29802" y="70264"/>
                </a:lnTo>
                <a:lnTo>
                  <a:pt x="32251" y="77176"/>
                </a:lnTo>
                <a:lnTo>
                  <a:pt x="34835" y="83688"/>
                </a:lnTo>
                <a:lnTo>
                  <a:pt x="37511" y="89935"/>
                </a:lnTo>
                <a:lnTo>
                  <a:pt x="39295" y="96957"/>
                </a:lnTo>
                <a:lnTo>
                  <a:pt x="40484" y="104496"/>
                </a:lnTo>
                <a:lnTo>
                  <a:pt x="41277" y="112379"/>
                </a:lnTo>
                <a:lnTo>
                  <a:pt x="42758" y="119540"/>
                </a:lnTo>
                <a:lnTo>
                  <a:pt x="44698" y="126219"/>
                </a:lnTo>
                <a:lnTo>
                  <a:pt x="46943" y="132576"/>
                </a:lnTo>
                <a:lnTo>
                  <a:pt x="49393" y="138719"/>
                </a:lnTo>
                <a:lnTo>
                  <a:pt x="51978" y="144720"/>
                </a:lnTo>
                <a:lnTo>
                  <a:pt x="57392" y="156467"/>
                </a:lnTo>
                <a:lnTo>
                  <a:pt x="71469" y="185263"/>
                </a:lnTo>
                <a:lnTo>
                  <a:pt x="73364" y="190036"/>
                </a:lnTo>
                <a:lnTo>
                  <a:pt x="74627" y="194171"/>
                </a:lnTo>
                <a:lnTo>
                  <a:pt x="75469" y="197880"/>
                </a:lnTo>
                <a:lnTo>
                  <a:pt x="76982" y="200353"/>
                </a:lnTo>
                <a:lnTo>
                  <a:pt x="78944" y="202001"/>
                </a:lnTo>
                <a:lnTo>
                  <a:pt x="85690" y="205282"/>
                </a:lnTo>
                <a:lnTo>
                  <a:pt x="85722" y="185985"/>
                </a:lnTo>
                <a:lnTo>
                  <a:pt x="84771" y="180992"/>
                </a:lnTo>
                <a:lnTo>
                  <a:pt x="83184" y="174807"/>
                </a:lnTo>
                <a:lnTo>
                  <a:pt x="81174" y="167826"/>
                </a:lnTo>
                <a:lnTo>
                  <a:pt x="79833" y="160314"/>
                </a:lnTo>
                <a:lnTo>
                  <a:pt x="78940" y="152449"/>
                </a:lnTo>
                <a:lnTo>
                  <a:pt x="78344" y="144348"/>
                </a:lnTo>
                <a:lnTo>
                  <a:pt x="78899" y="136090"/>
                </a:lnTo>
                <a:lnTo>
                  <a:pt x="80222" y="127727"/>
                </a:lnTo>
                <a:lnTo>
                  <a:pt x="82057" y="119294"/>
                </a:lnTo>
                <a:lnTo>
                  <a:pt x="83279" y="110815"/>
                </a:lnTo>
                <a:lnTo>
                  <a:pt x="84095" y="102305"/>
                </a:lnTo>
                <a:lnTo>
                  <a:pt x="84638" y="93773"/>
                </a:lnTo>
                <a:lnTo>
                  <a:pt x="85953" y="86181"/>
                </a:lnTo>
                <a:lnTo>
                  <a:pt x="87782" y="79214"/>
                </a:lnTo>
                <a:lnTo>
                  <a:pt x="89954" y="72665"/>
                </a:lnTo>
                <a:lnTo>
                  <a:pt x="93307" y="66394"/>
                </a:lnTo>
                <a:lnTo>
                  <a:pt x="97447" y="60308"/>
                </a:lnTo>
                <a:lnTo>
                  <a:pt x="102112" y="54346"/>
                </a:lnTo>
                <a:lnTo>
                  <a:pt x="106175" y="48466"/>
                </a:lnTo>
                <a:lnTo>
                  <a:pt x="109836" y="42641"/>
                </a:lnTo>
                <a:lnTo>
                  <a:pt x="113229" y="36853"/>
                </a:lnTo>
                <a:lnTo>
                  <a:pt x="117396" y="31089"/>
                </a:lnTo>
                <a:lnTo>
                  <a:pt x="122079" y="25341"/>
                </a:lnTo>
                <a:lnTo>
                  <a:pt x="127106" y="19605"/>
                </a:lnTo>
                <a:lnTo>
                  <a:pt x="132363" y="15780"/>
                </a:lnTo>
                <a:lnTo>
                  <a:pt x="137772" y="13230"/>
                </a:lnTo>
                <a:lnTo>
                  <a:pt x="143283" y="11530"/>
                </a:lnTo>
                <a:lnTo>
                  <a:pt x="151946" y="7102"/>
                </a:lnTo>
                <a:lnTo>
                  <a:pt x="155590" y="4587"/>
                </a:lnTo>
                <a:lnTo>
                  <a:pt x="164719" y="1794"/>
                </a:lnTo>
                <a:lnTo>
                  <a:pt x="174173" y="552"/>
                </a:lnTo>
                <a:lnTo>
                  <a:pt x="181550" y="0"/>
                </a:lnTo>
                <a:lnTo>
                  <a:pt x="190544" y="2295"/>
                </a:lnTo>
                <a:lnTo>
                  <a:pt x="195609" y="4240"/>
                </a:lnTo>
                <a:lnTo>
                  <a:pt x="200891" y="6490"/>
                </a:lnTo>
                <a:lnTo>
                  <a:pt x="211840" y="11529"/>
                </a:lnTo>
                <a:lnTo>
                  <a:pt x="216475" y="15159"/>
                </a:lnTo>
                <a:lnTo>
                  <a:pt x="220516" y="19484"/>
                </a:lnTo>
                <a:lnTo>
                  <a:pt x="224163" y="24272"/>
                </a:lnTo>
                <a:lnTo>
                  <a:pt x="228500" y="29369"/>
                </a:lnTo>
                <a:lnTo>
                  <a:pt x="233296" y="34672"/>
                </a:lnTo>
                <a:lnTo>
                  <a:pt x="238398" y="40113"/>
                </a:lnTo>
                <a:lnTo>
                  <a:pt x="242752" y="45645"/>
                </a:lnTo>
                <a:lnTo>
                  <a:pt x="246607" y="51238"/>
                </a:lnTo>
                <a:lnTo>
                  <a:pt x="250130" y="56872"/>
                </a:lnTo>
                <a:lnTo>
                  <a:pt x="253431" y="62532"/>
                </a:lnTo>
                <a:lnTo>
                  <a:pt x="256584" y="68211"/>
                </a:lnTo>
                <a:lnTo>
                  <a:pt x="259638" y="73902"/>
                </a:lnTo>
                <a:lnTo>
                  <a:pt x="261675" y="80553"/>
                </a:lnTo>
                <a:lnTo>
                  <a:pt x="263033" y="87845"/>
                </a:lnTo>
                <a:lnTo>
                  <a:pt x="263938" y="95564"/>
                </a:lnTo>
                <a:lnTo>
                  <a:pt x="264541" y="102615"/>
                </a:lnTo>
                <a:lnTo>
                  <a:pt x="264943" y="109220"/>
                </a:lnTo>
                <a:lnTo>
                  <a:pt x="265211" y="115529"/>
                </a:lnTo>
                <a:lnTo>
                  <a:pt x="266343" y="121639"/>
                </a:lnTo>
                <a:lnTo>
                  <a:pt x="268049" y="127618"/>
                </a:lnTo>
                <a:lnTo>
                  <a:pt x="270140" y="133509"/>
                </a:lnTo>
                <a:lnTo>
                  <a:pt x="271533" y="139341"/>
                </a:lnTo>
                <a:lnTo>
                  <a:pt x="272462" y="145135"/>
                </a:lnTo>
                <a:lnTo>
                  <a:pt x="273082" y="150902"/>
                </a:lnTo>
                <a:lnTo>
                  <a:pt x="274447" y="156651"/>
                </a:lnTo>
                <a:lnTo>
                  <a:pt x="276310" y="162390"/>
                </a:lnTo>
                <a:lnTo>
                  <a:pt x="278504" y="168120"/>
                </a:lnTo>
                <a:lnTo>
                  <a:pt x="279966" y="172893"/>
                </a:lnTo>
                <a:lnTo>
                  <a:pt x="280942" y="177028"/>
                </a:lnTo>
                <a:lnTo>
                  <a:pt x="281592" y="180736"/>
                </a:lnTo>
                <a:lnTo>
                  <a:pt x="282978" y="184161"/>
                </a:lnTo>
                <a:lnTo>
                  <a:pt x="287058" y="190507"/>
                </a:lnTo>
                <a:lnTo>
                  <a:pt x="292046" y="196502"/>
                </a:lnTo>
                <a:lnTo>
                  <a:pt x="294710" y="199434"/>
                </a:lnTo>
                <a:lnTo>
                  <a:pt x="297439" y="201389"/>
                </a:lnTo>
                <a:lnTo>
                  <a:pt x="306121" y="204526"/>
                </a:lnTo>
                <a:lnTo>
                  <a:pt x="308610" y="2052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6"/>
          <p:cNvSpPr/>
          <p:nvPr/>
        </p:nvSpPr>
        <p:spPr>
          <a:xfrm>
            <a:off x="5833506" y="2769322"/>
            <a:ext cx="204272" cy="496369"/>
          </a:xfrm>
          <a:custGeom>
            <a:avLst/>
            <a:gdLst/>
            <a:ahLst/>
            <a:cxnLst/>
            <a:rect l="0" t="0" r="0" b="0"/>
            <a:pathLst>
              <a:path w="204272" h="496369">
                <a:moveTo>
                  <a:pt x="84376" y="59603"/>
                </a:moveTo>
                <a:lnTo>
                  <a:pt x="88927" y="55052"/>
                </a:lnTo>
                <a:lnTo>
                  <a:pt x="90268" y="51806"/>
                </a:lnTo>
                <a:lnTo>
                  <a:pt x="92595" y="36621"/>
                </a:lnTo>
                <a:lnTo>
                  <a:pt x="92879" y="21690"/>
                </a:lnTo>
                <a:lnTo>
                  <a:pt x="92939" y="10137"/>
                </a:lnTo>
                <a:lnTo>
                  <a:pt x="90404" y="6503"/>
                </a:lnTo>
                <a:lnTo>
                  <a:pt x="88395" y="4200"/>
                </a:lnTo>
                <a:lnTo>
                  <a:pt x="86103" y="2665"/>
                </a:lnTo>
                <a:lnTo>
                  <a:pt x="81016" y="959"/>
                </a:lnTo>
                <a:lnTo>
                  <a:pt x="75580" y="201"/>
                </a:lnTo>
                <a:lnTo>
                  <a:pt x="72797" y="0"/>
                </a:lnTo>
                <a:lnTo>
                  <a:pt x="69989" y="817"/>
                </a:lnTo>
                <a:lnTo>
                  <a:pt x="64330" y="4266"/>
                </a:lnTo>
                <a:lnTo>
                  <a:pt x="58639" y="11513"/>
                </a:lnTo>
                <a:lnTo>
                  <a:pt x="52935" y="21085"/>
                </a:lnTo>
                <a:lnTo>
                  <a:pt x="47225" y="31689"/>
                </a:lnTo>
                <a:lnTo>
                  <a:pt x="43416" y="37183"/>
                </a:lnTo>
                <a:lnTo>
                  <a:pt x="38972" y="42751"/>
                </a:lnTo>
                <a:lnTo>
                  <a:pt x="34104" y="48368"/>
                </a:lnTo>
                <a:lnTo>
                  <a:pt x="29906" y="54971"/>
                </a:lnTo>
                <a:lnTo>
                  <a:pt x="26155" y="62230"/>
                </a:lnTo>
                <a:lnTo>
                  <a:pt x="19447" y="76963"/>
                </a:lnTo>
                <a:lnTo>
                  <a:pt x="13291" y="89861"/>
                </a:lnTo>
                <a:lnTo>
                  <a:pt x="9920" y="104483"/>
                </a:lnTo>
                <a:lnTo>
                  <a:pt x="9022" y="112383"/>
                </a:lnTo>
                <a:lnTo>
                  <a:pt x="7470" y="120507"/>
                </a:lnTo>
                <a:lnTo>
                  <a:pt x="5483" y="128781"/>
                </a:lnTo>
                <a:lnTo>
                  <a:pt x="3206" y="137154"/>
                </a:lnTo>
                <a:lnTo>
                  <a:pt x="1687" y="145593"/>
                </a:lnTo>
                <a:lnTo>
                  <a:pt x="675" y="154077"/>
                </a:lnTo>
                <a:lnTo>
                  <a:pt x="0" y="162591"/>
                </a:lnTo>
                <a:lnTo>
                  <a:pt x="1791" y="177130"/>
                </a:lnTo>
                <a:lnTo>
                  <a:pt x="4809" y="189942"/>
                </a:lnTo>
                <a:lnTo>
                  <a:pt x="6150" y="201986"/>
                </a:lnTo>
                <a:lnTo>
                  <a:pt x="8413" y="207865"/>
                </a:lnTo>
                <a:lnTo>
                  <a:pt x="11827" y="213689"/>
                </a:lnTo>
                <a:lnTo>
                  <a:pt x="16007" y="219477"/>
                </a:lnTo>
                <a:lnTo>
                  <a:pt x="20652" y="228448"/>
                </a:lnTo>
                <a:lnTo>
                  <a:pt x="21891" y="232174"/>
                </a:lnTo>
                <a:lnTo>
                  <a:pt x="24622" y="235610"/>
                </a:lnTo>
                <a:lnTo>
                  <a:pt x="28348" y="238853"/>
                </a:lnTo>
                <a:lnTo>
                  <a:pt x="32736" y="241968"/>
                </a:lnTo>
                <a:lnTo>
                  <a:pt x="36615" y="244045"/>
                </a:lnTo>
                <a:lnTo>
                  <a:pt x="40152" y="245429"/>
                </a:lnTo>
                <a:lnTo>
                  <a:pt x="43464" y="246352"/>
                </a:lnTo>
                <a:lnTo>
                  <a:pt x="49683" y="247377"/>
                </a:lnTo>
                <a:lnTo>
                  <a:pt x="52675" y="247651"/>
                </a:lnTo>
                <a:lnTo>
                  <a:pt x="55622" y="246880"/>
                </a:lnTo>
                <a:lnTo>
                  <a:pt x="61436" y="243485"/>
                </a:lnTo>
                <a:lnTo>
                  <a:pt x="65273" y="241246"/>
                </a:lnTo>
                <a:lnTo>
                  <a:pt x="69735" y="238800"/>
                </a:lnTo>
                <a:lnTo>
                  <a:pt x="85118" y="230808"/>
                </a:lnTo>
                <a:lnTo>
                  <a:pt x="90586" y="228032"/>
                </a:lnTo>
                <a:lnTo>
                  <a:pt x="95184" y="224277"/>
                </a:lnTo>
                <a:lnTo>
                  <a:pt x="99201" y="219868"/>
                </a:lnTo>
                <a:lnTo>
                  <a:pt x="102832" y="215024"/>
                </a:lnTo>
                <a:lnTo>
                  <a:pt x="106205" y="209889"/>
                </a:lnTo>
                <a:lnTo>
                  <a:pt x="112493" y="199104"/>
                </a:lnTo>
                <a:lnTo>
                  <a:pt x="118462" y="187961"/>
                </a:lnTo>
                <a:lnTo>
                  <a:pt x="138657" y="148172"/>
                </a:lnTo>
                <a:lnTo>
                  <a:pt x="141838" y="136749"/>
                </a:lnTo>
                <a:lnTo>
                  <a:pt x="142687" y="131036"/>
                </a:lnTo>
                <a:lnTo>
                  <a:pt x="141089" y="119609"/>
                </a:lnTo>
                <a:lnTo>
                  <a:pt x="138157" y="108179"/>
                </a:lnTo>
                <a:lnTo>
                  <a:pt x="136854" y="96750"/>
                </a:lnTo>
                <a:lnTo>
                  <a:pt x="133734" y="85320"/>
                </a:lnTo>
                <a:lnTo>
                  <a:pt x="129173" y="74842"/>
                </a:lnTo>
                <a:lnTo>
                  <a:pt x="123971" y="67011"/>
                </a:lnTo>
                <a:lnTo>
                  <a:pt x="118484" y="60355"/>
                </a:lnTo>
                <a:lnTo>
                  <a:pt x="115687" y="57247"/>
                </a:lnTo>
                <a:lnTo>
                  <a:pt x="113822" y="54222"/>
                </a:lnTo>
                <a:lnTo>
                  <a:pt x="110246" y="45414"/>
                </a:lnTo>
                <a:lnTo>
                  <a:pt x="106034" y="39644"/>
                </a:lnTo>
                <a:lnTo>
                  <a:pt x="100987" y="33905"/>
                </a:lnTo>
                <a:lnTo>
                  <a:pt x="94536" y="27010"/>
                </a:lnTo>
                <a:lnTo>
                  <a:pt x="94007" y="27397"/>
                </a:lnTo>
                <a:lnTo>
                  <a:pt x="93654" y="28607"/>
                </a:lnTo>
                <a:lnTo>
                  <a:pt x="93088" y="32843"/>
                </a:lnTo>
                <a:lnTo>
                  <a:pt x="97541" y="38127"/>
                </a:lnTo>
                <a:lnTo>
                  <a:pt x="102292" y="43073"/>
                </a:lnTo>
                <a:lnTo>
                  <a:pt x="104893" y="45725"/>
                </a:lnTo>
                <a:lnTo>
                  <a:pt x="106626" y="49399"/>
                </a:lnTo>
                <a:lnTo>
                  <a:pt x="110019" y="62718"/>
                </a:lnTo>
                <a:lnTo>
                  <a:pt x="114188" y="69877"/>
                </a:lnTo>
                <a:lnTo>
                  <a:pt x="119216" y="78774"/>
                </a:lnTo>
                <a:lnTo>
                  <a:pt x="124626" y="90031"/>
                </a:lnTo>
                <a:lnTo>
                  <a:pt x="130205" y="104559"/>
                </a:lnTo>
                <a:lnTo>
                  <a:pt x="133978" y="111481"/>
                </a:lnTo>
                <a:lnTo>
                  <a:pt x="138400" y="118001"/>
                </a:lnTo>
                <a:lnTo>
                  <a:pt x="143252" y="124252"/>
                </a:lnTo>
                <a:lnTo>
                  <a:pt x="147439" y="131277"/>
                </a:lnTo>
                <a:lnTo>
                  <a:pt x="151183" y="138818"/>
                </a:lnTo>
                <a:lnTo>
                  <a:pt x="154631" y="146703"/>
                </a:lnTo>
                <a:lnTo>
                  <a:pt x="157883" y="154817"/>
                </a:lnTo>
                <a:lnTo>
                  <a:pt x="164036" y="171453"/>
                </a:lnTo>
                <a:lnTo>
                  <a:pt x="167962" y="179889"/>
                </a:lnTo>
                <a:lnTo>
                  <a:pt x="172485" y="188371"/>
                </a:lnTo>
                <a:lnTo>
                  <a:pt x="177406" y="196883"/>
                </a:lnTo>
                <a:lnTo>
                  <a:pt x="181638" y="205416"/>
                </a:lnTo>
                <a:lnTo>
                  <a:pt x="185413" y="213961"/>
                </a:lnTo>
                <a:lnTo>
                  <a:pt x="188881" y="222516"/>
                </a:lnTo>
                <a:lnTo>
                  <a:pt x="191194" y="232029"/>
                </a:lnTo>
                <a:lnTo>
                  <a:pt x="192735" y="242181"/>
                </a:lnTo>
                <a:lnTo>
                  <a:pt x="193763" y="252759"/>
                </a:lnTo>
                <a:lnTo>
                  <a:pt x="195401" y="262669"/>
                </a:lnTo>
                <a:lnTo>
                  <a:pt x="197445" y="272132"/>
                </a:lnTo>
                <a:lnTo>
                  <a:pt x="199761" y="281299"/>
                </a:lnTo>
                <a:lnTo>
                  <a:pt x="201304" y="290268"/>
                </a:lnTo>
                <a:lnTo>
                  <a:pt x="202333" y="299104"/>
                </a:lnTo>
                <a:lnTo>
                  <a:pt x="203019" y="307853"/>
                </a:lnTo>
                <a:lnTo>
                  <a:pt x="203477" y="316543"/>
                </a:lnTo>
                <a:lnTo>
                  <a:pt x="203984" y="333818"/>
                </a:lnTo>
                <a:lnTo>
                  <a:pt x="204271" y="359609"/>
                </a:lnTo>
                <a:lnTo>
                  <a:pt x="203358" y="368192"/>
                </a:lnTo>
                <a:lnTo>
                  <a:pt x="201797" y="376772"/>
                </a:lnTo>
                <a:lnTo>
                  <a:pt x="199804" y="385348"/>
                </a:lnTo>
                <a:lnTo>
                  <a:pt x="197524" y="393924"/>
                </a:lnTo>
                <a:lnTo>
                  <a:pt x="192449" y="411073"/>
                </a:lnTo>
                <a:lnTo>
                  <a:pt x="187018" y="425679"/>
                </a:lnTo>
                <a:lnTo>
                  <a:pt x="184237" y="432241"/>
                </a:lnTo>
                <a:lnTo>
                  <a:pt x="180478" y="438521"/>
                </a:lnTo>
                <a:lnTo>
                  <a:pt x="176066" y="444612"/>
                </a:lnTo>
                <a:lnTo>
                  <a:pt x="171220" y="450578"/>
                </a:lnTo>
                <a:lnTo>
                  <a:pt x="167037" y="455508"/>
                </a:lnTo>
                <a:lnTo>
                  <a:pt x="163296" y="459747"/>
                </a:lnTo>
                <a:lnTo>
                  <a:pt x="159849" y="463526"/>
                </a:lnTo>
                <a:lnTo>
                  <a:pt x="150940" y="472804"/>
                </a:lnTo>
                <a:lnTo>
                  <a:pt x="145897" y="477945"/>
                </a:lnTo>
                <a:lnTo>
                  <a:pt x="140630" y="481372"/>
                </a:lnTo>
                <a:lnTo>
                  <a:pt x="135213" y="483658"/>
                </a:lnTo>
                <a:lnTo>
                  <a:pt x="129698" y="485181"/>
                </a:lnTo>
                <a:lnTo>
                  <a:pt x="124116" y="487149"/>
                </a:lnTo>
                <a:lnTo>
                  <a:pt x="118489" y="489413"/>
                </a:lnTo>
                <a:lnTo>
                  <a:pt x="112833" y="491876"/>
                </a:lnTo>
                <a:lnTo>
                  <a:pt x="107158" y="493517"/>
                </a:lnTo>
                <a:lnTo>
                  <a:pt x="101469" y="494611"/>
                </a:lnTo>
                <a:lnTo>
                  <a:pt x="95771" y="495341"/>
                </a:lnTo>
                <a:lnTo>
                  <a:pt x="90068" y="495827"/>
                </a:lnTo>
                <a:lnTo>
                  <a:pt x="84361" y="496152"/>
                </a:lnTo>
                <a:lnTo>
                  <a:pt x="78651" y="496368"/>
                </a:lnTo>
                <a:lnTo>
                  <a:pt x="72939" y="495560"/>
                </a:lnTo>
                <a:lnTo>
                  <a:pt x="67227" y="494068"/>
                </a:lnTo>
                <a:lnTo>
                  <a:pt x="61513" y="492121"/>
                </a:lnTo>
                <a:lnTo>
                  <a:pt x="56751" y="489871"/>
                </a:lnTo>
                <a:lnTo>
                  <a:pt x="52625" y="487418"/>
                </a:lnTo>
                <a:lnTo>
                  <a:pt x="48921" y="484830"/>
                </a:lnTo>
                <a:lnTo>
                  <a:pt x="44547" y="482153"/>
                </a:lnTo>
                <a:lnTo>
                  <a:pt x="39726" y="479415"/>
                </a:lnTo>
                <a:lnTo>
                  <a:pt x="34607" y="476638"/>
                </a:lnTo>
                <a:lnTo>
                  <a:pt x="30242" y="473833"/>
                </a:lnTo>
                <a:lnTo>
                  <a:pt x="26379" y="471012"/>
                </a:lnTo>
                <a:lnTo>
                  <a:pt x="22851" y="468178"/>
                </a:lnTo>
                <a:lnTo>
                  <a:pt x="20499" y="465336"/>
                </a:lnTo>
                <a:lnTo>
                  <a:pt x="18932" y="462489"/>
                </a:lnTo>
                <a:lnTo>
                  <a:pt x="15796" y="4539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7"/>
          <p:cNvSpPr/>
          <p:nvPr/>
        </p:nvSpPr>
        <p:spPr>
          <a:xfrm>
            <a:off x="6097904" y="2614612"/>
            <a:ext cx="137162" cy="411481"/>
          </a:xfrm>
          <a:custGeom>
            <a:avLst/>
            <a:gdLst/>
            <a:ahLst/>
            <a:cxnLst/>
            <a:rect l="0" t="0" r="0" b="0"/>
            <a:pathLst>
              <a:path w="137162" h="411481">
                <a:moveTo>
                  <a:pt x="0" y="0"/>
                </a:moveTo>
                <a:lnTo>
                  <a:pt x="11932" y="11932"/>
                </a:lnTo>
                <a:lnTo>
                  <a:pt x="14622" y="15575"/>
                </a:lnTo>
                <a:lnTo>
                  <a:pt x="17368" y="19908"/>
                </a:lnTo>
                <a:lnTo>
                  <a:pt x="20152" y="24702"/>
                </a:lnTo>
                <a:lnTo>
                  <a:pt x="25785" y="35109"/>
                </a:lnTo>
                <a:lnTo>
                  <a:pt x="28620" y="40551"/>
                </a:lnTo>
                <a:lnTo>
                  <a:pt x="31462" y="47036"/>
                </a:lnTo>
                <a:lnTo>
                  <a:pt x="34310" y="54218"/>
                </a:lnTo>
                <a:lnTo>
                  <a:pt x="37161" y="61863"/>
                </a:lnTo>
                <a:lnTo>
                  <a:pt x="39062" y="69817"/>
                </a:lnTo>
                <a:lnTo>
                  <a:pt x="40329" y="77977"/>
                </a:lnTo>
                <a:lnTo>
                  <a:pt x="41173" y="86275"/>
                </a:lnTo>
                <a:lnTo>
                  <a:pt x="42689" y="94664"/>
                </a:lnTo>
                <a:lnTo>
                  <a:pt x="44652" y="103114"/>
                </a:lnTo>
                <a:lnTo>
                  <a:pt x="46913" y="111606"/>
                </a:lnTo>
                <a:lnTo>
                  <a:pt x="51965" y="128660"/>
                </a:lnTo>
                <a:lnTo>
                  <a:pt x="54647" y="137208"/>
                </a:lnTo>
                <a:lnTo>
                  <a:pt x="56434" y="146717"/>
                </a:lnTo>
                <a:lnTo>
                  <a:pt x="57625" y="156867"/>
                </a:lnTo>
                <a:lnTo>
                  <a:pt x="58419" y="167443"/>
                </a:lnTo>
                <a:lnTo>
                  <a:pt x="58949" y="177351"/>
                </a:lnTo>
                <a:lnTo>
                  <a:pt x="59537" y="195980"/>
                </a:lnTo>
                <a:lnTo>
                  <a:pt x="60647" y="204948"/>
                </a:lnTo>
                <a:lnTo>
                  <a:pt x="62339" y="213785"/>
                </a:lnTo>
                <a:lnTo>
                  <a:pt x="64420" y="222533"/>
                </a:lnTo>
                <a:lnTo>
                  <a:pt x="65806" y="231223"/>
                </a:lnTo>
                <a:lnTo>
                  <a:pt x="66731" y="239874"/>
                </a:lnTo>
                <a:lnTo>
                  <a:pt x="67348" y="248498"/>
                </a:lnTo>
                <a:lnTo>
                  <a:pt x="68711" y="257106"/>
                </a:lnTo>
                <a:lnTo>
                  <a:pt x="70573" y="265701"/>
                </a:lnTo>
                <a:lnTo>
                  <a:pt x="72766" y="274289"/>
                </a:lnTo>
                <a:lnTo>
                  <a:pt x="75181" y="282872"/>
                </a:lnTo>
                <a:lnTo>
                  <a:pt x="80404" y="300028"/>
                </a:lnTo>
                <a:lnTo>
                  <a:pt x="83130" y="307652"/>
                </a:lnTo>
                <a:lnTo>
                  <a:pt x="85900" y="314639"/>
                </a:lnTo>
                <a:lnTo>
                  <a:pt x="88700" y="321202"/>
                </a:lnTo>
                <a:lnTo>
                  <a:pt x="94350" y="333574"/>
                </a:lnTo>
                <a:lnTo>
                  <a:pt x="97190" y="339540"/>
                </a:lnTo>
                <a:lnTo>
                  <a:pt x="100346" y="351249"/>
                </a:lnTo>
                <a:lnTo>
                  <a:pt x="102701" y="362803"/>
                </a:lnTo>
                <a:lnTo>
                  <a:pt x="106923" y="374289"/>
                </a:lnTo>
                <a:lnTo>
                  <a:pt x="109382" y="379066"/>
                </a:lnTo>
                <a:lnTo>
                  <a:pt x="111974" y="383203"/>
                </a:lnTo>
                <a:lnTo>
                  <a:pt x="114655" y="386914"/>
                </a:lnTo>
                <a:lnTo>
                  <a:pt x="117394" y="390340"/>
                </a:lnTo>
                <a:lnTo>
                  <a:pt x="120173" y="393577"/>
                </a:lnTo>
                <a:lnTo>
                  <a:pt x="122978" y="396687"/>
                </a:lnTo>
                <a:lnTo>
                  <a:pt x="124848" y="399713"/>
                </a:lnTo>
                <a:lnTo>
                  <a:pt x="126926" y="405615"/>
                </a:lnTo>
                <a:lnTo>
                  <a:pt x="128433" y="407570"/>
                </a:lnTo>
                <a:lnTo>
                  <a:pt x="130389" y="408874"/>
                </a:lnTo>
                <a:lnTo>
                  <a:pt x="137161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8"/>
          <p:cNvSpPr/>
          <p:nvPr/>
        </p:nvSpPr>
        <p:spPr>
          <a:xfrm>
            <a:off x="6243637" y="2777994"/>
            <a:ext cx="300039" cy="222263"/>
          </a:xfrm>
          <a:custGeom>
            <a:avLst/>
            <a:gdLst/>
            <a:ahLst/>
            <a:cxnLst/>
            <a:rect l="0" t="0" r="0" b="0"/>
            <a:pathLst>
              <a:path w="300039" h="222263">
                <a:moveTo>
                  <a:pt x="0" y="145228"/>
                </a:moveTo>
                <a:lnTo>
                  <a:pt x="40551" y="145228"/>
                </a:lnTo>
                <a:lnTo>
                  <a:pt x="46084" y="144276"/>
                </a:lnTo>
                <a:lnTo>
                  <a:pt x="51678" y="142688"/>
                </a:lnTo>
                <a:lnTo>
                  <a:pt x="57312" y="140677"/>
                </a:lnTo>
                <a:lnTo>
                  <a:pt x="62973" y="138384"/>
                </a:lnTo>
                <a:lnTo>
                  <a:pt x="68652" y="135903"/>
                </a:lnTo>
                <a:lnTo>
                  <a:pt x="74343" y="133296"/>
                </a:lnTo>
                <a:lnTo>
                  <a:pt x="80042" y="131559"/>
                </a:lnTo>
                <a:lnTo>
                  <a:pt x="85746" y="130400"/>
                </a:lnTo>
                <a:lnTo>
                  <a:pt x="91454" y="129628"/>
                </a:lnTo>
                <a:lnTo>
                  <a:pt x="98117" y="127208"/>
                </a:lnTo>
                <a:lnTo>
                  <a:pt x="105416" y="123690"/>
                </a:lnTo>
                <a:lnTo>
                  <a:pt x="120195" y="115653"/>
                </a:lnTo>
                <a:lnTo>
                  <a:pt x="145204" y="102733"/>
                </a:lnTo>
                <a:lnTo>
                  <a:pt x="151095" y="99753"/>
                </a:lnTo>
                <a:lnTo>
                  <a:pt x="155975" y="95861"/>
                </a:lnTo>
                <a:lnTo>
                  <a:pt x="160181" y="91362"/>
                </a:lnTo>
                <a:lnTo>
                  <a:pt x="163938" y="86457"/>
                </a:lnTo>
                <a:lnTo>
                  <a:pt x="168347" y="81283"/>
                </a:lnTo>
                <a:lnTo>
                  <a:pt x="173191" y="75928"/>
                </a:lnTo>
                <a:lnTo>
                  <a:pt x="186571" y="61830"/>
                </a:lnTo>
                <a:lnTo>
                  <a:pt x="190103" y="58197"/>
                </a:lnTo>
                <a:lnTo>
                  <a:pt x="193410" y="53869"/>
                </a:lnTo>
                <a:lnTo>
                  <a:pt x="196568" y="49080"/>
                </a:lnTo>
                <a:lnTo>
                  <a:pt x="199626" y="43982"/>
                </a:lnTo>
                <a:lnTo>
                  <a:pt x="201664" y="39630"/>
                </a:lnTo>
                <a:lnTo>
                  <a:pt x="203022" y="35777"/>
                </a:lnTo>
                <a:lnTo>
                  <a:pt x="203929" y="32256"/>
                </a:lnTo>
                <a:lnTo>
                  <a:pt x="203579" y="28956"/>
                </a:lnTo>
                <a:lnTo>
                  <a:pt x="202395" y="25803"/>
                </a:lnTo>
                <a:lnTo>
                  <a:pt x="200653" y="22749"/>
                </a:lnTo>
                <a:lnTo>
                  <a:pt x="198717" y="16816"/>
                </a:lnTo>
                <a:lnTo>
                  <a:pt x="198200" y="13900"/>
                </a:lnTo>
                <a:lnTo>
                  <a:pt x="195951" y="11003"/>
                </a:lnTo>
                <a:lnTo>
                  <a:pt x="188371" y="5245"/>
                </a:lnTo>
                <a:lnTo>
                  <a:pt x="181194" y="2051"/>
                </a:lnTo>
                <a:lnTo>
                  <a:pt x="173875" y="631"/>
                </a:lnTo>
                <a:lnTo>
                  <a:pt x="169257" y="253"/>
                </a:lnTo>
                <a:lnTo>
                  <a:pt x="164273" y="0"/>
                </a:lnTo>
                <a:lnTo>
                  <a:pt x="159045" y="785"/>
                </a:lnTo>
                <a:lnTo>
                  <a:pt x="153655" y="2260"/>
                </a:lnTo>
                <a:lnTo>
                  <a:pt x="148157" y="4196"/>
                </a:lnTo>
                <a:lnTo>
                  <a:pt x="142586" y="5487"/>
                </a:lnTo>
                <a:lnTo>
                  <a:pt x="136968" y="6347"/>
                </a:lnTo>
                <a:lnTo>
                  <a:pt x="131317" y="6921"/>
                </a:lnTo>
                <a:lnTo>
                  <a:pt x="125644" y="9208"/>
                </a:lnTo>
                <a:lnTo>
                  <a:pt x="119958" y="12638"/>
                </a:lnTo>
                <a:lnTo>
                  <a:pt x="114262" y="16830"/>
                </a:lnTo>
                <a:lnTo>
                  <a:pt x="108560" y="20577"/>
                </a:lnTo>
                <a:lnTo>
                  <a:pt x="102853" y="24027"/>
                </a:lnTo>
                <a:lnTo>
                  <a:pt x="97144" y="27280"/>
                </a:lnTo>
                <a:lnTo>
                  <a:pt x="92385" y="31354"/>
                </a:lnTo>
                <a:lnTo>
                  <a:pt x="88260" y="35974"/>
                </a:lnTo>
                <a:lnTo>
                  <a:pt x="84558" y="40960"/>
                </a:lnTo>
                <a:lnTo>
                  <a:pt x="81137" y="46188"/>
                </a:lnTo>
                <a:lnTo>
                  <a:pt x="77904" y="51579"/>
                </a:lnTo>
                <a:lnTo>
                  <a:pt x="74796" y="57078"/>
                </a:lnTo>
                <a:lnTo>
                  <a:pt x="68803" y="68268"/>
                </a:lnTo>
                <a:lnTo>
                  <a:pt x="65871" y="73919"/>
                </a:lnTo>
                <a:lnTo>
                  <a:pt x="62964" y="80543"/>
                </a:lnTo>
                <a:lnTo>
                  <a:pt x="60073" y="87818"/>
                </a:lnTo>
                <a:lnTo>
                  <a:pt x="57194" y="95524"/>
                </a:lnTo>
                <a:lnTo>
                  <a:pt x="55275" y="102567"/>
                </a:lnTo>
                <a:lnTo>
                  <a:pt x="53995" y="109167"/>
                </a:lnTo>
                <a:lnTo>
                  <a:pt x="53142" y="115472"/>
                </a:lnTo>
                <a:lnTo>
                  <a:pt x="52573" y="121581"/>
                </a:lnTo>
                <a:lnTo>
                  <a:pt x="52194" y="127559"/>
                </a:lnTo>
                <a:lnTo>
                  <a:pt x="51941" y="133449"/>
                </a:lnTo>
                <a:lnTo>
                  <a:pt x="52725" y="138327"/>
                </a:lnTo>
                <a:lnTo>
                  <a:pt x="54200" y="142533"/>
                </a:lnTo>
                <a:lnTo>
                  <a:pt x="56136" y="146289"/>
                </a:lnTo>
                <a:lnTo>
                  <a:pt x="59332" y="150698"/>
                </a:lnTo>
                <a:lnTo>
                  <a:pt x="63367" y="155542"/>
                </a:lnTo>
                <a:lnTo>
                  <a:pt x="71978" y="165052"/>
                </a:lnTo>
                <a:lnTo>
                  <a:pt x="78980" y="172454"/>
                </a:lnTo>
                <a:lnTo>
                  <a:pt x="92828" y="186527"/>
                </a:lnTo>
                <a:lnTo>
                  <a:pt x="98080" y="190858"/>
                </a:lnTo>
                <a:lnTo>
                  <a:pt x="103487" y="194698"/>
                </a:lnTo>
                <a:lnTo>
                  <a:pt x="108996" y="198210"/>
                </a:lnTo>
                <a:lnTo>
                  <a:pt x="114574" y="201505"/>
                </a:lnTo>
                <a:lnTo>
                  <a:pt x="120198" y="204653"/>
                </a:lnTo>
                <a:lnTo>
                  <a:pt x="125852" y="207705"/>
                </a:lnTo>
                <a:lnTo>
                  <a:pt x="132479" y="209739"/>
                </a:lnTo>
                <a:lnTo>
                  <a:pt x="139754" y="211096"/>
                </a:lnTo>
                <a:lnTo>
                  <a:pt x="147462" y="212000"/>
                </a:lnTo>
                <a:lnTo>
                  <a:pt x="154505" y="213555"/>
                </a:lnTo>
                <a:lnTo>
                  <a:pt x="161106" y="215544"/>
                </a:lnTo>
                <a:lnTo>
                  <a:pt x="167412" y="217823"/>
                </a:lnTo>
                <a:lnTo>
                  <a:pt x="174473" y="219342"/>
                </a:lnTo>
                <a:lnTo>
                  <a:pt x="182038" y="220355"/>
                </a:lnTo>
                <a:lnTo>
                  <a:pt x="189939" y="221030"/>
                </a:lnTo>
                <a:lnTo>
                  <a:pt x="197110" y="221480"/>
                </a:lnTo>
                <a:lnTo>
                  <a:pt x="210160" y="221981"/>
                </a:lnTo>
                <a:lnTo>
                  <a:pt x="232767" y="222262"/>
                </a:lnTo>
                <a:lnTo>
                  <a:pt x="238998" y="221349"/>
                </a:lnTo>
                <a:lnTo>
                  <a:pt x="244105" y="219788"/>
                </a:lnTo>
                <a:lnTo>
                  <a:pt x="248461" y="217795"/>
                </a:lnTo>
                <a:lnTo>
                  <a:pt x="254224" y="215513"/>
                </a:lnTo>
                <a:lnTo>
                  <a:pt x="268246" y="210438"/>
                </a:lnTo>
                <a:lnTo>
                  <a:pt x="275033" y="207752"/>
                </a:lnTo>
                <a:lnTo>
                  <a:pt x="281463" y="205008"/>
                </a:lnTo>
                <a:lnTo>
                  <a:pt x="300038" y="1966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9"/>
          <p:cNvSpPr/>
          <p:nvPr/>
        </p:nvSpPr>
        <p:spPr>
          <a:xfrm>
            <a:off x="6596567" y="2743307"/>
            <a:ext cx="289343" cy="290008"/>
          </a:xfrm>
          <a:custGeom>
            <a:avLst/>
            <a:gdLst/>
            <a:ahLst/>
            <a:cxnLst/>
            <a:rect l="0" t="0" r="0" b="0"/>
            <a:pathLst>
              <a:path w="289343" h="290008">
                <a:moveTo>
                  <a:pt x="118558" y="17038"/>
                </a:moveTo>
                <a:lnTo>
                  <a:pt x="118558" y="255"/>
                </a:lnTo>
                <a:lnTo>
                  <a:pt x="113477" y="54"/>
                </a:lnTo>
                <a:lnTo>
                  <a:pt x="109456" y="0"/>
                </a:lnTo>
                <a:lnTo>
                  <a:pt x="105823" y="917"/>
                </a:lnTo>
                <a:lnTo>
                  <a:pt x="99245" y="4475"/>
                </a:lnTo>
                <a:lnTo>
                  <a:pt x="93147" y="9232"/>
                </a:lnTo>
                <a:lnTo>
                  <a:pt x="86308" y="15473"/>
                </a:lnTo>
                <a:lnTo>
                  <a:pt x="76920" y="24597"/>
                </a:lnTo>
                <a:lnTo>
                  <a:pt x="71749" y="28745"/>
                </a:lnTo>
                <a:lnTo>
                  <a:pt x="66397" y="32462"/>
                </a:lnTo>
                <a:lnTo>
                  <a:pt x="60924" y="35893"/>
                </a:lnTo>
                <a:lnTo>
                  <a:pt x="55370" y="40086"/>
                </a:lnTo>
                <a:lnTo>
                  <a:pt x="49762" y="44785"/>
                </a:lnTo>
                <a:lnTo>
                  <a:pt x="44119" y="49824"/>
                </a:lnTo>
                <a:lnTo>
                  <a:pt x="39405" y="55087"/>
                </a:lnTo>
                <a:lnTo>
                  <a:pt x="35309" y="60502"/>
                </a:lnTo>
                <a:lnTo>
                  <a:pt x="31626" y="66016"/>
                </a:lnTo>
                <a:lnTo>
                  <a:pt x="27266" y="71597"/>
                </a:lnTo>
                <a:lnTo>
                  <a:pt x="22454" y="77223"/>
                </a:lnTo>
                <a:lnTo>
                  <a:pt x="17341" y="82879"/>
                </a:lnTo>
                <a:lnTo>
                  <a:pt x="13933" y="88554"/>
                </a:lnTo>
                <a:lnTo>
                  <a:pt x="11660" y="94243"/>
                </a:lnTo>
                <a:lnTo>
                  <a:pt x="10145" y="99940"/>
                </a:lnTo>
                <a:lnTo>
                  <a:pt x="5922" y="108811"/>
                </a:lnTo>
                <a:lnTo>
                  <a:pt x="1822" y="115928"/>
                </a:lnTo>
                <a:lnTo>
                  <a:pt x="0" y="122266"/>
                </a:lnTo>
                <a:lnTo>
                  <a:pt x="467" y="125290"/>
                </a:lnTo>
                <a:lnTo>
                  <a:pt x="3525" y="131190"/>
                </a:lnTo>
                <a:lnTo>
                  <a:pt x="5674" y="133144"/>
                </a:lnTo>
                <a:lnTo>
                  <a:pt x="8060" y="134447"/>
                </a:lnTo>
                <a:lnTo>
                  <a:pt x="14203" y="136847"/>
                </a:lnTo>
                <a:lnTo>
                  <a:pt x="23283" y="141089"/>
                </a:lnTo>
                <a:lnTo>
                  <a:pt x="31129" y="143609"/>
                </a:lnTo>
                <a:lnTo>
                  <a:pt x="34554" y="144281"/>
                </a:lnTo>
                <a:lnTo>
                  <a:pt x="39695" y="143777"/>
                </a:lnTo>
                <a:lnTo>
                  <a:pt x="45980" y="142488"/>
                </a:lnTo>
                <a:lnTo>
                  <a:pt x="53027" y="140676"/>
                </a:lnTo>
                <a:lnTo>
                  <a:pt x="60584" y="139468"/>
                </a:lnTo>
                <a:lnTo>
                  <a:pt x="68478" y="138663"/>
                </a:lnTo>
                <a:lnTo>
                  <a:pt x="76599" y="138126"/>
                </a:lnTo>
                <a:lnTo>
                  <a:pt x="85822" y="137768"/>
                </a:lnTo>
                <a:lnTo>
                  <a:pt x="117008" y="137265"/>
                </a:lnTo>
                <a:lnTo>
                  <a:pt x="168472" y="137081"/>
                </a:lnTo>
                <a:lnTo>
                  <a:pt x="178503" y="138024"/>
                </a:lnTo>
                <a:lnTo>
                  <a:pt x="189002" y="139605"/>
                </a:lnTo>
                <a:lnTo>
                  <a:pt x="199811" y="141612"/>
                </a:lnTo>
                <a:lnTo>
                  <a:pt x="209874" y="143902"/>
                </a:lnTo>
                <a:lnTo>
                  <a:pt x="219440" y="146381"/>
                </a:lnTo>
                <a:lnTo>
                  <a:pt x="228675" y="148987"/>
                </a:lnTo>
                <a:lnTo>
                  <a:pt x="236736" y="151676"/>
                </a:lnTo>
                <a:lnTo>
                  <a:pt x="244017" y="154422"/>
                </a:lnTo>
                <a:lnTo>
                  <a:pt x="250774" y="157205"/>
                </a:lnTo>
                <a:lnTo>
                  <a:pt x="257184" y="160012"/>
                </a:lnTo>
                <a:lnTo>
                  <a:pt x="269387" y="165672"/>
                </a:lnTo>
                <a:lnTo>
                  <a:pt x="274356" y="168515"/>
                </a:lnTo>
                <a:lnTo>
                  <a:pt x="282416" y="174213"/>
                </a:lnTo>
                <a:lnTo>
                  <a:pt x="284947" y="178019"/>
                </a:lnTo>
                <a:lnTo>
                  <a:pt x="286634" y="182461"/>
                </a:lnTo>
                <a:lnTo>
                  <a:pt x="287758" y="187327"/>
                </a:lnTo>
                <a:lnTo>
                  <a:pt x="288508" y="192477"/>
                </a:lnTo>
                <a:lnTo>
                  <a:pt x="289008" y="197815"/>
                </a:lnTo>
                <a:lnTo>
                  <a:pt x="289342" y="203278"/>
                </a:lnTo>
                <a:lnTo>
                  <a:pt x="288611" y="207873"/>
                </a:lnTo>
                <a:lnTo>
                  <a:pt x="285259" y="215518"/>
                </a:lnTo>
                <a:lnTo>
                  <a:pt x="278018" y="229728"/>
                </a:lnTo>
                <a:lnTo>
                  <a:pt x="274394" y="234079"/>
                </a:lnTo>
                <a:lnTo>
                  <a:pt x="270074" y="237932"/>
                </a:lnTo>
                <a:lnTo>
                  <a:pt x="265288" y="241453"/>
                </a:lnTo>
                <a:lnTo>
                  <a:pt x="260193" y="245705"/>
                </a:lnTo>
                <a:lnTo>
                  <a:pt x="254891" y="250445"/>
                </a:lnTo>
                <a:lnTo>
                  <a:pt x="249451" y="255510"/>
                </a:lnTo>
                <a:lnTo>
                  <a:pt x="242968" y="259839"/>
                </a:lnTo>
                <a:lnTo>
                  <a:pt x="235788" y="263678"/>
                </a:lnTo>
                <a:lnTo>
                  <a:pt x="228144" y="267189"/>
                </a:lnTo>
                <a:lnTo>
                  <a:pt x="220189" y="270483"/>
                </a:lnTo>
                <a:lnTo>
                  <a:pt x="212030" y="273631"/>
                </a:lnTo>
                <a:lnTo>
                  <a:pt x="203733" y="276682"/>
                </a:lnTo>
                <a:lnTo>
                  <a:pt x="195344" y="278717"/>
                </a:lnTo>
                <a:lnTo>
                  <a:pt x="186893" y="280073"/>
                </a:lnTo>
                <a:lnTo>
                  <a:pt x="178402" y="280977"/>
                </a:lnTo>
                <a:lnTo>
                  <a:pt x="169884" y="282532"/>
                </a:lnTo>
                <a:lnTo>
                  <a:pt x="161348" y="284521"/>
                </a:lnTo>
                <a:lnTo>
                  <a:pt x="152800" y="286800"/>
                </a:lnTo>
                <a:lnTo>
                  <a:pt x="145195" y="288319"/>
                </a:lnTo>
                <a:lnTo>
                  <a:pt x="138221" y="289332"/>
                </a:lnTo>
                <a:lnTo>
                  <a:pt x="131666" y="290007"/>
                </a:lnTo>
                <a:lnTo>
                  <a:pt x="123487" y="289505"/>
                </a:lnTo>
                <a:lnTo>
                  <a:pt x="114224" y="288217"/>
                </a:lnTo>
                <a:lnTo>
                  <a:pt x="104238" y="286407"/>
                </a:lnTo>
                <a:lnTo>
                  <a:pt x="96629" y="285200"/>
                </a:lnTo>
                <a:lnTo>
                  <a:pt x="90603" y="284395"/>
                </a:lnTo>
                <a:lnTo>
                  <a:pt x="85634" y="283858"/>
                </a:lnTo>
                <a:lnTo>
                  <a:pt x="80416" y="283501"/>
                </a:lnTo>
                <a:lnTo>
                  <a:pt x="75032" y="283262"/>
                </a:lnTo>
                <a:lnTo>
                  <a:pt x="69538" y="283103"/>
                </a:lnTo>
                <a:lnTo>
                  <a:pt x="64923" y="282044"/>
                </a:lnTo>
                <a:lnTo>
                  <a:pt x="53877" y="276957"/>
                </a:lnTo>
                <a:lnTo>
                  <a:pt x="47584" y="275432"/>
                </a:lnTo>
                <a:lnTo>
                  <a:pt x="41610" y="274755"/>
                </a:lnTo>
                <a:lnTo>
                  <a:pt x="32833" y="2742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0"/>
          <p:cNvSpPr/>
          <p:nvPr/>
        </p:nvSpPr>
        <p:spPr>
          <a:xfrm>
            <a:off x="3329500" y="3386138"/>
            <a:ext cx="290953" cy="377062"/>
          </a:xfrm>
          <a:custGeom>
            <a:avLst/>
            <a:gdLst/>
            <a:ahLst/>
            <a:cxnLst/>
            <a:rect l="0" t="0" r="0" b="0"/>
            <a:pathLst>
              <a:path w="290953" h="377062">
                <a:moveTo>
                  <a:pt x="290952" y="17144"/>
                </a:moveTo>
                <a:lnTo>
                  <a:pt x="282733" y="8924"/>
                </a:lnTo>
                <a:lnTo>
                  <a:pt x="275605" y="8641"/>
                </a:lnTo>
                <a:lnTo>
                  <a:pt x="270479" y="8603"/>
                </a:lnTo>
                <a:lnTo>
                  <a:pt x="268731" y="7640"/>
                </a:lnTo>
                <a:lnTo>
                  <a:pt x="267566" y="6046"/>
                </a:lnTo>
                <a:lnTo>
                  <a:pt x="265695" y="1194"/>
                </a:lnTo>
                <a:lnTo>
                  <a:pt x="264589" y="795"/>
                </a:lnTo>
                <a:lnTo>
                  <a:pt x="256531" y="69"/>
                </a:lnTo>
                <a:lnTo>
                  <a:pt x="223502" y="0"/>
                </a:lnTo>
                <a:lnTo>
                  <a:pt x="219315" y="952"/>
                </a:lnTo>
                <a:lnTo>
                  <a:pt x="212124" y="4550"/>
                </a:lnTo>
                <a:lnTo>
                  <a:pt x="206967" y="6843"/>
                </a:lnTo>
                <a:lnTo>
                  <a:pt x="200672" y="9324"/>
                </a:lnTo>
                <a:lnTo>
                  <a:pt x="193618" y="11931"/>
                </a:lnTo>
                <a:lnTo>
                  <a:pt x="187010" y="13669"/>
                </a:lnTo>
                <a:lnTo>
                  <a:pt x="180700" y="14827"/>
                </a:lnTo>
                <a:lnTo>
                  <a:pt x="174588" y="15600"/>
                </a:lnTo>
                <a:lnTo>
                  <a:pt x="168608" y="18020"/>
                </a:lnTo>
                <a:lnTo>
                  <a:pt x="162717" y="21538"/>
                </a:lnTo>
                <a:lnTo>
                  <a:pt x="156885" y="25788"/>
                </a:lnTo>
                <a:lnTo>
                  <a:pt x="149186" y="29574"/>
                </a:lnTo>
                <a:lnTo>
                  <a:pt x="140244" y="33051"/>
                </a:lnTo>
                <a:lnTo>
                  <a:pt x="130472" y="36321"/>
                </a:lnTo>
                <a:lnTo>
                  <a:pt x="122053" y="39454"/>
                </a:lnTo>
                <a:lnTo>
                  <a:pt x="114535" y="42495"/>
                </a:lnTo>
                <a:lnTo>
                  <a:pt x="107618" y="45475"/>
                </a:lnTo>
                <a:lnTo>
                  <a:pt x="101102" y="49366"/>
                </a:lnTo>
                <a:lnTo>
                  <a:pt x="94853" y="53865"/>
                </a:lnTo>
                <a:lnTo>
                  <a:pt x="88782" y="58770"/>
                </a:lnTo>
                <a:lnTo>
                  <a:pt x="82829" y="62992"/>
                </a:lnTo>
                <a:lnTo>
                  <a:pt x="76956" y="66760"/>
                </a:lnTo>
                <a:lnTo>
                  <a:pt x="71136" y="70223"/>
                </a:lnTo>
                <a:lnTo>
                  <a:pt x="62129" y="79152"/>
                </a:lnTo>
                <a:lnTo>
                  <a:pt x="54950" y="88518"/>
                </a:lnTo>
                <a:lnTo>
                  <a:pt x="46507" y="99146"/>
                </a:lnTo>
                <a:lnTo>
                  <a:pt x="44197" y="105342"/>
                </a:lnTo>
                <a:lnTo>
                  <a:pt x="42897" y="114185"/>
                </a:lnTo>
                <a:lnTo>
                  <a:pt x="40053" y="122504"/>
                </a:lnTo>
                <a:lnTo>
                  <a:pt x="37961" y="127389"/>
                </a:lnTo>
                <a:lnTo>
                  <a:pt x="37519" y="131598"/>
                </a:lnTo>
                <a:lnTo>
                  <a:pt x="38176" y="135357"/>
                </a:lnTo>
                <a:lnTo>
                  <a:pt x="41447" y="142073"/>
                </a:lnTo>
                <a:lnTo>
                  <a:pt x="48644" y="151209"/>
                </a:lnTo>
                <a:lnTo>
                  <a:pt x="54037" y="157056"/>
                </a:lnTo>
                <a:lnTo>
                  <a:pt x="57761" y="158996"/>
                </a:lnTo>
                <a:lnTo>
                  <a:pt x="62149" y="160290"/>
                </a:lnTo>
                <a:lnTo>
                  <a:pt x="66979" y="161152"/>
                </a:lnTo>
                <a:lnTo>
                  <a:pt x="72104" y="162679"/>
                </a:lnTo>
                <a:lnTo>
                  <a:pt x="77426" y="164650"/>
                </a:lnTo>
                <a:lnTo>
                  <a:pt x="82879" y="166916"/>
                </a:lnTo>
                <a:lnTo>
                  <a:pt x="88419" y="168427"/>
                </a:lnTo>
                <a:lnTo>
                  <a:pt x="94018" y="169435"/>
                </a:lnTo>
                <a:lnTo>
                  <a:pt x="99655" y="170106"/>
                </a:lnTo>
                <a:lnTo>
                  <a:pt x="106271" y="171506"/>
                </a:lnTo>
                <a:lnTo>
                  <a:pt x="113539" y="173392"/>
                </a:lnTo>
                <a:lnTo>
                  <a:pt x="121242" y="175602"/>
                </a:lnTo>
                <a:lnTo>
                  <a:pt x="129234" y="177075"/>
                </a:lnTo>
                <a:lnTo>
                  <a:pt x="137420" y="178058"/>
                </a:lnTo>
                <a:lnTo>
                  <a:pt x="145735" y="178712"/>
                </a:lnTo>
                <a:lnTo>
                  <a:pt x="153183" y="180101"/>
                </a:lnTo>
                <a:lnTo>
                  <a:pt x="160054" y="181980"/>
                </a:lnTo>
                <a:lnTo>
                  <a:pt x="166539" y="184184"/>
                </a:lnTo>
                <a:lnTo>
                  <a:pt x="173720" y="185654"/>
                </a:lnTo>
                <a:lnTo>
                  <a:pt x="181365" y="186635"/>
                </a:lnTo>
                <a:lnTo>
                  <a:pt x="189319" y="187288"/>
                </a:lnTo>
                <a:lnTo>
                  <a:pt x="196527" y="188675"/>
                </a:lnTo>
                <a:lnTo>
                  <a:pt x="203237" y="190554"/>
                </a:lnTo>
                <a:lnTo>
                  <a:pt x="209615" y="192758"/>
                </a:lnTo>
                <a:lnTo>
                  <a:pt x="215773" y="196132"/>
                </a:lnTo>
                <a:lnTo>
                  <a:pt x="221782" y="200287"/>
                </a:lnTo>
                <a:lnTo>
                  <a:pt x="227694" y="204962"/>
                </a:lnTo>
                <a:lnTo>
                  <a:pt x="233540" y="209031"/>
                </a:lnTo>
                <a:lnTo>
                  <a:pt x="239342" y="212696"/>
                </a:lnTo>
                <a:lnTo>
                  <a:pt x="245115" y="216092"/>
                </a:lnTo>
                <a:lnTo>
                  <a:pt x="254070" y="224946"/>
                </a:lnTo>
                <a:lnTo>
                  <a:pt x="262177" y="235230"/>
                </a:lnTo>
                <a:lnTo>
                  <a:pt x="267007" y="240640"/>
                </a:lnTo>
                <a:lnTo>
                  <a:pt x="272131" y="246151"/>
                </a:lnTo>
                <a:lnTo>
                  <a:pt x="275547" y="251731"/>
                </a:lnTo>
                <a:lnTo>
                  <a:pt x="279343" y="263010"/>
                </a:lnTo>
                <a:lnTo>
                  <a:pt x="281030" y="274373"/>
                </a:lnTo>
                <a:lnTo>
                  <a:pt x="281479" y="280070"/>
                </a:lnTo>
                <a:lnTo>
                  <a:pt x="279875" y="285773"/>
                </a:lnTo>
                <a:lnTo>
                  <a:pt x="273011" y="297190"/>
                </a:lnTo>
                <a:lnTo>
                  <a:pt x="266151" y="308614"/>
                </a:lnTo>
                <a:lnTo>
                  <a:pt x="259927" y="320041"/>
                </a:lnTo>
                <a:lnTo>
                  <a:pt x="253986" y="331470"/>
                </a:lnTo>
                <a:lnTo>
                  <a:pt x="245630" y="340360"/>
                </a:lnTo>
                <a:lnTo>
                  <a:pt x="240735" y="344064"/>
                </a:lnTo>
                <a:lnTo>
                  <a:pt x="235567" y="348438"/>
                </a:lnTo>
                <a:lnTo>
                  <a:pt x="230216" y="353259"/>
                </a:lnTo>
                <a:lnTo>
                  <a:pt x="224744" y="358378"/>
                </a:lnTo>
                <a:lnTo>
                  <a:pt x="219191" y="361791"/>
                </a:lnTo>
                <a:lnTo>
                  <a:pt x="213583" y="364066"/>
                </a:lnTo>
                <a:lnTo>
                  <a:pt x="207941" y="365583"/>
                </a:lnTo>
                <a:lnTo>
                  <a:pt x="194050" y="369809"/>
                </a:lnTo>
                <a:lnTo>
                  <a:pt x="186346" y="372269"/>
                </a:lnTo>
                <a:lnTo>
                  <a:pt x="179305" y="373909"/>
                </a:lnTo>
                <a:lnTo>
                  <a:pt x="172705" y="375002"/>
                </a:lnTo>
                <a:lnTo>
                  <a:pt x="166400" y="375731"/>
                </a:lnTo>
                <a:lnTo>
                  <a:pt x="159340" y="376217"/>
                </a:lnTo>
                <a:lnTo>
                  <a:pt x="151776" y="376541"/>
                </a:lnTo>
                <a:lnTo>
                  <a:pt x="130017" y="376997"/>
                </a:lnTo>
                <a:lnTo>
                  <a:pt x="123655" y="377061"/>
                </a:lnTo>
                <a:lnTo>
                  <a:pt x="116555" y="376151"/>
                </a:lnTo>
                <a:lnTo>
                  <a:pt x="108965" y="374592"/>
                </a:lnTo>
                <a:lnTo>
                  <a:pt x="101047" y="372600"/>
                </a:lnTo>
                <a:lnTo>
                  <a:pt x="94816" y="370320"/>
                </a:lnTo>
                <a:lnTo>
                  <a:pt x="89710" y="367847"/>
                </a:lnTo>
                <a:lnTo>
                  <a:pt x="85353" y="365246"/>
                </a:lnTo>
                <a:lnTo>
                  <a:pt x="79591" y="362560"/>
                </a:lnTo>
                <a:lnTo>
                  <a:pt x="72892" y="359816"/>
                </a:lnTo>
                <a:lnTo>
                  <a:pt x="65569" y="357035"/>
                </a:lnTo>
                <a:lnTo>
                  <a:pt x="59734" y="354228"/>
                </a:lnTo>
                <a:lnTo>
                  <a:pt x="50711" y="348569"/>
                </a:lnTo>
                <a:lnTo>
                  <a:pt x="46019" y="345727"/>
                </a:lnTo>
                <a:lnTo>
                  <a:pt x="40986" y="342879"/>
                </a:lnTo>
                <a:lnTo>
                  <a:pt x="35725" y="340028"/>
                </a:lnTo>
                <a:lnTo>
                  <a:pt x="27340" y="334321"/>
                </a:lnTo>
                <a:lnTo>
                  <a:pt x="20439" y="328609"/>
                </a:lnTo>
                <a:lnTo>
                  <a:pt x="14196" y="322896"/>
                </a:lnTo>
                <a:lnTo>
                  <a:pt x="5327" y="314324"/>
                </a:lnTo>
                <a:lnTo>
                  <a:pt x="3380" y="311466"/>
                </a:lnTo>
                <a:lnTo>
                  <a:pt x="1218" y="305752"/>
                </a:lnTo>
                <a:lnTo>
                  <a:pt x="0" y="297179"/>
                </a:lnTo>
                <a:lnTo>
                  <a:pt x="781" y="294322"/>
                </a:lnTo>
                <a:lnTo>
                  <a:pt x="8059" y="28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1"/>
          <p:cNvSpPr/>
          <p:nvPr/>
        </p:nvSpPr>
        <p:spPr>
          <a:xfrm>
            <a:off x="3707624" y="3411896"/>
            <a:ext cx="290019" cy="289680"/>
          </a:xfrm>
          <a:custGeom>
            <a:avLst/>
            <a:gdLst/>
            <a:ahLst/>
            <a:cxnLst/>
            <a:rect l="0" t="0" r="0" b="0"/>
            <a:pathLst>
              <a:path w="290019" h="289680">
                <a:moveTo>
                  <a:pt x="135713" y="25676"/>
                </a:moveTo>
                <a:lnTo>
                  <a:pt x="135713" y="21125"/>
                </a:lnTo>
                <a:lnTo>
                  <a:pt x="134761" y="19785"/>
                </a:lnTo>
                <a:lnTo>
                  <a:pt x="133173" y="18891"/>
                </a:lnTo>
                <a:lnTo>
                  <a:pt x="131163" y="18295"/>
                </a:lnTo>
                <a:lnTo>
                  <a:pt x="130774" y="16945"/>
                </a:lnTo>
                <a:lnTo>
                  <a:pt x="131468" y="15093"/>
                </a:lnTo>
                <a:lnTo>
                  <a:pt x="132883" y="12906"/>
                </a:lnTo>
                <a:lnTo>
                  <a:pt x="131921" y="10495"/>
                </a:lnTo>
                <a:lnTo>
                  <a:pt x="129375" y="7935"/>
                </a:lnTo>
                <a:lnTo>
                  <a:pt x="125773" y="5277"/>
                </a:lnTo>
                <a:lnTo>
                  <a:pt x="119230" y="2322"/>
                </a:lnTo>
                <a:lnTo>
                  <a:pt x="110192" y="659"/>
                </a:lnTo>
                <a:lnTo>
                  <a:pt x="101481" y="166"/>
                </a:lnTo>
                <a:lnTo>
                  <a:pt x="92868" y="20"/>
                </a:lnTo>
                <a:lnTo>
                  <a:pt x="90005" y="0"/>
                </a:lnTo>
                <a:lnTo>
                  <a:pt x="87143" y="939"/>
                </a:lnTo>
                <a:lnTo>
                  <a:pt x="81424" y="4522"/>
                </a:lnTo>
                <a:lnTo>
                  <a:pt x="76660" y="6811"/>
                </a:lnTo>
                <a:lnTo>
                  <a:pt x="70627" y="9289"/>
                </a:lnTo>
                <a:lnTo>
                  <a:pt x="63748" y="11894"/>
                </a:lnTo>
                <a:lnTo>
                  <a:pt x="58208" y="15535"/>
                </a:lnTo>
                <a:lnTo>
                  <a:pt x="53563" y="19868"/>
                </a:lnTo>
                <a:lnTo>
                  <a:pt x="49514" y="24662"/>
                </a:lnTo>
                <a:lnTo>
                  <a:pt x="45862" y="29762"/>
                </a:lnTo>
                <a:lnTo>
                  <a:pt x="42475" y="35068"/>
                </a:lnTo>
                <a:lnTo>
                  <a:pt x="39265" y="40510"/>
                </a:lnTo>
                <a:lnTo>
                  <a:pt x="36171" y="46043"/>
                </a:lnTo>
                <a:lnTo>
                  <a:pt x="30195" y="57270"/>
                </a:lnTo>
                <a:lnTo>
                  <a:pt x="26315" y="63884"/>
                </a:lnTo>
                <a:lnTo>
                  <a:pt x="16925" y="78852"/>
                </a:lnTo>
                <a:lnTo>
                  <a:pt x="13658" y="86844"/>
                </a:lnTo>
                <a:lnTo>
                  <a:pt x="11481" y="95030"/>
                </a:lnTo>
                <a:lnTo>
                  <a:pt x="10029" y="103344"/>
                </a:lnTo>
                <a:lnTo>
                  <a:pt x="8109" y="111745"/>
                </a:lnTo>
                <a:lnTo>
                  <a:pt x="5876" y="120203"/>
                </a:lnTo>
                <a:lnTo>
                  <a:pt x="3435" y="128699"/>
                </a:lnTo>
                <a:lnTo>
                  <a:pt x="1807" y="137221"/>
                </a:lnTo>
                <a:lnTo>
                  <a:pt x="723" y="145759"/>
                </a:lnTo>
                <a:lnTo>
                  <a:pt x="0" y="154309"/>
                </a:lnTo>
                <a:lnTo>
                  <a:pt x="470" y="162866"/>
                </a:lnTo>
                <a:lnTo>
                  <a:pt x="1736" y="171429"/>
                </a:lnTo>
                <a:lnTo>
                  <a:pt x="3532" y="179995"/>
                </a:lnTo>
                <a:lnTo>
                  <a:pt x="4730" y="189515"/>
                </a:lnTo>
                <a:lnTo>
                  <a:pt x="5529" y="199672"/>
                </a:lnTo>
                <a:lnTo>
                  <a:pt x="6061" y="210253"/>
                </a:lnTo>
                <a:lnTo>
                  <a:pt x="7368" y="219212"/>
                </a:lnTo>
                <a:lnTo>
                  <a:pt x="9192" y="227091"/>
                </a:lnTo>
                <a:lnTo>
                  <a:pt x="11361" y="234248"/>
                </a:lnTo>
                <a:lnTo>
                  <a:pt x="13759" y="240924"/>
                </a:lnTo>
                <a:lnTo>
                  <a:pt x="16311" y="247279"/>
                </a:lnTo>
                <a:lnTo>
                  <a:pt x="18964" y="253422"/>
                </a:lnTo>
                <a:lnTo>
                  <a:pt x="21685" y="258469"/>
                </a:lnTo>
                <a:lnTo>
                  <a:pt x="27249" y="266617"/>
                </a:lnTo>
                <a:lnTo>
                  <a:pt x="32897" y="273414"/>
                </a:lnTo>
                <a:lnTo>
                  <a:pt x="38582" y="279609"/>
                </a:lnTo>
                <a:lnTo>
                  <a:pt x="44284" y="285538"/>
                </a:lnTo>
                <a:lnTo>
                  <a:pt x="47137" y="287500"/>
                </a:lnTo>
                <a:lnTo>
                  <a:pt x="52848" y="289679"/>
                </a:lnTo>
                <a:lnTo>
                  <a:pt x="56657" y="289309"/>
                </a:lnTo>
                <a:lnTo>
                  <a:pt x="61102" y="288108"/>
                </a:lnTo>
                <a:lnTo>
                  <a:pt x="65970" y="286356"/>
                </a:lnTo>
                <a:lnTo>
                  <a:pt x="73919" y="281869"/>
                </a:lnTo>
                <a:lnTo>
                  <a:pt x="80626" y="276700"/>
                </a:lnTo>
                <a:lnTo>
                  <a:pt x="86783" y="271227"/>
                </a:lnTo>
                <a:lnTo>
                  <a:pt x="95234" y="263080"/>
                </a:lnTo>
                <a:lnTo>
                  <a:pt x="100154" y="258240"/>
                </a:lnTo>
                <a:lnTo>
                  <a:pt x="104387" y="253109"/>
                </a:lnTo>
                <a:lnTo>
                  <a:pt x="108162" y="247783"/>
                </a:lnTo>
                <a:lnTo>
                  <a:pt x="111630" y="242327"/>
                </a:lnTo>
                <a:lnTo>
                  <a:pt x="114895" y="235833"/>
                </a:lnTo>
                <a:lnTo>
                  <a:pt x="118025" y="228646"/>
                </a:lnTo>
                <a:lnTo>
                  <a:pt x="121063" y="220996"/>
                </a:lnTo>
                <a:lnTo>
                  <a:pt x="126980" y="204878"/>
                </a:lnTo>
                <a:lnTo>
                  <a:pt x="129890" y="196579"/>
                </a:lnTo>
                <a:lnTo>
                  <a:pt x="131832" y="189141"/>
                </a:lnTo>
                <a:lnTo>
                  <a:pt x="133125" y="182278"/>
                </a:lnTo>
                <a:lnTo>
                  <a:pt x="133988" y="175797"/>
                </a:lnTo>
                <a:lnTo>
                  <a:pt x="135515" y="168619"/>
                </a:lnTo>
                <a:lnTo>
                  <a:pt x="137486" y="160977"/>
                </a:lnTo>
                <a:lnTo>
                  <a:pt x="139753" y="153024"/>
                </a:lnTo>
                <a:lnTo>
                  <a:pt x="141264" y="145817"/>
                </a:lnTo>
                <a:lnTo>
                  <a:pt x="142271" y="139108"/>
                </a:lnTo>
                <a:lnTo>
                  <a:pt x="142943" y="132730"/>
                </a:lnTo>
                <a:lnTo>
                  <a:pt x="143390" y="126573"/>
                </a:lnTo>
                <a:lnTo>
                  <a:pt x="143688" y="120563"/>
                </a:lnTo>
                <a:lnTo>
                  <a:pt x="143888" y="114651"/>
                </a:lnTo>
                <a:lnTo>
                  <a:pt x="143068" y="108806"/>
                </a:lnTo>
                <a:lnTo>
                  <a:pt x="141569" y="103003"/>
                </a:lnTo>
                <a:lnTo>
                  <a:pt x="139617" y="97230"/>
                </a:lnTo>
                <a:lnTo>
                  <a:pt x="138316" y="91476"/>
                </a:lnTo>
                <a:lnTo>
                  <a:pt x="137448" y="85735"/>
                </a:lnTo>
                <a:lnTo>
                  <a:pt x="136870" y="80003"/>
                </a:lnTo>
                <a:lnTo>
                  <a:pt x="133687" y="71094"/>
                </a:lnTo>
                <a:lnTo>
                  <a:pt x="129098" y="63959"/>
                </a:lnTo>
                <a:lnTo>
                  <a:pt x="123883" y="57613"/>
                </a:lnTo>
                <a:lnTo>
                  <a:pt x="121158" y="55540"/>
                </a:lnTo>
                <a:lnTo>
                  <a:pt x="112483" y="52213"/>
                </a:lnTo>
                <a:lnTo>
                  <a:pt x="111654" y="51939"/>
                </a:lnTo>
                <a:lnTo>
                  <a:pt x="102760" y="51441"/>
                </a:lnTo>
                <a:lnTo>
                  <a:pt x="102315" y="52378"/>
                </a:lnTo>
                <a:lnTo>
                  <a:pt x="101687" y="58247"/>
                </a:lnTo>
                <a:lnTo>
                  <a:pt x="101541" y="63330"/>
                </a:lnTo>
                <a:lnTo>
                  <a:pt x="104015" y="71304"/>
                </a:lnTo>
                <a:lnTo>
                  <a:pt x="106009" y="76097"/>
                </a:lnTo>
                <a:lnTo>
                  <a:pt x="107338" y="81197"/>
                </a:lnTo>
                <a:lnTo>
                  <a:pt x="108224" y="86503"/>
                </a:lnTo>
                <a:lnTo>
                  <a:pt x="108814" y="91945"/>
                </a:lnTo>
                <a:lnTo>
                  <a:pt x="110160" y="97478"/>
                </a:lnTo>
                <a:lnTo>
                  <a:pt x="112011" y="103072"/>
                </a:lnTo>
                <a:lnTo>
                  <a:pt x="114196" y="108705"/>
                </a:lnTo>
                <a:lnTo>
                  <a:pt x="117559" y="114367"/>
                </a:lnTo>
                <a:lnTo>
                  <a:pt x="121705" y="120046"/>
                </a:lnTo>
                <a:lnTo>
                  <a:pt x="126374" y="125737"/>
                </a:lnTo>
                <a:lnTo>
                  <a:pt x="130440" y="131436"/>
                </a:lnTo>
                <a:lnTo>
                  <a:pt x="134103" y="137140"/>
                </a:lnTo>
                <a:lnTo>
                  <a:pt x="137497" y="142848"/>
                </a:lnTo>
                <a:lnTo>
                  <a:pt x="146348" y="156810"/>
                </a:lnTo>
                <a:lnTo>
                  <a:pt x="151376" y="164534"/>
                </a:lnTo>
                <a:lnTo>
                  <a:pt x="156633" y="171588"/>
                </a:lnTo>
                <a:lnTo>
                  <a:pt x="162042" y="178196"/>
                </a:lnTo>
                <a:lnTo>
                  <a:pt x="167553" y="184506"/>
                </a:lnTo>
                <a:lnTo>
                  <a:pt x="172179" y="190617"/>
                </a:lnTo>
                <a:lnTo>
                  <a:pt x="176217" y="196597"/>
                </a:lnTo>
                <a:lnTo>
                  <a:pt x="179860" y="202488"/>
                </a:lnTo>
                <a:lnTo>
                  <a:pt x="184195" y="207368"/>
                </a:lnTo>
                <a:lnTo>
                  <a:pt x="188989" y="211574"/>
                </a:lnTo>
                <a:lnTo>
                  <a:pt x="194090" y="215331"/>
                </a:lnTo>
                <a:lnTo>
                  <a:pt x="199396" y="218788"/>
                </a:lnTo>
                <a:lnTo>
                  <a:pt x="204839" y="222044"/>
                </a:lnTo>
                <a:lnTo>
                  <a:pt x="210372" y="225168"/>
                </a:lnTo>
                <a:lnTo>
                  <a:pt x="219060" y="231179"/>
                </a:lnTo>
                <a:lnTo>
                  <a:pt x="227049" y="237026"/>
                </a:lnTo>
                <a:lnTo>
                  <a:pt x="231846" y="239919"/>
                </a:lnTo>
                <a:lnTo>
                  <a:pt x="236949" y="242799"/>
                </a:lnTo>
                <a:lnTo>
                  <a:pt x="245159" y="246000"/>
                </a:lnTo>
                <a:lnTo>
                  <a:pt x="252936" y="247423"/>
                </a:lnTo>
                <a:lnTo>
                  <a:pt x="257676" y="247802"/>
                </a:lnTo>
                <a:lnTo>
                  <a:pt x="262742" y="248055"/>
                </a:lnTo>
                <a:lnTo>
                  <a:pt x="267071" y="247271"/>
                </a:lnTo>
                <a:lnTo>
                  <a:pt x="277716" y="242570"/>
                </a:lnTo>
                <a:lnTo>
                  <a:pt x="280864" y="241710"/>
                </a:lnTo>
                <a:lnTo>
                  <a:pt x="290018" y="2399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2"/>
          <p:cNvSpPr/>
          <p:nvPr/>
        </p:nvSpPr>
        <p:spPr>
          <a:xfrm>
            <a:off x="4015978" y="3403476"/>
            <a:ext cx="401718" cy="239757"/>
          </a:xfrm>
          <a:custGeom>
            <a:avLst/>
            <a:gdLst/>
            <a:ahLst/>
            <a:cxnLst/>
            <a:rect l="0" t="0" r="0" b="0"/>
            <a:pathLst>
              <a:path w="401718" h="239757">
                <a:moveTo>
                  <a:pt x="7381" y="25524"/>
                </a:moveTo>
                <a:lnTo>
                  <a:pt x="0" y="25524"/>
                </a:lnTo>
                <a:lnTo>
                  <a:pt x="3713" y="25524"/>
                </a:lnTo>
                <a:lnTo>
                  <a:pt x="4936" y="26476"/>
                </a:lnTo>
                <a:lnTo>
                  <a:pt x="5751" y="28064"/>
                </a:lnTo>
                <a:lnTo>
                  <a:pt x="6294" y="30074"/>
                </a:lnTo>
                <a:lnTo>
                  <a:pt x="9438" y="34849"/>
                </a:lnTo>
                <a:lnTo>
                  <a:pt x="14011" y="40145"/>
                </a:lnTo>
                <a:lnTo>
                  <a:pt x="19218" y="45675"/>
                </a:lnTo>
                <a:lnTo>
                  <a:pt x="21940" y="49435"/>
                </a:lnTo>
                <a:lnTo>
                  <a:pt x="24707" y="53847"/>
                </a:lnTo>
                <a:lnTo>
                  <a:pt x="27505" y="58694"/>
                </a:lnTo>
                <a:lnTo>
                  <a:pt x="29370" y="64782"/>
                </a:lnTo>
                <a:lnTo>
                  <a:pt x="30612" y="71698"/>
                </a:lnTo>
                <a:lnTo>
                  <a:pt x="31442" y="79167"/>
                </a:lnTo>
                <a:lnTo>
                  <a:pt x="32947" y="87003"/>
                </a:lnTo>
                <a:lnTo>
                  <a:pt x="34903" y="95085"/>
                </a:lnTo>
                <a:lnTo>
                  <a:pt x="37159" y="103330"/>
                </a:lnTo>
                <a:lnTo>
                  <a:pt x="42206" y="120112"/>
                </a:lnTo>
                <a:lnTo>
                  <a:pt x="58863" y="171282"/>
                </a:lnTo>
                <a:lnTo>
                  <a:pt x="61705" y="179845"/>
                </a:lnTo>
                <a:lnTo>
                  <a:pt x="64553" y="187460"/>
                </a:lnTo>
                <a:lnTo>
                  <a:pt x="67403" y="194441"/>
                </a:lnTo>
                <a:lnTo>
                  <a:pt x="70256" y="201000"/>
                </a:lnTo>
                <a:lnTo>
                  <a:pt x="72158" y="206326"/>
                </a:lnTo>
                <a:lnTo>
                  <a:pt x="73426" y="210828"/>
                </a:lnTo>
                <a:lnTo>
                  <a:pt x="74271" y="214782"/>
                </a:lnTo>
                <a:lnTo>
                  <a:pt x="74835" y="219324"/>
                </a:lnTo>
                <a:lnTo>
                  <a:pt x="75210" y="224256"/>
                </a:lnTo>
                <a:lnTo>
                  <a:pt x="75461" y="229449"/>
                </a:lnTo>
                <a:lnTo>
                  <a:pt x="76580" y="232912"/>
                </a:lnTo>
                <a:lnTo>
                  <a:pt x="78279" y="235220"/>
                </a:lnTo>
                <a:lnTo>
                  <a:pt x="84425" y="239756"/>
                </a:lnTo>
                <a:lnTo>
                  <a:pt x="84501" y="235261"/>
                </a:lnTo>
                <a:lnTo>
                  <a:pt x="81980" y="227960"/>
                </a:lnTo>
                <a:lnTo>
                  <a:pt x="79973" y="223347"/>
                </a:lnTo>
                <a:lnTo>
                  <a:pt x="78636" y="218366"/>
                </a:lnTo>
                <a:lnTo>
                  <a:pt x="77744" y="213140"/>
                </a:lnTo>
                <a:lnTo>
                  <a:pt x="77150" y="207751"/>
                </a:lnTo>
                <a:lnTo>
                  <a:pt x="76754" y="201301"/>
                </a:lnTo>
                <a:lnTo>
                  <a:pt x="76314" y="186514"/>
                </a:lnTo>
                <a:lnTo>
                  <a:pt x="75243" y="177618"/>
                </a:lnTo>
                <a:lnTo>
                  <a:pt x="73578" y="167878"/>
                </a:lnTo>
                <a:lnTo>
                  <a:pt x="71515" y="157574"/>
                </a:lnTo>
                <a:lnTo>
                  <a:pt x="70140" y="147847"/>
                </a:lnTo>
                <a:lnTo>
                  <a:pt x="69223" y="138505"/>
                </a:lnTo>
                <a:lnTo>
                  <a:pt x="68612" y="129419"/>
                </a:lnTo>
                <a:lnTo>
                  <a:pt x="69156" y="119553"/>
                </a:lnTo>
                <a:lnTo>
                  <a:pt x="70472" y="109165"/>
                </a:lnTo>
                <a:lnTo>
                  <a:pt x="72302" y="98429"/>
                </a:lnTo>
                <a:lnTo>
                  <a:pt x="74475" y="88415"/>
                </a:lnTo>
                <a:lnTo>
                  <a:pt x="76875" y="78881"/>
                </a:lnTo>
                <a:lnTo>
                  <a:pt x="79428" y="69668"/>
                </a:lnTo>
                <a:lnTo>
                  <a:pt x="81130" y="61621"/>
                </a:lnTo>
                <a:lnTo>
                  <a:pt x="82265" y="54351"/>
                </a:lnTo>
                <a:lnTo>
                  <a:pt x="83021" y="47599"/>
                </a:lnTo>
                <a:lnTo>
                  <a:pt x="85430" y="41193"/>
                </a:lnTo>
                <a:lnTo>
                  <a:pt x="88941" y="35017"/>
                </a:lnTo>
                <a:lnTo>
                  <a:pt x="93188" y="28995"/>
                </a:lnTo>
                <a:lnTo>
                  <a:pt x="96970" y="24028"/>
                </a:lnTo>
                <a:lnTo>
                  <a:pt x="100445" y="19764"/>
                </a:lnTo>
                <a:lnTo>
                  <a:pt x="103714" y="15969"/>
                </a:lnTo>
                <a:lnTo>
                  <a:pt x="107798" y="13439"/>
                </a:lnTo>
                <a:lnTo>
                  <a:pt x="117416" y="10628"/>
                </a:lnTo>
                <a:lnTo>
                  <a:pt x="128990" y="9045"/>
                </a:lnTo>
                <a:lnTo>
                  <a:pt x="132269" y="9775"/>
                </a:lnTo>
                <a:lnTo>
                  <a:pt x="138452" y="13127"/>
                </a:lnTo>
                <a:lnTo>
                  <a:pt x="147288" y="20369"/>
                </a:lnTo>
                <a:lnTo>
                  <a:pt x="153065" y="25773"/>
                </a:lnTo>
                <a:lnTo>
                  <a:pt x="155939" y="28547"/>
                </a:lnTo>
                <a:lnTo>
                  <a:pt x="158807" y="33254"/>
                </a:lnTo>
                <a:lnTo>
                  <a:pt x="161672" y="39250"/>
                </a:lnTo>
                <a:lnTo>
                  <a:pt x="164535" y="46104"/>
                </a:lnTo>
                <a:lnTo>
                  <a:pt x="168347" y="52579"/>
                </a:lnTo>
                <a:lnTo>
                  <a:pt x="172795" y="58801"/>
                </a:lnTo>
                <a:lnTo>
                  <a:pt x="177665" y="64853"/>
                </a:lnTo>
                <a:lnTo>
                  <a:pt x="181864" y="71746"/>
                </a:lnTo>
                <a:lnTo>
                  <a:pt x="185615" y="79199"/>
                </a:lnTo>
                <a:lnTo>
                  <a:pt x="189069" y="87024"/>
                </a:lnTo>
                <a:lnTo>
                  <a:pt x="192324" y="95099"/>
                </a:lnTo>
                <a:lnTo>
                  <a:pt x="198481" y="111691"/>
                </a:lnTo>
                <a:lnTo>
                  <a:pt x="207302" y="137097"/>
                </a:lnTo>
                <a:lnTo>
                  <a:pt x="209242" y="144674"/>
                </a:lnTo>
                <a:lnTo>
                  <a:pt x="210535" y="151629"/>
                </a:lnTo>
                <a:lnTo>
                  <a:pt x="211398" y="158172"/>
                </a:lnTo>
                <a:lnTo>
                  <a:pt x="211972" y="164438"/>
                </a:lnTo>
                <a:lnTo>
                  <a:pt x="212356" y="170521"/>
                </a:lnTo>
                <a:lnTo>
                  <a:pt x="212781" y="182359"/>
                </a:lnTo>
                <a:lnTo>
                  <a:pt x="213116" y="213137"/>
                </a:lnTo>
                <a:lnTo>
                  <a:pt x="213120" y="213925"/>
                </a:lnTo>
                <a:lnTo>
                  <a:pt x="213122" y="189412"/>
                </a:lnTo>
                <a:lnTo>
                  <a:pt x="212169" y="184312"/>
                </a:lnTo>
                <a:lnTo>
                  <a:pt x="210582" y="179008"/>
                </a:lnTo>
                <a:lnTo>
                  <a:pt x="208571" y="173566"/>
                </a:lnTo>
                <a:lnTo>
                  <a:pt x="207230" y="167081"/>
                </a:lnTo>
                <a:lnTo>
                  <a:pt x="206336" y="159900"/>
                </a:lnTo>
                <a:lnTo>
                  <a:pt x="205740" y="152256"/>
                </a:lnTo>
                <a:lnTo>
                  <a:pt x="206296" y="144302"/>
                </a:lnTo>
                <a:lnTo>
                  <a:pt x="207619" y="136142"/>
                </a:lnTo>
                <a:lnTo>
                  <a:pt x="209453" y="127844"/>
                </a:lnTo>
                <a:lnTo>
                  <a:pt x="210676" y="119455"/>
                </a:lnTo>
                <a:lnTo>
                  <a:pt x="211491" y="111004"/>
                </a:lnTo>
                <a:lnTo>
                  <a:pt x="212034" y="102513"/>
                </a:lnTo>
                <a:lnTo>
                  <a:pt x="213349" y="93995"/>
                </a:lnTo>
                <a:lnTo>
                  <a:pt x="215178" y="85459"/>
                </a:lnTo>
                <a:lnTo>
                  <a:pt x="217350" y="76910"/>
                </a:lnTo>
                <a:lnTo>
                  <a:pt x="220704" y="69306"/>
                </a:lnTo>
                <a:lnTo>
                  <a:pt x="224844" y="62332"/>
                </a:lnTo>
                <a:lnTo>
                  <a:pt x="229509" y="55778"/>
                </a:lnTo>
                <a:lnTo>
                  <a:pt x="234524" y="49503"/>
                </a:lnTo>
                <a:lnTo>
                  <a:pt x="239773" y="43415"/>
                </a:lnTo>
                <a:lnTo>
                  <a:pt x="245176" y="37451"/>
                </a:lnTo>
                <a:lnTo>
                  <a:pt x="256261" y="25745"/>
                </a:lnTo>
                <a:lnTo>
                  <a:pt x="261883" y="19956"/>
                </a:lnTo>
                <a:lnTo>
                  <a:pt x="267537" y="15144"/>
                </a:lnTo>
                <a:lnTo>
                  <a:pt x="273211" y="10984"/>
                </a:lnTo>
                <a:lnTo>
                  <a:pt x="278898" y="7258"/>
                </a:lnTo>
                <a:lnTo>
                  <a:pt x="290299" y="3118"/>
                </a:lnTo>
                <a:lnTo>
                  <a:pt x="302667" y="1278"/>
                </a:lnTo>
                <a:lnTo>
                  <a:pt x="309966" y="787"/>
                </a:lnTo>
                <a:lnTo>
                  <a:pt x="324743" y="242"/>
                </a:lnTo>
                <a:lnTo>
                  <a:pt x="337661" y="0"/>
                </a:lnTo>
                <a:lnTo>
                  <a:pt x="342821" y="1840"/>
                </a:lnTo>
                <a:lnTo>
                  <a:pt x="347213" y="4972"/>
                </a:lnTo>
                <a:lnTo>
                  <a:pt x="351093" y="8965"/>
                </a:lnTo>
                <a:lnTo>
                  <a:pt x="360485" y="15942"/>
                </a:lnTo>
                <a:lnTo>
                  <a:pt x="365656" y="19136"/>
                </a:lnTo>
                <a:lnTo>
                  <a:pt x="370056" y="23170"/>
                </a:lnTo>
                <a:lnTo>
                  <a:pt x="373942" y="27764"/>
                </a:lnTo>
                <a:lnTo>
                  <a:pt x="377485" y="32732"/>
                </a:lnTo>
                <a:lnTo>
                  <a:pt x="380800" y="38902"/>
                </a:lnTo>
                <a:lnTo>
                  <a:pt x="383963" y="45873"/>
                </a:lnTo>
                <a:lnTo>
                  <a:pt x="387023" y="53377"/>
                </a:lnTo>
                <a:lnTo>
                  <a:pt x="390016" y="61238"/>
                </a:lnTo>
                <a:lnTo>
                  <a:pt x="395881" y="77591"/>
                </a:lnTo>
                <a:lnTo>
                  <a:pt x="397826" y="85000"/>
                </a:lnTo>
                <a:lnTo>
                  <a:pt x="399123" y="91845"/>
                </a:lnTo>
                <a:lnTo>
                  <a:pt x="399988" y="98313"/>
                </a:lnTo>
                <a:lnTo>
                  <a:pt x="400564" y="105482"/>
                </a:lnTo>
                <a:lnTo>
                  <a:pt x="400948" y="113119"/>
                </a:lnTo>
                <a:lnTo>
                  <a:pt x="401375" y="129225"/>
                </a:lnTo>
                <a:lnTo>
                  <a:pt x="401717" y="239403"/>
                </a:lnTo>
                <a:lnTo>
                  <a:pt x="401717" y="2312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3"/>
          <p:cNvSpPr/>
          <p:nvPr/>
        </p:nvSpPr>
        <p:spPr>
          <a:xfrm>
            <a:off x="4486275" y="3403400"/>
            <a:ext cx="257176" cy="246640"/>
          </a:xfrm>
          <a:custGeom>
            <a:avLst/>
            <a:gdLst/>
            <a:ahLst/>
            <a:cxnLst/>
            <a:rect l="0" t="0" r="0" b="0"/>
            <a:pathLst>
              <a:path w="257176" h="246640">
                <a:moveTo>
                  <a:pt x="0" y="94179"/>
                </a:moveTo>
                <a:lnTo>
                  <a:pt x="7380" y="94179"/>
                </a:lnTo>
                <a:lnTo>
                  <a:pt x="12770" y="98731"/>
                </a:lnTo>
                <a:lnTo>
                  <a:pt x="16133" y="100071"/>
                </a:lnTo>
                <a:lnTo>
                  <a:pt x="20280" y="100965"/>
                </a:lnTo>
                <a:lnTo>
                  <a:pt x="24950" y="101560"/>
                </a:lnTo>
                <a:lnTo>
                  <a:pt x="32679" y="102223"/>
                </a:lnTo>
                <a:lnTo>
                  <a:pt x="39288" y="102517"/>
                </a:lnTo>
                <a:lnTo>
                  <a:pt x="45401" y="102648"/>
                </a:lnTo>
                <a:lnTo>
                  <a:pt x="58749" y="102721"/>
                </a:lnTo>
                <a:lnTo>
                  <a:pt x="63930" y="101779"/>
                </a:lnTo>
                <a:lnTo>
                  <a:pt x="69290" y="100198"/>
                </a:lnTo>
                <a:lnTo>
                  <a:pt x="74768" y="98192"/>
                </a:lnTo>
                <a:lnTo>
                  <a:pt x="79373" y="96854"/>
                </a:lnTo>
                <a:lnTo>
                  <a:pt x="87029" y="95368"/>
                </a:lnTo>
                <a:lnTo>
                  <a:pt x="91356" y="94020"/>
                </a:lnTo>
                <a:lnTo>
                  <a:pt x="96147" y="92168"/>
                </a:lnTo>
                <a:lnTo>
                  <a:pt x="101245" y="89981"/>
                </a:lnTo>
                <a:lnTo>
                  <a:pt x="105597" y="87571"/>
                </a:lnTo>
                <a:lnTo>
                  <a:pt x="112971" y="82352"/>
                </a:lnTo>
                <a:lnTo>
                  <a:pt x="119424" y="76858"/>
                </a:lnTo>
                <a:lnTo>
                  <a:pt x="125467" y="71241"/>
                </a:lnTo>
                <a:lnTo>
                  <a:pt x="131328" y="65570"/>
                </a:lnTo>
                <a:lnTo>
                  <a:pt x="135177" y="62724"/>
                </a:lnTo>
                <a:lnTo>
                  <a:pt x="139648" y="59874"/>
                </a:lnTo>
                <a:lnTo>
                  <a:pt x="144533" y="57022"/>
                </a:lnTo>
                <a:lnTo>
                  <a:pt x="147790" y="53215"/>
                </a:lnTo>
                <a:lnTo>
                  <a:pt x="149962" y="48773"/>
                </a:lnTo>
                <a:lnTo>
                  <a:pt x="151410" y="43906"/>
                </a:lnTo>
                <a:lnTo>
                  <a:pt x="152374" y="39709"/>
                </a:lnTo>
                <a:lnTo>
                  <a:pt x="153447" y="32505"/>
                </a:lnTo>
                <a:lnTo>
                  <a:pt x="153923" y="26129"/>
                </a:lnTo>
                <a:lnTo>
                  <a:pt x="154051" y="23095"/>
                </a:lnTo>
                <a:lnTo>
                  <a:pt x="153183" y="20120"/>
                </a:lnTo>
                <a:lnTo>
                  <a:pt x="149679" y="14274"/>
                </a:lnTo>
                <a:lnTo>
                  <a:pt x="145559" y="8652"/>
                </a:lnTo>
                <a:lnTo>
                  <a:pt x="141528" y="4415"/>
                </a:lnTo>
                <a:lnTo>
                  <a:pt x="138167" y="2904"/>
                </a:lnTo>
                <a:lnTo>
                  <a:pt x="134021" y="1896"/>
                </a:lnTo>
                <a:lnTo>
                  <a:pt x="129352" y="1225"/>
                </a:lnTo>
                <a:lnTo>
                  <a:pt x="121624" y="479"/>
                </a:lnTo>
                <a:lnTo>
                  <a:pt x="114063" y="147"/>
                </a:lnTo>
                <a:lnTo>
                  <a:pt x="104352" y="0"/>
                </a:lnTo>
                <a:lnTo>
                  <a:pt x="100048" y="913"/>
                </a:lnTo>
                <a:lnTo>
                  <a:pt x="92725" y="4468"/>
                </a:lnTo>
                <a:lnTo>
                  <a:pt x="83756" y="9223"/>
                </a:lnTo>
                <a:lnTo>
                  <a:pt x="78697" y="11824"/>
                </a:lnTo>
                <a:lnTo>
                  <a:pt x="74372" y="15463"/>
                </a:lnTo>
                <a:lnTo>
                  <a:pt x="70536" y="19795"/>
                </a:lnTo>
                <a:lnTo>
                  <a:pt x="67026" y="24587"/>
                </a:lnTo>
                <a:lnTo>
                  <a:pt x="62782" y="29687"/>
                </a:lnTo>
                <a:lnTo>
                  <a:pt x="58047" y="34992"/>
                </a:lnTo>
                <a:lnTo>
                  <a:pt x="52985" y="40434"/>
                </a:lnTo>
                <a:lnTo>
                  <a:pt x="48658" y="46919"/>
                </a:lnTo>
                <a:lnTo>
                  <a:pt x="44822" y="54100"/>
                </a:lnTo>
                <a:lnTo>
                  <a:pt x="41311" y="61745"/>
                </a:lnTo>
                <a:lnTo>
                  <a:pt x="38018" y="69699"/>
                </a:lnTo>
                <a:lnTo>
                  <a:pt x="34870" y="77859"/>
                </a:lnTo>
                <a:lnTo>
                  <a:pt x="28832" y="94546"/>
                </a:lnTo>
                <a:lnTo>
                  <a:pt x="22974" y="111488"/>
                </a:lnTo>
                <a:lnTo>
                  <a:pt x="21031" y="120006"/>
                </a:lnTo>
                <a:lnTo>
                  <a:pt x="19736" y="128542"/>
                </a:lnTo>
                <a:lnTo>
                  <a:pt x="18872" y="137090"/>
                </a:lnTo>
                <a:lnTo>
                  <a:pt x="18296" y="145647"/>
                </a:lnTo>
                <a:lnTo>
                  <a:pt x="17912" y="154209"/>
                </a:lnTo>
                <a:lnTo>
                  <a:pt x="17372" y="177371"/>
                </a:lnTo>
                <a:lnTo>
                  <a:pt x="17296" y="183931"/>
                </a:lnTo>
                <a:lnTo>
                  <a:pt x="18198" y="190209"/>
                </a:lnTo>
                <a:lnTo>
                  <a:pt x="19752" y="196299"/>
                </a:lnTo>
                <a:lnTo>
                  <a:pt x="21740" y="202264"/>
                </a:lnTo>
                <a:lnTo>
                  <a:pt x="24018" y="208146"/>
                </a:lnTo>
                <a:lnTo>
                  <a:pt x="26490" y="213972"/>
                </a:lnTo>
                <a:lnTo>
                  <a:pt x="29090" y="219761"/>
                </a:lnTo>
                <a:lnTo>
                  <a:pt x="31775" y="224573"/>
                </a:lnTo>
                <a:lnTo>
                  <a:pt x="34519" y="228734"/>
                </a:lnTo>
                <a:lnTo>
                  <a:pt x="37300" y="232460"/>
                </a:lnTo>
                <a:lnTo>
                  <a:pt x="41059" y="235896"/>
                </a:lnTo>
                <a:lnTo>
                  <a:pt x="45470" y="239140"/>
                </a:lnTo>
                <a:lnTo>
                  <a:pt x="50315" y="242255"/>
                </a:lnTo>
                <a:lnTo>
                  <a:pt x="55451" y="244331"/>
                </a:lnTo>
                <a:lnTo>
                  <a:pt x="60780" y="245716"/>
                </a:lnTo>
                <a:lnTo>
                  <a:pt x="66237" y="246639"/>
                </a:lnTo>
                <a:lnTo>
                  <a:pt x="71780" y="246302"/>
                </a:lnTo>
                <a:lnTo>
                  <a:pt x="77381" y="245124"/>
                </a:lnTo>
                <a:lnTo>
                  <a:pt x="83019" y="243387"/>
                </a:lnTo>
                <a:lnTo>
                  <a:pt x="88684" y="242229"/>
                </a:lnTo>
                <a:lnTo>
                  <a:pt x="94365" y="241456"/>
                </a:lnTo>
                <a:lnTo>
                  <a:pt x="100057" y="240942"/>
                </a:lnTo>
                <a:lnTo>
                  <a:pt x="105757" y="239646"/>
                </a:lnTo>
                <a:lnTo>
                  <a:pt x="111462" y="237830"/>
                </a:lnTo>
                <a:lnTo>
                  <a:pt x="117170" y="235667"/>
                </a:lnTo>
                <a:lnTo>
                  <a:pt x="122881" y="233272"/>
                </a:lnTo>
                <a:lnTo>
                  <a:pt x="128593" y="230723"/>
                </a:lnTo>
                <a:lnTo>
                  <a:pt x="134306" y="228071"/>
                </a:lnTo>
                <a:lnTo>
                  <a:pt x="140972" y="224398"/>
                </a:lnTo>
                <a:lnTo>
                  <a:pt x="148274" y="220044"/>
                </a:lnTo>
                <a:lnTo>
                  <a:pt x="155999" y="215237"/>
                </a:lnTo>
                <a:lnTo>
                  <a:pt x="163054" y="210127"/>
                </a:lnTo>
                <a:lnTo>
                  <a:pt x="169663" y="204815"/>
                </a:lnTo>
                <a:lnTo>
                  <a:pt x="175973" y="199369"/>
                </a:lnTo>
                <a:lnTo>
                  <a:pt x="182086" y="193833"/>
                </a:lnTo>
                <a:lnTo>
                  <a:pt x="193957" y="182603"/>
                </a:lnTo>
                <a:lnTo>
                  <a:pt x="200742" y="176941"/>
                </a:lnTo>
                <a:lnTo>
                  <a:pt x="208123" y="171261"/>
                </a:lnTo>
                <a:lnTo>
                  <a:pt x="215901" y="165570"/>
                </a:lnTo>
                <a:lnTo>
                  <a:pt x="222991" y="159871"/>
                </a:lnTo>
                <a:lnTo>
                  <a:pt x="229623" y="154166"/>
                </a:lnTo>
                <a:lnTo>
                  <a:pt x="241119" y="143700"/>
                </a:lnTo>
                <a:lnTo>
                  <a:pt x="257175" y="128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4"/>
          <p:cNvSpPr/>
          <p:nvPr/>
        </p:nvSpPr>
        <p:spPr>
          <a:xfrm>
            <a:off x="5034915" y="3352403"/>
            <a:ext cx="325756" cy="290758"/>
          </a:xfrm>
          <a:custGeom>
            <a:avLst/>
            <a:gdLst/>
            <a:ahLst/>
            <a:cxnLst/>
            <a:rect l="0" t="0" r="0" b="0"/>
            <a:pathLst>
              <a:path w="325756" h="290758">
                <a:moveTo>
                  <a:pt x="0" y="33734"/>
                </a:moveTo>
                <a:lnTo>
                  <a:pt x="0" y="38285"/>
                </a:lnTo>
                <a:lnTo>
                  <a:pt x="952" y="40578"/>
                </a:lnTo>
                <a:lnTo>
                  <a:pt x="5891" y="48356"/>
                </a:lnTo>
                <a:lnTo>
                  <a:pt x="7381" y="53885"/>
                </a:lnTo>
                <a:lnTo>
                  <a:pt x="10583" y="62058"/>
                </a:lnTo>
                <a:lnTo>
                  <a:pt x="12770" y="66904"/>
                </a:lnTo>
                <a:lnTo>
                  <a:pt x="17740" y="77369"/>
                </a:lnTo>
                <a:lnTo>
                  <a:pt x="20400" y="82826"/>
                </a:lnTo>
                <a:lnTo>
                  <a:pt x="23124" y="89322"/>
                </a:lnTo>
                <a:lnTo>
                  <a:pt x="25894" y="96510"/>
                </a:lnTo>
                <a:lnTo>
                  <a:pt x="28692" y="104160"/>
                </a:lnTo>
                <a:lnTo>
                  <a:pt x="31511" y="111165"/>
                </a:lnTo>
                <a:lnTo>
                  <a:pt x="34342" y="117739"/>
                </a:lnTo>
                <a:lnTo>
                  <a:pt x="37182" y="124028"/>
                </a:lnTo>
                <a:lnTo>
                  <a:pt x="40980" y="131077"/>
                </a:lnTo>
                <a:lnTo>
                  <a:pt x="45417" y="138635"/>
                </a:lnTo>
                <a:lnTo>
                  <a:pt x="50281" y="146530"/>
                </a:lnTo>
                <a:lnTo>
                  <a:pt x="54475" y="154652"/>
                </a:lnTo>
                <a:lnTo>
                  <a:pt x="58224" y="162923"/>
                </a:lnTo>
                <a:lnTo>
                  <a:pt x="61676" y="171295"/>
                </a:lnTo>
                <a:lnTo>
                  <a:pt x="64929" y="179734"/>
                </a:lnTo>
                <a:lnTo>
                  <a:pt x="71085" y="196731"/>
                </a:lnTo>
                <a:lnTo>
                  <a:pt x="74060" y="204311"/>
                </a:lnTo>
                <a:lnTo>
                  <a:pt x="76996" y="211269"/>
                </a:lnTo>
                <a:lnTo>
                  <a:pt x="82798" y="224081"/>
                </a:lnTo>
                <a:lnTo>
                  <a:pt x="88552" y="236126"/>
                </a:lnTo>
                <a:lnTo>
                  <a:pt x="90467" y="242004"/>
                </a:lnTo>
                <a:lnTo>
                  <a:pt x="91744" y="247828"/>
                </a:lnTo>
                <a:lnTo>
                  <a:pt x="92594" y="253616"/>
                </a:lnTo>
                <a:lnTo>
                  <a:pt x="93540" y="262587"/>
                </a:lnTo>
                <a:lnTo>
                  <a:pt x="93793" y="266312"/>
                </a:lnTo>
                <a:lnTo>
                  <a:pt x="94913" y="269749"/>
                </a:lnTo>
                <a:lnTo>
                  <a:pt x="98698" y="276107"/>
                </a:lnTo>
                <a:lnTo>
                  <a:pt x="99136" y="279136"/>
                </a:lnTo>
                <a:lnTo>
                  <a:pt x="98475" y="282108"/>
                </a:lnTo>
                <a:lnTo>
                  <a:pt x="94542" y="290394"/>
                </a:lnTo>
                <a:lnTo>
                  <a:pt x="89819" y="290757"/>
                </a:lnTo>
                <a:lnTo>
                  <a:pt x="87501" y="289855"/>
                </a:lnTo>
                <a:lnTo>
                  <a:pt x="79689" y="284035"/>
                </a:lnTo>
                <a:lnTo>
                  <a:pt x="74152" y="278964"/>
                </a:lnTo>
                <a:lnTo>
                  <a:pt x="68516" y="270995"/>
                </a:lnTo>
                <a:lnTo>
                  <a:pt x="65680" y="266203"/>
                </a:lnTo>
                <a:lnTo>
                  <a:pt x="62837" y="260151"/>
                </a:lnTo>
                <a:lnTo>
                  <a:pt x="59988" y="253259"/>
                </a:lnTo>
                <a:lnTo>
                  <a:pt x="57137" y="245806"/>
                </a:lnTo>
                <a:lnTo>
                  <a:pt x="54284" y="238933"/>
                </a:lnTo>
                <a:lnTo>
                  <a:pt x="51429" y="232446"/>
                </a:lnTo>
                <a:lnTo>
                  <a:pt x="48573" y="226216"/>
                </a:lnTo>
                <a:lnTo>
                  <a:pt x="46670" y="219205"/>
                </a:lnTo>
                <a:lnTo>
                  <a:pt x="45401" y="211674"/>
                </a:lnTo>
                <a:lnTo>
                  <a:pt x="44554" y="203796"/>
                </a:lnTo>
                <a:lnTo>
                  <a:pt x="43990" y="194733"/>
                </a:lnTo>
                <a:lnTo>
                  <a:pt x="43363" y="174504"/>
                </a:lnTo>
                <a:lnTo>
                  <a:pt x="43011" y="146246"/>
                </a:lnTo>
                <a:lnTo>
                  <a:pt x="43914" y="137317"/>
                </a:lnTo>
                <a:lnTo>
                  <a:pt x="45468" y="128507"/>
                </a:lnTo>
                <a:lnTo>
                  <a:pt x="47457" y="119776"/>
                </a:lnTo>
                <a:lnTo>
                  <a:pt x="50688" y="111098"/>
                </a:lnTo>
                <a:lnTo>
                  <a:pt x="54746" y="102455"/>
                </a:lnTo>
                <a:lnTo>
                  <a:pt x="67021" y="79179"/>
                </a:lnTo>
                <a:lnTo>
                  <a:pt x="70398" y="72603"/>
                </a:lnTo>
                <a:lnTo>
                  <a:pt x="75507" y="65362"/>
                </a:lnTo>
                <a:lnTo>
                  <a:pt x="81771" y="57676"/>
                </a:lnTo>
                <a:lnTo>
                  <a:pt x="88804" y="49696"/>
                </a:lnTo>
                <a:lnTo>
                  <a:pt x="101698" y="35748"/>
                </a:lnTo>
                <a:lnTo>
                  <a:pt x="107804" y="29362"/>
                </a:lnTo>
                <a:lnTo>
                  <a:pt x="114731" y="24152"/>
                </a:lnTo>
                <a:lnTo>
                  <a:pt x="122207" y="19726"/>
                </a:lnTo>
                <a:lnTo>
                  <a:pt x="130049" y="15823"/>
                </a:lnTo>
                <a:lnTo>
                  <a:pt x="139087" y="12268"/>
                </a:lnTo>
                <a:lnTo>
                  <a:pt x="148922" y="8946"/>
                </a:lnTo>
                <a:lnTo>
                  <a:pt x="159288" y="5779"/>
                </a:lnTo>
                <a:lnTo>
                  <a:pt x="169057" y="3667"/>
                </a:lnTo>
                <a:lnTo>
                  <a:pt x="178427" y="2260"/>
                </a:lnTo>
                <a:lnTo>
                  <a:pt x="187531" y="1321"/>
                </a:lnTo>
                <a:lnTo>
                  <a:pt x="196458" y="695"/>
                </a:lnTo>
                <a:lnTo>
                  <a:pt x="205267" y="278"/>
                </a:lnTo>
                <a:lnTo>
                  <a:pt x="213997" y="0"/>
                </a:lnTo>
                <a:lnTo>
                  <a:pt x="222675" y="767"/>
                </a:lnTo>
                <a:lnTo>
                  <a:pt x="231317" y="2231"/>
                </a:lnTo>
                <a:lnTo>
                  <a:pt x="239936" y="4160"/>
                </a:lnTo>
                <a:lnTo>
                  <a:pt x="248540" y="6398"/>
                </a:lnTo>
                <a:lnTo>
                  <a:pt x="257133" y="8842"/>
                </a:lnTo>
                <a:lnTo>
                  <a:pt x="265719" y="11425"/>
                </a:lnTo>
                <a:lnTo>
                  <a:pt x="273348" y="15051"/>
                </a:lnTo>
                <a:lnTo>
                  <a:pt x="280340" y="19374"/>
                </a:lnTo>
                <a:lnTo>
                  <a:pt x="286906" y="24161"/>
                </a:lnTo>
                <a:lnTo>
                  <a:pt x="293188" y="28304"/>
                </a:lnTo>
                <a:lnTo>
                  <a:pt x="299281" y="32019"/>
                </a:lnTo>
                <a:lnTo>
                  <a:pt x="305248" y="35448"/>
                </a:lnTo>
                <a:lnTo>
                  <a:pt x="314418" y="41799"/>
                </a:lnTo>
                <a:lnTo>
                  <a:pt x="325755" y="508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5"/>
          <p:cNvSpPr/>
          <p:nvPr/>
        </p:nvSpPr>
        <p:spPr>
          <a:xfrm>
            <a:off x="5420829" y="3338571"/>
            <a:ext cx="334176" cy="261717"/>
          </a:xfrm>
          <a:custGeom>
            <a:avLst/>
            <a:gdLst/>
            <a:ahLst/>
            <a:cxnLst/>
            <a:rect l="0" t="0" r="0" b="0"/>
            <a:pathLst>
              <a:path w="334176" h="261717">
                <a:moveTo>
                  <a:pt x="145580" y="13276"/>
                </a:moveTo>
                <a:lnTo>
                  <a:pt x="138199" y="13276"/>
                </a:lnTo>
                <a:lnTo>
                  <a:pt x="130399" y="7385"/>
                </a:lnTo>
                <a:lnTo>
                  <a:pt x="122455" y="4545"/>
                </a:lnTo>
                <a:lnTo>
                  <a:pt x="116888" y="506"/>
                </a:lnTo>
                <a:lnTo>
                  <a:pt x="113117" y="0"/>
                </a:lnTo>
                <a:lnTo>
                  <a:pt x="103847" y="1978"/>
                </a:lnTo>
                <a:lnTo>
                  <a:pt x="95917" y="6032"/>
                </a:lnTo>
                <a:lnTo>
                  <a:pt x="88266" y="11009"/>
                </a:lnTo>
                <a:lnTo>
                  <a:pt x="78515" y="16396"/>
                </a:lnTo>
                <a:lnTo>
                  <a:pt x="62315" y="24784"/>
                </a:lnTo>
                <a:lnTo>
                  <a:pt x="57685" y="28568"/>
                </a:lnTo>
                <a:lnTo>
                  <a:pt x="53646" y="32996"/>
                </a:lnTo>
                <a:lnTo>
                  <a:pt x="50001" y="37853"/>
                </a:lnTo>
                <a:lnTo>
                  <a:pt x="40871" y="50869"/>
                </a:lnTo>
                <a:lnTo>
                  <a:pt x="35769" y="58341"/>
                </a:lnTo>
                <a:lnTo>
                  <a:pt x="31415" y="66179"/>
                </a:lnTo>
                <a:lnTo>
                  <a:pt x="27560" y="74262"/>
                </a:lnTo>
                <a:lnTo>
                  <a:pt x="24038" y="82508"/>
                </a:lnTo>
                <a:lnTo>
                  <a:pt x="20737" y="90864"/>
                </a:lnTo>
                <a:lnTo>
                  <a:pt x="14530" y="107767"/>
                </a:lnTo>
                <a:lnTo>
                  <a:pt x="5680" y="133348"/>
                </a:lnTo>
                <a:lnTo>
                  <a:pt x="3736" y="141902"/>
                </a:lnTo>
                <a:lnTo>
                  <a:pt x="2440" y="150462"/>
                </a:lnTo>
                <a:lnTo>
                  <a:pt x="1576" y="159025"/>
                </a:lnTo>
                <a:lnTo>
                  <a:pt x="1000" y="167592"/>
                </a:lnTo>
                <a:lnTo>
                  <a:pt x="616" y="176161"/>
                </a:lnTo>
                <a:lnTo>
                  <a:pt x="76" y="199333"/>
                </a:lnTo>
                <a:lnTo>
                  <a:pt x="0" y="205894"/>
                </a:lnTo>
                <a:lnTo>
                  <a:pt x="902" y="212173"/>
                </a:lnTo>
                <a:lnTo>
                  <a:pt x="2455" y="218264"/>
                </a:lnTo>
                <a:lnTo>
                  <a:pt x="4444" y="224230"/>
                </a:lnTo>
                <a:lnTo>
                  <a:pt x="6722" y="229160"/>
                </a:lnTo>
                <a:lnTo>
                  <a:pt x="11793" y="237177"/>
                </a:lnTo>
                <a:lnTo>
                  <a:pt x="17222" y="243915"/>
                </a:lnTo>
                <a:lnTo>
                  <a:pt x="20003" y="247045"/>
                </a:lnTo>
                <a:lnTo>
                  <a:pt x="22810" y="249132"/>
                </a:lnTo>
                <a:lnTo>
                  <a:pt x="28469" y="251451"/>
                </a:lnTo>
                <a:lnTo>
                  <a:pt x="36698" y="252482"/>
                </a:lnTo>
                <a:lnTo>
                  <a:pt x="45753" y="252940"/>
                </a:lnTo>
                <a:lnTo>
                  <a:pt x="52953" y="253143"/>
                </a:lnTo>
                <a:lnTo>
                  <a:pt x="61868" y="250694"/>
                </a:lnTo>
                <a:lnTo>
                  <a:pt x="66912" y="248707"/>
                </a:lnTo>
                <a:lnTo>
                  <a:pt x="71227" y="245478"/>
                </a:lnTo>
                <a:lnTo>
                  <a:pt x="75057" y="241419"/>
                </a:lnTo>
                <a:lnTo>
                  <a:pt x="78562" y="236809"/>
                </a:lnTo>
                <a:lnTo>
                  <a:pt x="81852" y="231831"/>
                </a:lnTo>
                <a:lnTo>
                  <a:pt x="84998" y="226607"/>
                </a:lnTo>
                <a:lnTo>
                  <a:pt x="88047" y="221219"/>
                </a:lnTo>
                <a:lnTo>
                  <a:pt x="91984" y="215722"/>
                </a:lnTo>
                <a:lnTo>
                  <a:pt x="96515" y="210153"/>
                </a:lnTo>
                <a:lnTo>
                  <a:pt x="101440" y="204535"/>
                </a:lnTo>
                <a:lnTo>
                  <a:pt x="105676" y="197932"/>
                </a:lnTo>
                <a:lnTo>
                  <a:pt x="109453" y="190672"/>
                </a:lnTo>
                <a:lnTo>
                  <a:pt x="112922" y="182975"/>
                </a:lnTo>
                <a:lnTo>
                  <a:pt x="116188" y="174987"/>
                </a:lnTo>
                <a:lnTo>
                  <a:pt x="119318" y="166803"/>
                </a:lnTo>
                <a:lnTo>
                  <a:pt x="125336" y="150090"/>
                </a:lnTo>
                <a:lnTo>
                  <a:pt x="139833" y="107528"/>
                </a:lnTo>
                <a:lnTo>
                  <a:pt x="141750" y="99923"/>
                </a:lnTo>
                <a:lnTo>
                  <a:pt x="143027" y="92949"/>
                </a:lnTo>
                <a:lnTo>
                  <a:pt x="143878" y="86393"/>
                </a:lnTo>
                <a:lnTo>
                  <a:pt x="144445" y="80118"/>
                </a:lnTo>
                <a:lnTo>
                  <a:pt x="144824" y="74030"/>
                </a:lnTo>
                <a:lnTo>
                  <a:pt x="145076" y="68067"/>
                </a:lnTo>
                <a:lnTo>
                  <a:pt x="145357" y="53820"/>
                </a:lnTo>
                <a:lnTo>
                  <a:pt x="145536" y="30492"/>
                </a:lnTo>
                <a:lnTo>
                  <a:pt x="144598" y="26659"/>
                </a:lnTo>
                <a:lnTo>
                  <a:pt x="141016" y="19859"/>
                </a:lnTo>
                <a:lnTo>
                  <a:pt x="137039" y="13327"/>
                </a:lnTo>
                <a:lnTo>
                  <a:pt x="137008" y="99529"/>
                </a:lnTo>
                <a:lnTo>
                  <a:pt x="137961" y="107926"/>
                </a:lnTo>
                <a:lnTo>
                  <a:pt x="139548" y="116381"/>
                </a:lnTo>
                <a:lnTo>
                  <a:pt x="141559" y="124875"/>
                </a:lnTo>
                <a:lnTo>
                  <a:pt x="143852" y="133395"/>
                </a:lnTo>
                <a:lnTo>
                  <a:pt x="148939" y="150482"/>
                </a:lnTo>
                <a:lnTo>
                  <a:pt x="152582" y="159039"/>
                </a:lnTo>
                <a:lnTo>
                  <a:pt x="156916" y="167602"/>
                </a:lnTo>
                <a:lnTo>
                  <a:pt x="165859" y="183783"/>
                </a:lnTo>
                <a:lnTo>
                  <a:pt x="176248" y="203603"/>
                </a:lnTo>
                <a:lnTo>
                  <a:pt x="182388" y="215658"/>
                </a:lnTo>
                <a:lnTo>
                  <a:pt x="186311" y="221540"/>
                </a:lnTo>
                <a:lnTo>
                  <a:pt x="190832" y="227366"/>
                </a:lnTo>
                <a:lnTo>
                  <a:pt x="195751" y="233155"/>
                </a:lnTo>
                <a:lnTo>
                  <a:pt x="199982" y="237967"/>
                </a:lnTo>
                <a:lnTo>
                  <a:pt x="207224" y="245854"/>
                </a:lnTo>
                <a:lnTo>
                  <a:pt x="216158" y="252534"/>
                </a:lnTo>
                <a:lnTo>
                  <a:pt x="225525" y="257726"/>
                </a:lnTo>
                <a:lnTo>
                  <a:pt x="232864" y="260033"/>
                </a:lnTo>
                <a:lnTo>
                  <a:pt x="241841" y="261058"/>
                </a:lnTo>
                <a:lnTo>
                  <a:pt x="251228" y="261514"/>
                </a:lnTo>
                <a:lnTo>
                  <a:pt x="258575" y="261716"/>
                </a:lnTo>
                <a:lnTo>
                  <a:pt x="262820" y="259865"/>
                </a:lnTo>
                <a:lnTo>
                  <a:pt x="272617" y="252729"/>
                </a:lnTo>
                <a:lnTo>
                  <a:pt x="277896" y="248159"/>
                </a:lnTo>
                <a:lnTo>
                  <a:pt x="283321" y="243207"/>
                </a:lnTo>
                <a:lnTo>
                  <a:pt x="288843" y="238001"/>
                </a:lnTo>
                <a:lnTo>
                  <a:pt x="293476" y="232625"/>
                </a:lnTo>
                <a:lnTo>
                  <a:pt x="297518" y="227136"/>
                </a:lnTo>
                <a:lnTo>
                  <a:pt x="315399" y="200088"/>
                </a:lnTo>
                <a:lnTo>
                  <a:pt x="319753" y="193063"/>
                </a:lnTo>
                <a:lnTo>
                  <a:pt x="323608" y="186474"/>
                </a:lnTo>
                <a:lnTo>
                  <a:pt x="327130" y="180177"/>
                </a:lnTo>
                <a:lnTo>
                  <a:pt x="329479" y="175026"/>
                </a:lnTo>
                <a:lnTo>
                  <a:pt x="331045" y="170639"/>
                </a:lnTo>
                <a:lnTo>
                  <a:pt x="334175" y="159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66"/>
          <p:cNvSpPr/>
          <p:nvPr/>
        </p:nvSpPr>
        <p:spPr>
          <a:xfrm>
            <a:off x="5746794" y="3278584"/>
            <a:ext cx="93936" cy="381874"/>
          </a:xfrm>
          <a:custGeom>
            <a:avLst/>
            <a:gdLst/>
            <a:ahLst/>
            <a:cxnLst/>
            <a:rect l="0" t="0" r="0" b="0"/>
            <a:pathLst>
              <a:path w="93936" h="381874">
                <a:moveTo>
                  <a:pt x="16783" y="21828"/>
                </a:moveTo>
                <a:lnTo>
                  <a:pt x="16783" y="17278"/>
                </a:lnTo>
                <a:lnTo>
                  <a:pt x="15831" y="15936"/>
                </a:lnTo>
                <a:lnTo>
                  <a:pt x="14243" y="15043"/>
                </a:lnTo>
                <a:lnTo>
                  <a:pt x="12233" y="14447"/>
                </a:lnTo>
                <a:lnTo>
                  <a:pt x="10892" y="13098"/>
                </a:lnTo>
                <a:lnTo>
                  <a:pt x="9998" y="11245"/>
                </a:lnTo>
                <a:lnTo>
                  <a:pt x="8564" y="5979"/>
                </a:lnTo>
                <a:lnTo>
                  <a:pt x="5828" y="2719"/>
                </a:lnTo>
                <a:lnTo>
                  <a:pt x="3764" y="517"/>
                </a:lnTo>
                <a:lnTo>
                  <a:pt x="2389" y="0"/>
                </a:lnTo>
                <a:lnTo>
                  <a:pt x="1472" y="609"/>
                </a:lnTo>
                <a:lnTo>
                  <a:pt x="0" y="3878"/>
                </a:lnTo>
                <a:lnTo>
                  <a:pt x="2339" y="6865"/>
                </a:lnTo>
                <a:lnTo>
                  <a:pt x="4296" y="8995"/>
                </a:lnTo>
                <a:lnTo>
                  <a:pt x="5601" y="11368"/>
                </a:lnTo>
                <a:lnTo>
                  <a:pt x="8390" y="20211"/>
                </a:lnTo>
                <a:lnTo>
                  <a:pt x="10235" y="24560"/>
                </a:lnTo>
                <a:lnTo>
                  <a:pt x="12418" y="29364"/>
                </a:lnTo>
                <a:lnTo>
                  <a:pt x="13873" y="35424"/>
                </a:lnTo>
                <a:lnTo>
                  <a:pt x="14843" y="42322"/>
                </a:lnTo>
                <a:lnTo>
                  <a:pt x="15489" y="49778"/>
                </a:lnTo>
                <a:lnTo>
                  <a:pt x="15921" y="57607"/>
                </a:lnTo>
                <a:lnTo>
                  <a:pt x="16400" y="73925"/>
                </a:lnTo>
                <a:lnTo>
                  <a:pt x="16670" y="103728"/>
                </a:lnTo>
                <a:lnTo>
                  <a:pt x="17660" y="113575"/>
                </a:lnTo>
                <a:lnTo>
                  <a:pt x="19273" y="122998"/>
                </a:lnTo>
                <a:lnTo>
                  <a:pt x="21300" y="132137"/>
                </a:lnTo>
                <a:lnTo>
                  <a:pt x="22652" y="142040"/>
                </a:lnTo>
                <a:lnTo>
                  <a:pt x="23554" y="152452"/>
                </a:lnTo>
                <a:lnTo>
                  <a:pt x="24154" y="163203"/>
                </a:lnTo>
                <a:lnTo>
                  <a:pt x="25507" y="174181"/>
                </a:lnTo>
                <a:lnTo>
                  <a:pt x="27362" y="185309"/>
                </a:lnTo>
                <a:lnTo>
                  <a:pt x="29550" y="196538"/>
                </a:lnTo>
                <a:lnTo>
                  <a:pt x="31009" y="206881"/>
                </a:lnTo>
                <a:lnTo>
                  <a:pt x="31983" y="216634"/>
                </a:lnTo>
                <a:lnTo>
                  <a:pt x="32631" y="225994"/>
                </a:lnTo>
                <a:lnTo>
                  <a:pt x="34016" y="235091"/>
                </a:lnTo>
                <a:lnTo>
                  <a:pt x="35892" y="244014"/>
                </a:lnTo>
                <a:lnTo>
                  <a:pt x="38094" y="252819"/>
                </a:lnTo>
                <a:lnTo>
                  <a:pt x="40516" y="261547"/>
                </a:lnTo>
                <a:lnTo>
                  <a:pt x="45746" y="278865"/>
                </a:lnTo>
                <a:lnTo>
                  <a:pt x="54046" y="304680"/>
                </a:lnTo>
                <a:lnTo>
                  <a:pt x="56864" y="312313"/>
                </a:lnTo>
                <a:lnTo>
                  <a:pt x="59697" y="319308"/>
                </a:lnTo>
                <a:lnTo>
                  <a:pt x="62537" y="325875"/>
                </a:lnTo>
                <a:lnTo>
                  <a:pt x="64431" y="331206"/>
                </a:lnTo>
                <a:lnTo>
                  <a:pt x="66535" y="339669"/>
                </a:lnTo>
                <a:lnTo>
                  <a:pt x="68049" y="344213"/>
                </a:lnTo>
                <a:lnTo>
                  <a:pt x="70010" y="349146"/>
                </a:lnTo>
                <a:lnTo>
                  <a:pt x="72270" y="354340"/>
                </a:lnTo>
                <a:lnTo>
                  <a:pt x="74781" y="362651"/>
                </a:lnTo>
                <a:lnTo>
                  <a:pt x="75451" y="366201"/>
                </a:lnTo>
                <a:lnTo>
                  <a:pt x="76850" y="368567"/>
                </a:lnTo>
                <a:lnTo>
                  <a:pt x="78735" y="370145"/>
                </a:lnTo>
                <a:lnTo>
                  <a:pt x="80944" y="371197"/>
                </a:lnTo>
                <a:lnTo>
                  <a:pt x="83370" y="372851"/>
                </a:lnTo>
                <a:lnTo>
                  <a:pt x="85939" y="374906"/>
                </a:lnTo>
                <a:lnTo>
                  <a:pt x="93935" y="3818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67"/>
          <p:cNvSpPr/>
          <p:nvPr/>
        </p:nvSpPr>
        <p:spPr>
          <a:xfrm>
            <a:off x="5643562" y="3369034"/>
            <a:ext cx="342901" cy="253157"/>
          </a:xfrm>
          <a:custGeom>
            <a:avLst/>
            <a:gdLst/>
            <a:ahLst/>
            <a:cxnLst/>
            <a:rect l="0" t="0" r="0" b="0"/>
            <a:pathLst>
              <a:path w="342901" h="253157">
                <a:moveTo>
                  <a:pt x="0" y="77111"/>
                </a:moveTo>
                <a:lnTo>
                  <a:pt x="19313" y="77111"/>
                </a:lnTo>
                <a:lnTo>
                  <a:pt x="24305" y="76158"/>
                </a:lnTo>
                <a:lnTo>
                  <a:pt x="30491" y="74570"/>
                </a:lnTo>
                <a:lnTo>
                  <a:pt x="37472" y="72560"/>
                </a:lnTo>
                <a:lnTo>
                  <a:pt x="52849" y="67786"/>
                </a:lnTo>
                <a:lnTo>
                  <a:pt x="86004" y="56959"/>
                </a:lnTo>
                <a:lnTo>
                  <a:pt x="95436" y="54152"/>
                </a:lnTo>
                <a:lnTo>
                  <a:pt x="116076" y="48491"/>
                </a:lnTo>
                <a:lnTo>
                  <a:pt x="126914" y="44696"/>
                </a:lnTo>
                <a:lnTo>
                  <a:pt x="137950" y="40261"/>
                </a:lnTo>
                <a:lnTo>
                  <a:pt x="149116" y="35399"/>
                </a:lnTo>
                <a:lnTo>
                  <a:pt x="160371" y="31206"/>
                </a:lnTo>
                <a:lnTo>
                  <a:pt x="171684" y="27457"/>
                </a:lnTo>
                <a:lnTo>
                  <a:pt x="183036" y="24006"/>
                </a:lnTo>
                <a:lnTo>
                  <a:pt x="193461" y="21705"/>
                </a:lnTo>
                <a:lnTo>
                  <a:pt x="203269" y="20171"/>
                </a:lnTo>
                <a:lnTo>
                  <a:pt x="212665" y="19148"/>
                </a:lnTo>
                <a:lnTo>
                  <a:pt x="221787" y="17514"/>
                </a:lnTo>
                <a:lnTo>
                  <a:pt x="230725" y="15472"/>
                </a:lnTo>
                <a:lnTo>
                  <a:pt x="239542" y="13158"/>
                </a:lnTo>
                <a:lnTo>
                  <a:pt x="247325" y="10663"/>
                </a:lnTo>
                <a:lnTo>
                  <a:pt x="254418" y="8047"/>
                </a:lnTo>
                <a:lnTo>
                  <a:pt x="261052" y="5351"/>
                </a:lnTo>
                <a:lnTo>
                  <a:pt x="267380" y="3553"/>
                </a:lnTo>
                <a:lnTo>
                  <a:pt x="273503" y="2355"/>
                </a:lnTo>
                <a:lnTo>
                  <a:pt x="279490" y="1556"/>
                </a:lnTo>
                <a:lnTo>
                  <a:pt x="288683" y="668"/>
                </a:lnTo>
                <a:lnTo>
                  <a:pt x="297795" y="98"/>
                </a:lnTo>
                <a:lnTo>
                  <a:pt x="303924" y="0"/>
                </a:lnTo>
                <a:lnTo>
                  <a:pt x="305486" y="938"/>
                </a:lnTo>
                <a:lnTo>
                  <a:pt x="306527" y="2517"/>
                </a:lnTo>
                <a:lnTo>
                  <a:pt x="307221" y="4521"/>
                </a:lnTo>
                <a:lnTo>
                  <a:pt x="310533" y="9289"/>
                </a:lnTo>
                <a:lnTo>
                  <a:pt x="312750" y="11894"/>
                </a:lnTo>
                <a:lnTo>
                  <a:pt x="314227" y="14583"/>
                </a:lnTo>
                <a:lnTo>
                  <a:pt x="315869" y="20110"/>
                </a:lnTo>
                <a:lnTo>
                  <a:pt x="316599" y="25742"/>
                </a:lnTo>
                <a:lnTo>
                  <a:pt x="316923" y="32373"/>
                </a:lnTo>
                <a:lnTo>
                  <a:pt x="317067" y="41670"/>
                </a:lnTo>
                <a:lnTo>
                  <a:pt x="318058" y="46816"/>
                </a:lnTo>
                <a:lnTo>
                  <a:pt x="319672" y="52152"/>
                </a:lnTo>
                <a:lnTo>
                  <a:pt x="321699" y="57614"/>
                </a:lnTo>
                <a:lnTo>
                  <a:pt x="323051" y="63160"/>
                </a:lnTo>
                <a:lnTo>
                  <a:pt x="323952" y="68763"/>
                </a:lnTo>
                <a:lnTo>
                  <a:pt x="324553" y="74403"/>
                </a:lnTo>
                <a:lnTo>
                  <a:pt x="324954" y="81021"/>
                </a:lnTo>
                <a:lnTo>
                  <a:pt x="325399" y="95993"/>
                </a:lnTo>
                <a:lnTo>
                  <a:pt x="325708" y="130562"/>
                </a:lnTo>
                <a:lnTo>
                  <a:pt x="325746" y="158683"/>
                </a:lnTo>
                <a:lnTo>
                  <a:pt x="326701" y="164830"/>
                </a:lnTo>
                <a:lnTo>
                  <a:pt x="328291" y="170832"/>
                </a:lnTo>
                <a:lnTo>
                  <a:pt x="330303" y="176739"/>
                </a:lnTo>
                <a:lnTo>
                  <a:pt x="331645" y="182582"/>
                </a:lnTo>
                <a:lnTo>
                  <a:pt x="332539" y="188382"/>
                </a:lnTo>
                <a:lnTo>
                  <a:pt x="333135" y="194155"/>
                </a:lnTo>
                <a:lnTo>
                  <a:pt x="333533" y="199907"/>
                </a:lnTo>
                <a:lnTo>
                  <a:pt x="333797" y="205648"/>
                </a:lnTo>
                <a:lnTo>
                  <a:pt x="334171" y="220288"/>
                </a:lnTo>
                <a:lnTo>
                  <a:pt x="334297" y="233768"/>
                </a:lnTo>
                <a:lnTo>
                  <a:pt x="335259" y="236794"/>
                </a:lnTo>
                <a:lnTo>
                  <a:pt x="340213" y="244651"/>
                </a:lnTo>
                <a:lnTo>
                  <a:pt x="341705" y="246823"/>
                </a:lnTo>
                <a:lnTo>
                  <a:pt x="342369" y="250328"/>
                </a:lnTo>
                <a:lnTo>
                  <a:pt x="342664" y="253156"/>
                </a:lnTo>
                <a:lnTo>
                  <a:pt x="342900" y="24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68"/>
          <p:cNvSpPr/>
          <p:nvPr/>
        </p:nvSpPr>
        <p:spPr>
          <a:xfrm>
            <a:off x="5917882" y="329184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69"/>
          <p:cNvSpPr/>
          <p:nvPr/>
        </p:nvSpPr>
        <p:spPr>
          <a:xfrm>
            <a:off x="6080759" y="3360420"/>
            <a:ext cx="196633" cy="257023"/>
          </a:xfrm>
          <a:custGeom>
            <a:avLst/>
            <a:gdLst/>
            <a:ahLst/>
            <a:cxnLst/>
            <a:rect l="0" t="0" r="0" b="0"/>
            <a:pathLst>
              <a:path w="196633" h="257023">
                <a:moveTo>
                  <a:pt x="77153" y="0"/>
                </a:moveTo>
                <a:lnTo>
                  <a:pt x="64383" y="12770"/>
                </a:lnTo>
                <a:lnTo>
                  <a:pt x="59413" y="20280"/>
                </a:lnTo>
                <a:lnTo>
                  <a:pt x="56753" y="24950"/>
                </a:lnTo>
                <a:lnTo>
                  <a:pt x="51259" y="35219"/>
                </a:lnTo>
                <a:lnTo>
                  <a:pt x="48461" y="40624"/>
                </a:lnTo>
                <a:lnTo>
                  <a:pt x="46595" y="46132"/>
                </a:lnTo>
                <a:lnTo>
                  <a:pt x="45351" y="51710"/>
                </a:lnTo>
                <a:lnTo>
                  <a:pt x="44522" y="57333"/>
                </a:lnTo>
                <a:lnTo>
                  <a:pt x="43016" y="63939"/>
                </a:lnTo>
                <a:lnTo>
                  <a:pt x="41060" y="71201"/>
                </a:lnTo>
                <a:lnTo>
                  <a:pt x="38804" y="78900"/>
                </a:lnTo>
                <a:lnTo>
                  <a:pt x="37300" y="85937"/>
                </a:lnTo>
                <a:lnTo>
                  <a:pt x="36297" y="92534"/>
                </a:lnTo>
                <a:lnTo>
                  <a:pt x="35628" y="98837"/>
                </a:lnTo>
                <a:lnTo>
                  <a:pt x="35182" y="105896"/>
                </a:lnTo>
                <a:lnTo>
                  <a:pt x="34885" y="113460"/>
                </a:lnTo>
                <a:lnTo>
                  <a:pt x="34467" y="135217"/>
                </a:lnTo>
                <a:lnTo>
                  <a:pt x="34301" y="181602"/>
                </a:lnTo>
                <a:lnTo>
                  <a:pt x="35250" y="188695"/>
                </a:lnTo>
                <a:lnTo>
                  <a:pt x="36835" y="195329"/>
                </a:lnTo>
                <a:lnTo>
                  <a:pt x="38844" y="201657"/>
                </a:lnTo>
                <a:lnTo>
                  <a:pt x="41136" y="207780"/>
                </a:lnTo>
                <a:lnTo>
                  <a:pt x="43617" y="213768"/>
                </a:lnTo>
                <a:lnTo>
                  <a:pt x="46223" y="219664"/>
                </a:lnTo>
                <a:lnTo>
                  <a:pt x="47961" y="224547"/>
                </a:lnTo>
                <a:lnTo>
                  <a:pt x="49891" y="232514"/>
                </a:lnTo>
                <a:lnTo>
                  <a:pt x="52311" y="235972"/>
                </a:lnTo>
                <a:lnTo>
                  <a:pt x="55829" y="239229"/>
                </a:lnTo>
                <a:lnTo>
                  <a:pt x="60080" y="242353"/>
                </a:lnTo>
                <a:lnTo>
                  <a:pt x="63866" y="245389"/>
                </a:lnTo>
                <a:lnTo>
                  <a:pt x="67342" y="248365"/>
                </a:lnTo>
                <a:lnTo>
                  <a:pt x="75215" y="255434"/>
                </a:lnTo>
                <a:lnTo>
                  <a:pt x="77766" y="256015"/>
                </a:lnTo>
                <a:lnTo>
                  <a:pt x="81372" y="256401"/>
                </a:lnTo>
                <a:lnTo>
                  <a:pt x="85680" y="256659"/>
                </a:lnTo>
                <a:lnTo>
                  <a:pt x="93008" y="256946"/>
                </a:lnTo>
                <a:lnTo>
                  <a:pt x="96296" y="257022"/>
                </a:lnTo>
                <a:lnTo>
                  <a:pt x="99440" y="256120"/>
                </a:lnTo>
                <a:lnTo>
                  <a:pt x="105473" y="252579"/>
                </a:lnTo>
                <a:lnTo>
                  <a:pt x="111330" y="247829"/>
                </a:lnTo>
                <a:lnTo>
                  <a:pt x="114225" y="245229"/>
                </a:lnTo>
                <a:lnTo>
                  <a:pt x="122522" y="237261"/>
                </a:lnTo>
                <a:lnTo>
                  <a:pt x="143371" y="216623"/>
                </a:lnTo>
                <a:lnTo>
                  <a:pt x="147968" y="210138"/>
                </a:lnTo>
                <a:lnTo>
                  <a:pt x="151986" y="202957"/>
                </a:lnTo>
                <a:lnTo>
                  <a:pt x="155617" y="195312"/>
                </a:lnTo>
                <a:lnTo>
                  <a:pt x="159942" y="187358"/>
                </a:lnTo>
                <a:lnTo>
                  <a:pt x="164731" y="179198"/>
                </a:lnTo>
                <a:lnTo>
                  <a:pt x="169828" y="170900"/>
                </a:lnTo>
                <a:lnTo>
                  <a:pt x="174179" y="163463"/>
                </a:lnTo>
                <a:lnTo>
                  <a:pt x="181554" y="150120"/>
                </a:lnTo>
                <a:lnTo>
                  <a:pt x="184853" y="142942"/>
                </a:lnTo>
                <a:lnTo>
                  <a:pt x="188006" y="135300"/>
                </a:lnTo>
                <a:lnTo>
                  <a:pt x="191060" y="127347"/>
                </a:lnTo>
                <a:lnTo>
                  <a:pt x="193096" y="119188"/>
                </a:lnTo>
                <a:lnTo>
                  <a:pt x="194454" y="110891"/>
                </a:lnTo>
                <a:lnTo>
                  <a:pt x="195358" y="102502"/>
                </a:lnTo>
                <a:lnTo>
                  <a:pt x="195962" y="95005"/>
                </a:lnTo>
                <a:lnTo>
                  <a:pt x="196364" y="88101"/>
                </a:lnTo>
                <a:lnTo>
                  <a:pt x="196632" y="81594"/>
                </a:lnTo>
                <a:lnTo>
                  <a:pt x="195859" y="76303"/>
                </a:lnTo>
                <a:lnTo>
                  <a:pt x="194390" y="71824"/>
                </a:lnTo>
                <a:lnTo>
                  <a:pt x="185189" y="53240"/>
                </a:lnTo>
                <a:lnTo>
                  <a:pt x="182515" y="48828"/>
                </a:lnTo>
                <a:lnTo>
                  <a:pt x="177003" y="41386"/>
                </a:lnTo>
                <a:lnTo>
                  <a:pt x="171378" y="34904"/>
                </a:lnTo>
                <a:lnTo>
                  <a:pt x="168545" y="31841"/>
                </a:lnTo>
                <a:lnTo>
                  <a:pt x="163798" y="28847"/>
                </a:lnTo>
                <a:lnTo>
                  <a:pt x="157777" y="25899"/>
                </a:lnTo>
                <a:lnTo>
                  <a:pt x="150905" y="22981"/>
                </a:lnTo>
                <a:lnTo>
                  <a:pt x="138189" y="17199"/>
                </a:lnTo>
                <a:lnTo>
                  <a:pt x="132131" y="14323"/>
                </a:lnTo>
                <a:lnTo>
                  <a:pt x="125235" y="12406"/>
                </a:lnTo>
                <a:lnTo>
                  <a:pt x="117780" y="11128"/>
                </a:lnTo>
                <a:lnTo>
                  <a:pt x="109953" y="10276"/>
                </a:lnTo>
                <a:lnTo>
                  <a:pt x="102830" y="8756"/>
                </a:lnTo>
                <a:lnTo>
                  <a:pt x="96176" y="6789"/>
                </a:lnTo>
                <a:lnTo>
                  <a:pt x="89835" y="4526"/>
                </a:lnTo>
                <a:lnTo>
                  <a:pt x="82750" y="3017"/>
                </a:lnTo>
                <a:lnTo>
                  <a:pt x="75169" y="2011"/>
                </a:lnTo>
                <a:lnTo>
                  <a:pt x="67258" y="1341"/>
                </a:lnTo>
                <a:lnTo>
                  <a:pt x="60079" y="1846"/>
                </a:lnTo>
                <a:lnTo>
                  <a:pt x="53388" y="3136"/>
                </a:lnTo>
                <a:lnTo>
                  <a:pt x="47022" y="4948"/>
                </a:lnTo>
                <a:lnTo>
                  <a:pt x="40873" y="6156"/>
                </a:lnTo>
                <a:lnTo>
                  <a:pt x="34869" y="6961"/>
                </a:lnTo>
                <a:lnTo>
                  <a:pt x="28961" y="7498"/>
                </a:lnTo>
                <a:lnTo>
                  <a:pt x="23118" y="7856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Right Triangles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Theorem: The altitude to the hypotenuse of a right triangle divides the triangle into two triangles that are similar to the original triangle and to each other.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862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86200"/>
            <a:ext cx="41290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5" name="SMARTPenAnnotation307"/>
          <p:cNvSpPr/>
          <p:nvPr/>
        </p:nvSpPr>
        <p:spPr>
          <a:xfrm>
            <a:off x="825817" y="4354830"/>
            <a:ext cx="3168116" cy="1534478"/>
          </a:xfrm>
          <a:custGeom>
            <a:avLst/>
            <a:gdLst/>
            <a:ahLst/>
            <a:cxnLst/>
            <a:rect l="0" t="0" r="0" b="0"/>
            <a:pathLst>
              <a:path w="3168116" h="1534478">
                <a:moveTo>
                  <a:pt x="0" y="1483042"/>
                </a:moveTo>
                <a:lnTo>
                  <a:pt x="0" y="1470023"/>
                </a:lnTo>
                <a:lnTo>
                  <a:pt x="952" y="1468648"/>
                </a:lnTo>
                <a:lnTo>
                  <a:pt x="2540" y="1467731"/>
                </a:lnTo>
                <a:lnTo>
                  <a:pt x="4551" y="1467120"/>
                </a:lnTo>
                <a:lnTo>
                  <a:pt x="5891" y="1465760"/>
                </a:lnTo>
                <a:lnTo>
                  <a:pt x="6785" y="1463900"/>
                </a:lnTo>
                <a:lnTo>
                  <a:pt x="7381" y="1461709"/>
                </a:lnTo>
                <a:lnTo>
                  <a:pt x="10583" y="1456733"/>
                </a:lnTo>
                <a:lnTo>
                  <a:pt x="12770" y="1454073"/>
                </a:lnTo>
                <a:lnTo>
                  <a:pt x="15181" y="1452299"/>
                </a:lnTo>
                <a:lnTo>
                  <a:pt x="23125" y="1448851"/>
                </a:lnTo>
                <a:lnTo>
                  <a:pt x="28693" y="1444668"/>
                </a:lnTo>
                <a:lnTo>
                  <a:pt x="30558" y="1442220"/>
                </a:lnTo>
                <a:lnTo>
                  <a:pt x="31802" y="1439635"/>
                </a:lnTo>
                <a:lnTo>
                  <a:pt x="32632" y="1436959"/>
                </a:lnTo>
                <a:lnTo>
                  <a:pt x="35089" y="1434222"/>
                </a:lnTo>
                <a:lnTo>
                  <a:pt x="46698" y="1424868"/>
                </a:lnTo>
                <a:lnTo>
                  <a:pt x="53457" y="1415594"/>
                </a:lnTo>
                <a:lnTo>
                  <a:pt x="57096" y="1407663"/>
                </a:lnTo>
                <a:lnTo>
                  <a:pt x="58067" y="1404214"/>
                </a:lnTo>
                <a:lnTo>
                  <a:pt x="60619" y="1400963"/>
                </a:lnTo>
                <a:lnTo>
                  <a:pt x="72359" y="1390883"/>
                </a:lnTo>
                <a:lnTo>
                  <a:pt x="105376" y="1345290"/>
                </a:lnTo>
                <a:lnTo>
                  <a:pt x="143787" y="1302475"/>
                </a:lnTo>
                <a:lnTo>
                  <a:pt x="156269" y="1285713"/>
                </a:lnTo>
                <a:lnTo>
                  <a:pt x="169492" y="1268682"/>
                </a:lnTo>
                <a:lnTo>
                  <a:pt x="204542" y="1207028"/>
                </a:lnTo>
                <a:lnTo>
                  <a:pt x="217590" y="1193365"/>
                </a:lnTo>
                <a:lnTo>
                  <a:pt x="244699" y="1169070"/>
                </a:lnTo>
                <a:lnTo>
                  <a:pt x="277911" y="1122842"/>
                </a:lnTo>
                <a:lnTo>
                  <a:pt x="317225" y="1080293"/>
                </a:lnTo>
                <a:lnTo>
                  <a:pt x="357190" y="1035589"/>
                </a:lnTo>
                <a:lnTo>
                  <a:pt x="397193" y="991788"/>
                </a:lnTo>
                <a:lnTo>
                  <a:pt x="437197" y="944776"/>
                </a:lnTo>
                <a:lnTo>
                  <a:pt x="464820" y="913684"/>
                </a:lnTo>
                <a:lnTo>
                  <a:pt x="481847" y="884802"/>
                </a:lnTo>
                <a:lnTo>
                  <a:pt x="514507" y="842053"/>
                </a:lnTo>
                <a:lnTo>
                  <a:pt x="526802" y="829541"/>
                </a:lnTo>
                <a:lnTo>
                  <a:pt x="547885" y="811786"/>
                </a:lnTo>
                <a:lnTo>
                  <a:pt x="588894" y="758439"/>
                </a:lnTo>
                <a:lnTo>
                  <a:pt x="622957" y="715672"/>
                </a:lnTo>
                <a:lnTo>
                  <a:pt x="644847" y="690818"/>
                </a:lnTo>
                <a:lnTo>
                  <a:pt x="661871" y="661920"/>
                </a:lnTo>
                <a:lnTo>
                  <a:pt x="700192" y="620185"/>
                </a:lnTo>
                <a:lnTo>
                  <a:pt x="739146" y="572300"/>
                </a:lnTo>
                <a:lnTo>
                  <a:pt x="772055" y="529001"/>
                </a:lnTo>
                <a:lnTo>
                  <a:pt x="781285" y="514194"/>
                </a:lnTo>
                <a:lnTo>
                  <a:pt x="788387" y="495148"/>
                </a:lnTo>
                <a:lnTo>
                  <a:pt x="801710" y="477439"/>
                </a:lnTo>
                <a:lnTo>
                  <a:pt x="816769" y="459175"/>
                </a:lnTo>
                <a:lnTo>
                  <a:pt x="833414" y="430426"/>
                </a:lnTo>
                <a:lnTo>
                  <a:pt x="871435" y="382975"/>
                </a:lnTo>
                <a:lnTo>
                  <a:pt x="885689" y="364828"/>
                </a:lnTo>
                <a:lnTo>
                  <a:pt x="902061" y="336118"/>
                </a:lnTo>
                <a:lnTo>
                  <a:pt x="937178" y="288677"/>
                </a:lnTo>
                <a:lnTo>
                  <a:pt x="967414" y="242890"/>
                </a:lnTo>
                <a:lnTo>
                  <a:pt x="1001006" y="193516"/>
                </a:lnTo>
                <a:lnTo>
                  <a:pt x="1021784" y="165630"/>
                </a:lnTo>
                <a:lnTo>
                  <a:pt x="1048671" y="121678"/>
                </a:lnTo>
                <a:lnTo>
                  <a:pt x="1056944" y="113451"/>
                </a:lnTo>
                <a:lnTo>
                  <a:pt x="1061817" y="109924"/>
                </a:lnTo>
                <a:lnTo>
                  <a:pt x="1069771" y="100925"/>
                </a:lnTo>
                <a:lnTo>
                  <a:pt x="1102974" y="55163"/>
                </a:lnTo>
                <a:lnTo>
                  <a:pt x="1143353" y="13935"/>
                </a:lnTo>
                <a:lnTo>
                  <a:pt x="1146093" y="12147"/>
                </a:lnTo>
                <a:lnTo>
                  <a:pt x="1151677" y="10161"/>
                </a:lnTo>
                <a:lnTo>
                  <a:pt x="1153547" y="8679"/>
                </a:lnTo>
                <a:lnTo>
                  <a:pt x="1154794" y="6739"/>
                </a:lnTo>
                <a:lnTo>
                  <a:pt x="1155625" y="4492"/>
                </a:lnTo>
                <a:lnTo>
                  <a:pt x="1157132" y="2995"/>
                </a:lnTo>
                <a:lnTo>
                  <a:pt x="1159089" y="1996"/>
                </a:lnTo>
                <a:lnTo>
                  <a:pt x="1165857" y="1"/>
                </a:lnTo>
                <a:lnTo>
                  <a:pt x="1165859" y="0"/>
                </a:lnTo>
                <a:lnTo>
                  <a:pt x="1181804" y="15944"/>
                </a:lnTo>
                <a:lnTo>
                  <a:pt x="1185011" y="16611"/>
                </a:lnTo>
                <a:lnTo>
                  <a:pt x="1187200" y="16789"/>
                </a:lnTo>
                <a:lnTo>
                  <a:pt x="1188659" y="17860"/>
                </a:lnTo>
                <a:lnTo>
                  <a:pt x="1189632" y="19527"/>
                </a:lnTo>
                <a:lnTo>
                  <a:pt x="1190280" y="21590"/>
                </a:lnTo>
                <a:lnTo>
                  <a:pt x="1191665" y="22966"/>
                </a:lnTo>
                <a:lnTo>
                  <a:pt x="1193541" y="23883"/>
                </a:lnTo>
                <a:lnTo>
                  <a:pt x="1195744" y="24494"/>
                </a:lnTo>
                <a:lnTo>
                  <a:pt x="1200732" y="27714"/>
                </a:lnTo>
                <a:lnTo>
                  <a:pt x="1214514" y="39315"/>
                </a:lnTo>
                <a:lnTo>
                  <a:pt x="1223033" y="42764"/>
                </a:lnTo>
                <a:lnTo>
                  <a:pt x="1234444" y="51980"/>
                </a:lnTo>
                <a:lnTo>
                  <a:pt x="1258253" y="74316"/>
                </a:lnTo>
                <a:lnTo>
                  <a:pt x="1278055" y="88269"/>
                </a:lnTo>
                <a:lnTo>
                  <a:pt x="1300085" y="107791"/>
                </a:lnTo>
                <a:lnTo>
                  <a:pt x="1377325" y="153138"/>
                </a:lnTo>
                <a:lnTo>
                  <a:pt x="1414992" y="186650"/>
                </a:lnTo>
                <a:lnTo>
                  <a:pt x="1431764" y="199131"/>
                </a:lnTo>
                <a:lnTo>
                  <a:pt x="1448799" y="212354"/>
                </a:lnTo>
                <a:lnTo>
                  <a:pt x="1465911" y="224845"/>
                </a:lnTo>
                <a:lnTo>
                  <a:pt x="1471622" y="229906"/>
                </a:lnTo>
                <a:lnTo>
                  <a:pt x="1485587" y="238070"/>
                </a:lnTo>
                <a:lnTo>
                  <a:pt x="1500366" y="245826"/>
                </a:lnTo>
                <a:lnTo>
                  <a:pt x="1560149" y="293303"/>
                </a:lnTo>
                <a:lnTo>
                  <a:pt x="1594655" y="319330"/>
                </a:lnTo>
                <a:lnTo>
                  <a:pt x="1619672" y="336163"/>
                </a:lnTo>
                <a:lnTo>
                  <a:pt x="1637190" y="349476"/>
                </a:lnTo>
                <a:lnTo>
                  <a:pt x="1654446" y="361993"/>
                </a:lnTo>
                <a:lnTo>
                  <a:pt x="1660176" y="367059"/>
                </a:lnTo>
                <a:lnTo>
                  <a:pt x="1674164" y="375227"/>
                </a:lnTo>
                <a:lnTo>
                  <a:pt x="1688953" y="382985"/>
                </a:lnTo>
                <a:lnTo>
                  <a:pt x="1734028" y="417684"/>
                </a:lnTo>
                <a:lnTo>
                  <a:pt x="1748896" y="425667"/>
                </a:lnTo>
                <a:lnTo>
                  <a:pt x="1819032" y="477587"/>
                </a:lnTo>
                <a:lnTo>
                  <a:pt x="1878965" y="521266"/>
                </a:lnTo>
                <a:lnTo>
                  <a:pt x="1940171" y="571344"/>
                </a:lnTo>
                <a:lnTo>
                  <a:pt x="1993341" y="614467"/>
                </a:lnTo>
                <a:lnTo>
                  <a:pt x="2040208" y="657546"/>
                </a:lnTo>
                <a:lnTo>
                  <a:pt x="2057386" y="670443"/>
                </a:lnTo>
                <a:lnTo>
                  <a:pt x="2084808" y="691868"/>
                </a:lnTo>
                <a:lnTo>
                  <a:pt x="2151651" y="739183"/>
                </a:lnTo>
                <a:lnTo>
                  <a:pt x="2185983" y="769156"/>
                </a:lnTo>
                <a:lnTo>
                  <a:pt x="2225992" y="795939"/>
                </a:lnTo>
                <a:lnTo>
                  <a:pt x="2274805" y="842272"/>
                </a:lnTo>
                <a:lnTo>
                  <a:pt x="2325059" y="880176"/>
                </a:lnTo>
                <a:lnTo>
                  <a:pt x="2337261" y="894311"/>
                </a:lnTo>
                <a:lnTo>
                  <a:pt x="2397287" y="940812"/>
                </a:lnTo>
                <a:lnTo>
                  <a:pt x="2412531" y="954504"/>
                </a:lnTo>
                <a:lnTo>
                  <a:pt x="2445138" y="975118"/>
                </a:lnTo>
                <a:lnTo>
                  <a:pt x="2457294" y="988799"/>
                </a:lnTo>
                <a:lnTo>
                  <a:pt x="2477986" y="1002439"/>
                </a:lnTo>
                <a:lnTo>
                  <a:pt x="2483524" y="1005477"/>
                </a:lnTo>
                <a:lnTo>
                  <a:pt x="2492216" y="1013934"/>
                </a:lnTo>
                <a:lnTo>
                  <a:pt x="2495867" y="1018856"/>
                </a:lnTo>
                <a:lnTo>
                  <a:pt x="2505004" y="1026865"/>
                </a:lnTo>
                <a:lnTo>
                  <a:pt x="2521841" y="1039767"/>
                </a:lnTo>
                <a:lnTo>
                  <a:pt x="2551827" y="1067889"/>
                </a:lnTo>
                <a:lnTo>
                  <a:pt x="2594510" y="1095353"/>
                </a:lnTo>
                <a:lnTo>
                  <a:pt x="2629590" y="1128476"/>
                </a:lnTo>
                <a:lnTo>
                  <a:pt x="2670726" y="1154424"/>
                </a:lnTo>
                <a:lnTo>
                  <a:pt x="2680980" y="1163000"/>
                </a:lnTo>
                <a:lnTo>
                  <a:pt x="2701963" y="1177290"/>
                </a:lnTo>
                <a:lnTo>
                  <a:pt x="2715334" y="1188720"/>
                </a:lnTo>
                <a:lnTo>
                  <a:pt x="2736262" y="1203007"/>
                </a:lnTo>
                <a:lnTo>
                  <a:pt x="2757416" y="1222057"/>
                </a:lnTo>
                <a:lnTo>
                  <a:pt x="2780518" y="1232377"/>
                </a:lnTo>
                <a:lnTo>
                  <a:pt x="2797138" y="1245975"/>
                </a:lnTo>
                <a:lnTo>
                  <a:pt x="2818427" y="1265879"/>
                </a:lnTo>
                <a:lnTo>
                  <a:pt x="2842416" y="1282065"/>
                </a:lnTo>
                <a:lnTo>
                  <a:pt x="2851549" y="1285698"/>
                </a:lnTo>
                <a:lnTo>
                  <a:pt x="2888399" y="1311639"/>
                </a:lnTo>
                <a:lnTo>
                  <a:pt x="2912724" y="1334454"/>
                </a:lnTo>
                <a:lnTo>
                  <a:pt x="2936714" y="1350645"/>
                </a:lnTo>
                <a:lnTo>
                  <a:pt x="2942871" y="1352761"/>
                </a:lnTo>
                <a:lnTo>
                  <a:pt x="2944894" y="1354278"/>
                </a:lnTo>
                <a:lnTo>
                  <a:pt x="2946243" y="1356242"/>
                </a:lnTo>
                <a:lnTo>
                  <a:pt x="2947142" y="1358504"/>
                </a:lnTo>
                <a:lnTo>
                  <a:pt x="2949646" y="1360964"/>
                </a:lnTo>
                <a:lnTo>
                  <a:pt x="2996944" y="1393745"/>
                </a:lnTo>
                <a:lnTo>
                  <a:pt x="3005920" y="1397211"/>
                </a:lnTo>
                <a:lnTo>
                  <a:pt x="3011729" y="1401398"/>
                </a:lnTo>
                <a:lnTo>
                  <a:pt x="3013660" y="1403847"/>
                </a:lnTo>
                <a:lnTo>
                  <a:pt x="3014947" y="1406433"/>
                </a:lnTo>
                <a:lnTo>
                  <a:pt x="3015804" y="1409110"/>
                </a:lnTo>
                <a:lnTo>
                  <a:pt x="3017329" y="1410894"/>
                </a:lnTo>
                <a:lnTo>
                  <a:pt x="3019297" y="1412083"/>
                </a:lnTo>
                <a:lnTo>
                  <a:pt x="3021562" y="1412876"/>
                </a:lnTo>
                <a:lnTo>
                  <a:pt x="3026619" y="1416297"/>
                </a:lnTo>
                <a:lnTo>
                  <a:pt x="3040449" y="1428039"/>
                </a:lnTo>
                <a:lnTo>
                  <a:pt x="3046126" y="1430021"/>
                </a:lnTo>
                <a:lnTo>
                  <a:pt x="3048021" y="1431502"/>
                </a:lnTo>
                <a:lnTo>
                  <a:pt x="3049284" y="1433443"/>
                </a:lnTo>
                <a:lnTo>
                  <a:pt x="3050126" y="1435688"/>
                </a:lnTo>
                <a:lnTo>
                  <a:pt x="3051640" y="1437185"/>
                </a:lnTo>
                <a:lnTo>
                  <a:pt x="3053602" y="1438183"/>
                </a:lnTo>
                <a:lnTo>
                  <a:pt x="3055862" y="1438849"/>
                </a:lnTo>
                <a:lnTo>
                  <a:pt x="3057369" y="1440245"/>
                </a:lnTo>
                <a:lnTo>
                  <a:pt x="3058373" y="1442128"/>
                </a:lnTo>
                <a:lnTo>
                  <a:pt x="3059043" y="1444336"/>
                </a:lnTo>
                <a:lnTo>
                  <a:pt x="3060442" y="1445808"/>
                </a:lnTo>
                <a:lnTo>
                  <a:pt x="3062327" y="1446789"/>
                </a:lnTo>
                <a:lnTo>
                  <a:pt x="3064537" y="1447444"/>
                </a:lnTo>
                <a:lnTo>
                  <a:pt x="3069531" y="1450710"/>
                </a:lnTo>
                <a:lnTo>
                  <a:pt x="3072197" y="1452915"/>
                </a:lnTo>
                <a:lnTo>
                  <a:pt x="3074926" y="1454385"/>
                </a:lnTo>
                <a:lnTo>
                  <a:pt x="3080499" y="1456018"/>
                </a:lnTo>
                <a:lnTo>
                  <a:pt x="3082366" y="1457406"/>
                </a:lnTo>
                <a:lnTo>
                  <a:pt x="3083611" y="1459284"/>
                </a:lnTo>
                <a:lnTo>
                  <a:pt x="3084440" y="1461489"/>
                </a:lnTo>
                <a:lnTo>
                  <a:pt x="3085946" y="1462958"/>
                </a:lnTo>
                <a:lnTo>
                  <a:pt x="3087903" y="1463938"/>
                </a:lnTo>
                <a:lnTo>
                  <a:pt x="3090159" y="1464591"/>
                </a:lnTo>
                <a:lnTo>
                  <a:pt x="3095207" y="1467857"/>
                </a:lnTo>
                <a:lnTo>
                  <a:pt x="3101657" y="1473163"/>
                </a:lnTo>
                <a:lnTo>
                  <a:pt x="3105079" y="1473889"/>
                </a:lnTo>
                <a:lnTo>
                  <a:pt x="3107326" y="1474083"/>
                </a:lnTo>
                <a:lnTo>
                  <a:pt x="3108823" y="1475164"/>
                </a:lnTo>
                <a:lnTo>
                  <a:pt x="3109821" y="1476838"/>
                </a:lnTo>
                <a:lnTo>
                  <a:pt x="3110486" y="1478906"/>
                </a:lnTo>
                <a:lnTo>
                  <a:pt x="3111883" y="1480285"/>
                </a:lnTo>
                <a:lnTo>
                  <a:pt x="3113766" y="1481204"/>
                </a:lnTo>
                <a:lnTo>
                  <a:pt x="3115974" y="1481817"/>
                </a:lnTo>
                <a:lnTo>
                  <a:pt x="3120967" y="1485038"/>
                </a:lnTo>
                <a:lnTo>
                  <a:pt x="3136205" y="1498882"/>
                </a:lnTo>
                <a:lnTo>
                  <a:pt x="3137601" y="1499316"/>
                </a:lnTo>
                <a:lnTo>
                  <a:pt x="3141691" y="1499801"/>
                </a:lnTo>
                <a:lnTo>
                  <a:pt x="3143164" y="1500881"/>
                </a:lnTo>
                <a:lnTo>
                  <a:pt x="3144145" y="1502555"/>
                </a:lnTo>
                <a:lnTo>
                  <a:pt x="3144799" y="1504623"/>
                </a:lnTo>
                <a:lnTo>
                  <a:pt x="3146187" y="1506002"/>
                </a:lnTo>
                <a:lnTo>
                  <a:pt x="3148066" y="1506921"/>
                </a:lnTo>
                <a:lnTo>
                  <a:pt x="3153373" y="1508396"/>
                </a:lnTo>
                <a:lnTo>
                  <a:pt x="3158844" y="1508652"/>
                </a:lnTo>
                <a:lnTo>
                  <a:pt x="3160314" y="1509640"/>
                </a:lnTo>
                <a:lnTo>
                  <a:pt x="3161293" y="1511252"/>
                </a:lnTo>
                <a:lnTo>
                  <a:pt x="3162866" y="1516131"/>
                </a:lnTo>
                <a:lnTo>
                  <a:pt x="3163947" y="1516532"/>
                </a:lnTo>
                <a:lnTo>
                  <a:pt x="3168115" y="1517095"/>
                </a:lnTo>
                <a:lnTo>
                  <a:pt x="3090907" y="1518285"/>
                </a:lnTo>
                <a:lnTo>
                  <a:pt x="3080010" y="1523224"/>
                </a:lnTo>
                <a:lnTo>
                  <a:pt x="3058793" y="1525551"/>
                </a:lnTo>
                <a:lnTo>
                  <a:pt x="2964126" y="1525905"/>
                </a:lnTo>
                <a:lnTo>
                  <a:pt x="2959063" y="1525905"/>
                </a:lnTo>
                <a:lnTo>
                  <a:pt x="2948359" y="1528445"/>
                </a:lnTo>
                <a:lnTo>
                  <a:pt x="2937252" y="1531796"/>
                </a:lnTo>
                <a:lnTo>
                  <a:pt x="2897490" y="1534320"/>
                </a:lnTo>
                <a:lnTo>
                  <a:pt x="2678783" y="1534477"/>
                </a:lnTo>
                <a:lnTo>
                  <a:pt x="2580065" y="1525975"/>
                </a:lnTo>
                <a:lnTo>
                  <a:pt x="2554528" y="1524973"/>
                </a:lnTo>
                <a:lnTo>
                  <a:pt x="2503163" y="1518128"/>
                </a:lnTo>
                <a:lnTo>
                  <a:pt x="2426017" y="1516400"/>
                </a:lnTo>
                <a:lnTo>
                  <a:pt x="2331720" y="1501484"/>
                </a:lnTo>
                <a:lnTo>
                  <a:pt x="2255097" y="1497698"/>
                </a:lnTo>
                <a:lnTo>
                  <a:pt x="2226467" y="1493417"/>
                </a:lnTo>
                <a:lnTo>
                  <a:pt x="2143286" y="1489121"/>
                </a:lnTo>
                <a:lnTo>
                  <a:pt x="2117455" y="1484844"/>
                </a:lnTo>
                <a:lnTo>
                  <a:pt x="2018913" y="1478522"/>
                </a:lnTo>
                <a:lnTo>
                  <a:pt x="1922997" y="1474540"/>
                </a:lnTo>
                <a:lnTo>
                  <a:pt x="1637735" y="1474470"/>
                </a:lnTo>
                <a:lnTo>
                  <a:pt x="1597243" y="1479408"/>
                </a:lnTo>
                <a:lnTo>
                  <a:pt x="1500765" y="1474580"/>
                </a:lnTo>
                <a:lnTo>
                  <a:pt x="1195709" y="1474470"/>
                </a:lnTo>
                <a:lnTo>
                  <a:pt x="1097328" y="1482885"/>
                </a:lnTo>
                <a:lnTo>
                  <a:pt x="1028702" y="1483989"/>
                </a:lnTo>
                <a:lnTo>
                  <a:pt x="971374" y="1490820"/>
                </a:lnTo>
                <a:lnTo>
                  <a:pt x="878977" y="1491605"/>
                </a:lnTo>
                <a:lnTo>
                  <a:pt x="842950" y="1492565"/>
                </a:lnTo>
                <a:lnTo>
                  <a:pt x="804872" y="1498995"/>
                </a:lnTo>
                <a:lnTo>
                  <a:pt x="711507" y="1500173"/>
                </a:lnTo>
                <a:lnTo>
                  <a:pt x="504469" y="1500187"/>
                </a:lnTo>
                <a:lnTo>
                  <a:pt x="490591" y="1502727"/>
                </a:lnTo>
                <a:lnTo>
                  <a:pt x="477120" y="1506078"/>
                </a:lnTo>
                <a:lnTo>
                  <a:pt x="380435" y="1508750"/>
                </a:lnTo>
                <a:lnTo>
                  <a:pt x="94270" y="1508760"/>
                </a:lnTo>
                <a:lnTo>
                  <a:pt x="90469" y="1507807"/>
                </a:lnTo>
                <a:lnTo>
                  <a:pt x="77525" y="1501974"/>
                </a:lnTo>
                <a:lnTo>
                  <a:pt x="70347" y="1500540"/>
                </a:lnTo>
                <a:lnTo>
                  <a:pt x="62085" y="1494366"/>
                </a:lnTo>
                <a:lnTo>
                  <a:pt x="56803" y="1492837"/>
                </a:lnTo>
                <a:lnTo>
                  <a:pt x="55014" y="1491477"/>
                </a:lnTo>
                <a:lnTo>
                  <a:pt x="53821" y="1489618"/>
                </a:lnTo>
                <a:lnTo>
                  <a:pt x="53026" y="1487426"/>
                </a:lnTo>
                <a:lnTo>
                  <a:pt x="51543" y="1485965"/>
                </a:lnTo>
                <a:lnTo>
                  <a:pt x="49602" y="1484991"/>
                </a:lnTo>
                <a:lnTo>
                  <a:pt x="42862" y="148304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08"/>
          <p:cNvSpPr/>
          <p:nvPr/>
        </p:nvSpPr>
        <p:spPr>
          <a:xfrm>
            <a:off x="4229100" y="3244144"/>
            <a:ext cx="548627" cy="622054"/>
          </a:xfrm>
          <a:custGeom>
            <a:avLst/>
            <a:gdLst/>
            <a:ahLst/>
            <a:cxnLst/>
            <a:rect l="0" t="0" r="0" b="0"/>
            <a:pathLst>
              <a:path w="548627" h="622054">
                <a:moveTo>
                  <a:pt x="0" y="622053"/>
                </a:moveTo>
                <a:lnTo>
                  <a:pt x="0" y="480366"/>
                </a:lnTo>
                <a:lnTo>
                  <a:pt x="2540" y="465736"/>
                </a:lnTo>
                <a:lnTo>
                  <a:pt x="5891" y="449709"/>
                </a:lnTo>
                <a:lnTo>
                  <a:pt x="7380" y="433061"/>
                </a:lnTo>
                <a:lnTo>
                  <a:pt x="10583" y="416136"/>
                </a:lnTo>
                <a:lnTo>
                  <a:pt x="15181" y="399090"/>
                </a:lnTo>
                <a:lnTo>
                  <a:pt x="20399" y="381988"/>
                </a:lnTo>
                <a:lnTo>
                  <a:pt x="22172" y="372475"/>
                </a:lnTo>
                <a:lnTo>
                  <a:pt x="23354" y="362323"/>
                </a:lnTo>
                <a:lnTo>
                  <a:pt x="24141" y="351745"/>
                </a:lnTo>
                <a:lnTo>
                  <a:pt x="27557" y="332371"/>
                </a:lnTo>
                <a:lnTo>
                  <a:pt x="32250" y="314236"/>
                </a:lnTo>
                <a:lnTo>
                  <a:pt x="37510" y="296650"/>
                </a:lnTo>
                <a:lnTo>
                  <a:pt x="45827" y="270685"/>
                </a:lnTo>
                <a:lnTo>
                  <a:pt x="49601" y="261125"/>
                </a:lnTo>
                <a:lnTo>
                  <a:pt x="54022" y="250942"/>
                </a:lnTo>
                <a:lnTo>
                  <a:pt x="58875" y="240343"/>
                </a:lnTo>
                <a:lnTo>
                  <a:pt x="63062" y="229468"/>
                </a:lnTo>
                <a:lnTo>
                  <a:pt x="66806" y="218407"/>
                </a:lnTo>
                <a:lnTo>
                  <a:pt x="76627" y="187177"/>
                </a:lnTo>
                <a:lnTo>
                  <a:pt x="83586" y="168742"/>
                </a:lnTo>
                <a:lnTo>
                  <a:pt x="93029" y="151024"/>
                </a:lnTo>
                <a:lnTo>
                  <a:pt x="101036" y="133625"/>
                </a:lnTo>
                <a:lnTo>
                  <a:pt x="108722" y="117319"/>
                </a:lnTo>
                <a:lnTo>
                  <a:pt x="118488" y="103722"/>
                </a:lnTo>
                <a:lnTo>
                  <a:pt x="126639" y="88788"/>
                </a:lnTo>
                <a:lnTo>
                  <a:pt x="133436" y="73579"/>
                </a:lnTo>
                <a:lnTo>
                  <a:pt x="139632" y="60469"/>
                </a:lnTo>
                <a:lnTo>
                  <a:pt x="143571" y="55259"/>
                </a:lnTo>
                <a:lnTo>
                  <a:pt x="157262" y="42422"/>
                </a:lnTo>
                <a:lnTo>
                  <a:pt x="170905" y="24041"/>
                </a:lnTo>
                <a:lnTo>
                  <a:pt x="173944" y="20496"/>
                </a:lnTo>
                <a:lnTo>
                  <a:pt x="187323" y="10956"/>
                </a:lnTo>
                <a:lnTo>
                  <a:pt x="195332" y="7554"/>
                </a:lnTo>
                <a:lnTo>
                  <a:pt x="205196" y="5639"/>
                </a:lnTo>
                <a:lnTo>
                  <a:pt x="208235" y="5371"/>
                </a:lnTo>
                <a:lnTo>
                  <a:pt x="221613" y="442"/>
                </a:lnTo>
                <a:lnTo>
                  <a:pt x="225847" y="0"/>
                </a:lnTo>
                <a:lnTo>
                  <a:pt x="229622" y="659"/>
                </a:lnTo>
                <a:lnTo>
                  <a:pt x="236356" y="2978"/>
                </a:lnTo>
                <a:lnTo>
                  <a:pt x="242525" y="4009"/>
                </a:lnTo>
                <a:lnTo>
                  <a:pt x="245503" y="5236"/>
                </a:lnTo>
                <a:lnTo>
                  <a:pt x="259667" y="14050"/>
                </a:lnTo>
                <a:lnTo>
                  <a:pt x="272518" y="22169"/>
                </a:lnTo>
                <a:lnTo>
                  <a:pt x="284898" y="30607"/>
                </a:lnTo>
                <a:lnTo>
                  <a:pt x="289945" y="33446"/>
                </a:lnTo>
                <a:lnTo>
                  <a:pt x="298092" y="41680"/>
                </a:lnTo>
                <a:lnTo>
                  <a:pt x="308033" y="57026"/>
                </a:lnTo>
                <a:lnTo>
                  <a:pt x="317012" y="73637"/>
                </a:lnTo>
                <a:lnTo>
                  <a:pt x="323774" y="84943"/>
                </a:lnTo>
                <a:lnTo>
                  <a:pt x="337339" y="102970"/>
                </a:lnTo>
                <a:lnTo>
                  <a:pt x="348766" y="125986"/>
                </a:lnTo>
                <a:lnTo>
                  <a:pt x="358525" y="142499"/>
                </a:lnTo>
                <a:lnTo>
                  <a:pt x="366672" y="159363"/>
                </a:lnTo>
                <a:lnTo>
                  <a:pt x="373467" y="176383"/>
                </a:lnTo>
                <a:lnTo>
                  <a:pt x="379663" y="193472"/>
                </a:lnTo>
                <a:lnTo>
                  <a:pt x="388506" y="219159"/>
                </a:lnTo>
                <a:lnTo>
                  <a:pt x="396824" y="236297"/>
                </a:lnTo>
                <a:lnTo>
                  <a:pt x="405919" y="254391"/>
                </a:lnTo>
                <a:lnTo>
                  <a:pt x="409677" y="264550"/>
                </a:lnTo>
                <a:lnTo>
                  <a:pt x="413136" y="275133"/>
                </a:lnTo>
                <a:lnTo>
                  <a:pt x="416393" y="285998"/>
                </a:lnTo>
                <a:lnTo>
                  <a:pt x="422554" y="308230"/>
                </a:lnTo>
                <a:lnTo>
                  <a:pt x="440023" y="376352"/>
                </a:lnTo>
                <a:lnTo>
                  <a:pt x="443843" y="387768"/>
                </a:lnTo>
                <a:lnTo>
                  <a:pt x="448296" y="399188"/>
                </a:lnTo>
                <a:lnTo>
                  <a:pt x="453168" y="410611"/>
                </a:lnTo>
                <a:lnTo>
                  <a:pt x="457370" y="421084"/>
                </a:lnTo>
                <a:lnTo>
                  <a:pt x="464578" y="440341"/>
                </a:lnTo>
                <a:lnTo>
                  <a:pt x="473991" y="467248"/>
                </a:lnTo>
                <a:lnTo>
                  <a:pt x="476966" y="476939"/>
                </a:lnTo>
                <a:lnTo>
                  <a:pt x="482812" y="497868"/>
                </a:lnTo>
                <a:lnTo>
                  <a:pt x="491126" y="514790"/>
                </a:lnTo>
                <a:lnTo>
                  <a:pt x="500218" y="528660"/>
                </a:lnTo>
                <a:lnTo>
                  <a:pt x="510692" y="547180"/>
                </a:lnTo>
                <a:lnTo>
                  <a:pt x="519827" y="564732"/>
                </a:lnTo>
                <a:lnTo>
                  <a:pt x="534321" y="593456"/>
                </a:lnTo>
                <a:lnTo>
                  <a:pt x="537189" y="597273"/>
                </a:lnTo>
                <a:lnTo>
                  <a:pt x="540053" y="599818"/>
                </a:lnTo>
                <a:lnTo>
                  <a:pt x="542916" y="601515"/>
                </a:lnTo>
                <a:lnTo>
                  <a:pt x="544823" y="603599"/>
                </a:lnTo>
                <a:lnTo>
                  <a:pt x="546096" y="605940"/>
                </a:lnTo>
                <a:lnTo>
                  <a:pt x="548491" y="613039"/>
                </a:lnTo>
                <a:lnTo>
                  <a:pt x="548626" y="606061"/>
                </a:lnTo>
                <a:lnTo>
                  <a:pt x="544085" y="600699"/>
                </a:lnTo>
                <a:lnTo>
                  <a:pt x="527173" y="590354"/>
                </a:lnTo>
                <a:lnTo>
                  <a:pt x="512010" y="581969"/>
                </a:lnTo>
                <a:lnTo>
                  <a:pt x="497204" y="570618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09"/>
          <p:cNvSpPr/>
          <p:nvPr/>
        </p:nvSpPr>
        <p:spPr>
          <a:xfrm>
            <a:off x="4186237" y="3583304"/>
            <a:ext cx="531496" cy="51437"/>
          </a:xfrm>
          <a:custGeom>
            <a:avLst/>
            <a:gdLst/>
            <a:ahLst/>
            <a:cxnLst/>
            <a:rect l="0" t="0" r="0" b="0"/>
            <a:pathLst>
              <a:path w="531496" h="51437">
                <a:moveTo>
                  <a:pt x="0" y="51436"/>
                </a:moveTo>
                <a:lnTo>
                  <a:pt x="4939" y="51436"/>
                </a:lnTo>
                <a:lnTo>
                  <a:pt x="2830" y="51436"/>
                </a:lnTo>
                <a:lnTo>
                  <a:pt x="33192" y="51436"/>
                </a:lnTo>
                <a:lnTo>
                  <a:pt x="39273" y="50483"/>
                </a:lnTo>
                <a:lnTo>
                  <a:pt x="46184" y="48896"/>
                </a:lnTo>
                <a:lnTo>
                  <a:pt x="53650" y="46885"/>
                </a:lnTo>
                <a:lnTo>
                  <a:pt x="60532" y="45544"/>
                </a:lnTo>
                <a:lnTo>
                  <a:pt x="73258" y="44055"/>
                </a:lnTo>
                <a:lnTo>
                  <a:pt x="80271" y="42705"/>
                </a:lnTo>
                <a:lnTo>
                  <a:pt x="87804" y="40853"/>
                </a:lnTo>
                <a:lnTo>
                  <a:pt x="95683" y="38665"/>
                </a:lnTo>
                <a:lnTo>
                  <a:pt x="103794" y="37207"/>
                </a:lnTo>
                <a:lnTo>
                  <a:pt x="112058" y="36235"/>
                </a:lnTo>
                <a:lnTo>
                  <a:pt x="120426" y="35587"/>
                </a:lnTo>
                <a:lnTo>
                  <a:pt x="128862" y="35154"/>
                </a:lnTo>
                <a:lnTo>
                  <a:pt x="145854" y="34675"/>
                </a:lnTo>
                <a:lnTo>
                  <a:pt x="154386" y="33594"/>
                </a:lnTo>
                <a:lnTo>
                  <a:pt x="162932" y="31921"/>
                </a:lnTo>
                <a:lnTo>
                  <a:pt x="171486" y="29854"/>
                </a:lnTo>
                <a:lnTo>
                  <a:pt x="180999" y="28475"/>
                </a:lnTo>
                <a:lnTo>
                  <a:pt x="191151" y="27556"/>
                </a:lnTo>
                <a:lnTo>
                  <a:pt x="201729" y="26943"/>
                </a:lnTo>
                <a:lnTo>
                  <a:pt x="212591" y="25583"/>
                </a:lnTo>
                <a:lnTo>
                  <a:pt x="223643" y="23723"/>
                </a:lnTo>
                <a:lnTo>
                  <a:pt x="234820" y="21530"/>
                </a:lnTo>
                <a:lnTo>
                  <a:pt x="246081" y="20069"/>
                </a:lnTo>
                <a:lnTo>
                  <a:pt x="257399" y="19094"/>
                </a:lnTo>
                <a:lnTo>
                  <a:pt x="268755" y="18445"/>
                </a:lnTo>
                <a:lnTo>
                  <a:pt x="288992" y="17723"/>
                </a:lnTo>
                <a:lnTo>
                  <a:pt x="318990" y="17317"/>
                </a:lnTo>
                <a:lnTo>
                  <a:pt x="363259" y="17179"/>
                </a:lnTo>
                <a:lnTo>
                  <a:pt x="373618" y="16216"/>
                </a:lnTo>
                <a:lnTo>
                  <a:pt x="383381" y="14621"/>
                </a:lnTo>
                <a:lnTo>
                  <a:pt x="392747" y="12605"/>
                </a:lnTo>
                <a:lnTo>
                  <a:pt x="400897" y="11261"/>
                </a:lnTo>
                <a:lnTo>
                  <a:pt x="415032" y="9768"/>
                </a:lnTo>
                <a:lnTo>
                  <a:pt x="430204" y="9104"/>
                </a:lnTo>
                <a:lnTo>
                  <a:pt x="445519" y="9761"/>
                </a:lnTo>
                <a:lnTo>
                  <a:pt x="452270" y="11271"/>
                </a:lnTo>
                <a:lnTo>
                  <a:pt x="458676" y="13229"/>
                </a:lnTo>
                <a:lnTo>
                  <a:pt x="464851" y="14534"/>
                </a:lnTo>
                <a:lnTo>
                  <a:pt x="476793" y="15985"/>
                </a:lnTo>
                <a:lnTo>
                  <a:pt x="488451" y="16630"/>
                </a:lnTo>
                <a:lnTo>
                  <a:pt x="503184" y="16993"/>
                </a:lnTo>
                <a:lnTo>
                  <a:pt x="518247" y="17137"/>
                </a:lnTo>
                <a:lnTo>
                  <a:pt x="519805" y="16187"/>
                </a:lnTo>
                <a:lnTo>
                  <a:pt x="520845" y="14601"/>
                </a:lnTo>
                <a:lnTo>
                  <a:pt x="521538" y="12592"/>
                </a:lnTo>
                <a:lnTo>
                  <a:pt x="522952" y="10300"/>
                </a:lnTo>
                <a:lnTo>
                  <a:pt x="524847" y="7819"/>
                </a:lnTo>
                <a:lnTo>
                  <a:pt x="531495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0"/>
          <p:cNvSpPr/>
          <p:nvPr/>
        </p:nvSpPr>
        <p:spPr>
          <a:xfrm>
            <a:off x="4983479" y="3164186"/>
            <a:ext cx="555338" cy="710572"/>
          </a:xfrm>
          <a:custGeom>
            <a:avLst/>
            <a:gdLst/>
            <a:ahLst/>
            <a:cxnLst/>
            <a:rect l="0" t="0" r="0" b="0"/>
            <a:pathLst>
              <a:path w="555338" h="710572">
                <a:moveTo>
                  <a:pt x="0" y="136226"/>
                </a:moveTo>
                <a:lnTo>
                  <a:pt x="4551" y="136226"/>
                </a:lnTo>
                <a:lnTo>
                  <a:pt x="5892" y="137179"/>
                </a:lnTo>
                <a:lnTo>
                  <a:pt x="6786" y="138766"/>
                </a:lnTo>
                <a:lnTo>
                  <a:pt x="7382" y="140777"/>
                </a:lnTo>
                <a:lnTo>
                  <a:pt x="10584" y="145551"/>
                </a:lnTo>
                <a:lnTo>
                  <a:pt x="12771" y="148158"/>
                </a:lnTo>
                <a:lnTo>
                  <a:pt x="14229" y="150848"/>
                </a:lnTo>
                <a:lnTo>
                  <a:pt x="15849" y="156377"/>
                </a:lnTo>
                <a:lnTo>
                  <a:pt x="17842" y="168641"/>
                </a:lnTo>
                <a:lnTo>
                  <a:pt x="26420" y="188419"/>
                </a:lnTo>
                <a:lnTo>
                  <a:pt x="30793" y="199428"/>
                </a:lnTo>
                <a:lnTo>
                  <a:pt x="34207" y="217288"/>
                </a:lnTo>
                <a:lnTo>
                  <a:pt x="40828" y="239302"/>
                </a:lnTo>
                <a:lnTo>
                  <a:pt x="48821" y="259265"/>
                </a:lnTo>
                <a:lnTo>
                  <a:pt x="54401" y="274730"/>
                </a:lnTo>
                <a:lnTo>
                  <a:pt x="60056" y="293669"/>
                </a:lnTo>
                <a:lnTo>
                  <a:pt x="66697" y="313833"/>
                </a:lnTo>
                <a:lnTo>
                  <a:pt x="80194" y="341250"/>
                </a:lnTo>
                <a:lnTo>
                  <a:pt x="87394" y="358793"/>
                </a:lnTo>
                <a:lnTo>
                  <a:pt x="93770" y="378655"/>
                </a:lnTo>
                <a:lnTo>
                  <a:pt x="99778" y="399230"/>
                </a:lnTo>
                <a:lnTo>
                  <a:pt x="105624" y="417899"/>
                </a:lnTo>
                <a:lnTo>
                  <a:pt x="111397" y="438262"/>
                </a:lnTo>
                <a:lnTo>
                  <a:pt x="118090" y="460012"/>
                </a:lnTo>
                <a:lnTo>
                  <a:pt x="122542" y="471145"/>
                </a:lnTo>
                <a:lnTo>
                  <a:pt x="131616" y="492724"/>
                </a:lnTo>
                <a:lnTo>
                  <a:pt x="138824" y="511840"/>
                </a:lnTo>
                <a:lnTo>
                  <a:pt x="148237" y="538667"/>
                </a:lnTo>
                <a:lnTo>
                  <a:pt x="165704" y="590528"/>
                </a:lnTo>
                <a:lnTo>
                  <a:pt x="171268" y="618007"/>
                </a:lnTo>
                <a:lnTo>
                  <a:pt x="177006" y="635952"/>
                </a:lnTo>
                <a:lnTo>
                  <a:pt x="180082" y="653334"/>
                </a:lnTo>
                <a:lnTo>
                  <a:pt x="187723" y="674980"/>
                </a:lnTo>
                <a:lnTo>
                  <a:pt x="188561" y="684424"/>
                </a:lnTo>
                <a:lnTo>
                  <a:pt x="188593" y="677446"/>
                </a:lnTo>
                <a:lnTo>
                  <a:pt x="179270" y="657795"/>
                </a:lnTo>
                <a:lnTo>
                  <a:pt x="168444" y="636021"/>
                </a:lnTo>
                <a:lnTo>
                  <a:pt x="155426" y="619064"/>
                </a:lnTo>
                <a:lnTo>
                  <a:pt x="139504" y="597424"/>
                </a:lnTo>
                <a:lnTo>
                  <a:pt x="122720" y="572915"/>
                </a:lnTo>
                <a:lnTo>
                  <a:pt x="105683" y="552106"/>
                </a:lnTo>
                <a:lnTo>
                  <a:pt x="101888" y="545877"/>
                </a:lnTo>
                <a:lnTo>
                  <a:pt x="95595" y="527056"/>
                </a:lnTo>
                <a:lnTo>
                  <a:pt x="90747" y="511858"/>
                </a:lnTo>
                <a:lnTo>
                  <a:pt x="87213" y="491788"/>
                </a:lnTo>
                <a:lnTo>
                  <a:pt x="81307" y="477133"/>
                </a:lnTo>
                <a:lnTo>
                  <a:pt x="73284" y="460143"/>
                </a:lnTo>
                <a:lnTo>
                  <a:pt x="66544" y="439892"/>
                </a:lnTo>
                <a:lnTo>
                  <a:pt x="40027" y="359205"/>
                </a:lnTo>
                <a:lnTo>
                  <a:pt x="34300" y="339468"/>
                </a:lnTo>
                <a:lnTo>
                  <a:pt x="29532" y="318949"/>
                </a:lnTo>
                <a:lnTo>
                  <a:pt x="27413" y="300304"/>
                </a:lnTo>
                <a:lnTo>
                  <a:pt x="23932" y="282492"/>
                </a:lnTo>
                <a:lnTo>
                  <a:pt x="21670" y="273742"/>
                </a:lnTo>
                <a:lnTo>
                  <a:pt x="21696" y="256399"/>
                </a:lnTo>
                <a:lnTo>
                  <a:pt x="24883" y="239167"/>
                </a:lnTo>
                <a:lnTo>
                  <a:pt x="29474" y="221982"/>
                </a:lnTo>
                <a:lnTo>
                  <a:pt x="32150" y="204820"/>
                </a:lnTo>
                <a:lnTo>
                  <a:pt x="32864" y="196243"/>
                </a:lnTo>
                <a:lnTo>
                  <a:pt x="38736" y="176553"/>
                </a:lnTo>
                <a:lnTo>
                  <a:pt x="47696" y="156054"/>
                </a:lnTo>
                <a:lnTo>
                  <a:pt x="58029" y="137419"/>
                </a:lnTo>
                <a:lnTo>
                  <a:pt x="68971" y="119611"/>
                </a:lnTo>
                <a:lnTo>
                  <a:pt x="81136" y="103124"/>
                </a:lnTo>
                <a:lnTo>
                  <a:pt x="96069" y="89447"/>
                </a:lnTo>
                <a:lnTo>
                  <a:pt x="112230" y="74478"/>
                </a:lnTo>
                <a:lnTo>
                  <a:pt x="128938" y="59252"/>
                </a:lnTo>
                <a:lnTo>
                  <a:pt x="145888" y="46136"/>
                </a:lnTo>
                <a:lnTo>
                  <a:pt x="162947" y="36496"/>
                </a:lnTo>
                <a:lnTo>
                  <a:pt x="180054" y="28084"/>
                </a:lnTo>
                <a:lnTo>
                  <a:pt x="197181" y="17995"/>
                </a:lnTo>
                <a:lnTo>
                  <a:pt x="214319" y="9702"/>
                </a:lnTo>
                <a:lnTo>
                  <a:pt x="231461" y="3793"/>
                </a:lnTo>
                <a:lnTo>
                  <a:pt x="248604" y="1167"/>
                </a:lnTo>
                <a:lnTo>
                  <a:pt x="265749" y="0"/>
                </a:lnTo>
                <a:lnTo>
                  <a:pt x="282893" y="434"/>
                </a:lnTo>
                <a:lnTo>
                  <a:pt x="300038" y="3802"/>
                </a:lnTo>
                <a:lnTo>
                  <a:pt x="314643" y="8473"/>
                </a:lnTo>
                <a:lnTo>
                  <a:pt x="327484" y="13724"/>
                </a:lnTo>
                <a:lnTo>
                  <a:pt x="339541" y="19234"/>
                </a:lnTo>
                <a:lnTo>
                  <a:pt x="344471" y="22989"/>
                </a:lnTo>
                <a:lnTo>
                  <a:pt x="366908" y="48160"/>
                </a:lnTo>
                <a:lnTo>
                  <a:pt x="378695" y="64942"/>
                </a:lnTo>
                <a:lnTo>
                  <a:pt x="382622" y="76287"/>
                </a:lnTo>
                <a:lnTo>
                  <a:pt x="384832" y="95924"/>
                </a:lnTo>
                <a:lnTo>
                  <a:pt x="384397" y="110694"/>
                </a:lnTo>
                <a:lnTo>
                  <a:pt x="378797" y="129719"/>
                </a:lnTo>
                <a:lnTo>
                  <a:pt x="371105" y="147421"/>
                </a:lnTo>
                <a:lnTo>
                  <a:pt x="361841" y="164732"/>
                </a:lnTo>
                <a:lnTo>
                  <a:pt x="346501" y="182878"/>
                </a:lnTo>
                <a:lnTo>
                  <a:pt x="332119" y="197918"/>
                </a:lnTo>
                <a:lnTo>
                  <a:pt x="318741" y="209047"/>
                </a:lnTo>
                <a:lnTo>
                  <a:pt x="290080" y="228504"/>
                </a:lnTo>
                <a:lnTo>
                  <a:pt x="278785" y="239468"/>
                </a:lnTo>
                <a:lnTo>
                  <a:pt x="274439" y="245059"/>
                </a:lnTo>
                <a:lnTo>
                  <a:pt x="261991" y="253811"/>
                </a:lnTo>
                <a:lnTo>
                  <a:pt x="247886" y="261829"/>
                </a:lnTo>
                <a:lnTo>
                  <a:pt x="235267" y="271742"/>
                </a:lnTo>
                <a:lnTo>
                  <a:pt x="223308" y="279958"/>
                </a:lnTo>
                <a:lnTo>
                  <a:pt x="211643" y="286785"/>
                </a:lnTo>
                <a:lnTo>
                  <a:pt x="195318" y="295983"/>
                </a:lnTo>
                <a:lnTo>
                  <a:pt x="180787" y="307624"/>
                </a:lnTo>
                <a:lnTo>
                  <a:pt x="177675" y="310499"/>
                </a:lnTo>
                <a:lnTo>
                  <a:pt x="174648" y="312415"/>
                </a:lnTo>
                <a:lnTo>
                  <a:pt x="164616" y="315744"/>
                </a:lnTo>
                <a:lnTo>
                  <a:pt x="164037" y="314960"/>
                </a:lnTo>
                <a:lnTo>
                  <a:pt x="162923" y="308016"/>
                </a:lnTo>
                <a:lnTo>
                  <a:pt x="162892" y="303226"/>
                </a:lnTo>
                <a:lnTo>
                  <a:pt x="163840" y="301852"/>
                </a:lnTo>
                <a:lnTo>
                  <a:pt x="165424" y="300936"/>
                </a:lnTo>
                <a:lnTo>
                  <a:pt x="174745" y="297106"/>
                </a:lnTo>
                <a:lnTo>
                  <a:pt x="179362" y="294915"/>
                </a:lnTo>
                <a:lnTo>
                  <a:pt x="189572" y="292479"/>
                </a:lnTo>
                <a:lnTo>
                  <a:pt x="200460" y="290444"/>
                </a:lnTo>
                <a:lnTo>
                  <a:pt x="211648" y="286365"/>
                </a:lnTo>
                <a:lnTo>
                  <a:pt x="225511" y="283917"/>
                </a:lnTo>
                <a:lnTo>
                  <a:pt x="241198" y="281876"/>
                </a:lnTo>
                <a:lnTo>
                  <a:pt x="257694" y="277795"/>
                </a:lnTo>
                <a:lnTo>
                  <a:pt x="267046" y="276325"/>
                </a:lnTo>
                <a:lnTo>
                  <a:pt x="277091" y="275345"/>
                </a:lnTo>
                <a:lnTo>
                  <a:pt x="287597" y="274692"/>
                </a:lnTo>
                <a:lnTo>
                  <a:pt x="297459" y="275209"/>
                </a:lnTo>
                <a:lnTo>
                  <a:pt x="306892" y="276507"/>
                </a:lnTo>
                <a:lnTo>
                  <a:pt x="316037" y="278324"/>
                </a:lnTo>
                <a:lnTo>
                  <a:pt x="325944" y="279535"/>
                </a:lnTo>
                <a:lnTo>
                  <a:pt x="336359" y="280343"/>
                </a:lnTo>
                <a:lnTo>
                  <a:pt x="347112" y="280882"/>
                </a:lnTo>
                <a:lnTo>
                  <a:pt x="357138" y="282193"/>
                </a:lnTo>
                <a:lnTo>
                  <a:pt x="366680" y="284020"/>
                </a:lnTo>
                <a:lnTo>
                  <a:pt x="375898" y="286190"/>
                </a:lnTo>
                <a:lnTo>
                  <a:pt x="384901" y="288590"/>
                </a:lnTo>
                <a:lnTo>
                  <a:pt x="402525" y="293796"/>
                </a:lnTo>
                <a:lnTo>
                  <a:pt x="437122" y="304899"/>
                </a:lnTo>
                <a:lnTo>
                  <a:pt x="454310" y="310570"/>
                </a:lnTo>
                <a:lnTo>
                  <a:pt x="468933" y="318804"/>
                </a:lnTo>
                <a:lnTo>
                  <a:pt x="481782" y="329767"/>
                </a:lnTo>
                <a:lnTo>
                  <a:pt x="493844" y="344164"/>
                </a:lnTo>
                <a:lnTo>
                  <a:pt x="505554" y="357548"/>
                </a:lnTo>
                <a:lnTo>
                  <a:pt x="522856" y="378333"/>
                </a:lnTo>
                <a:lnTo>
                  <a:pt x="533371" y="394324"/>
                </a:lnTo>
                <a:lnTo>
                  <a:pt x="541219" y="410956"/>
                </a:lnTo>
                <a:lnTo>
                  <a:pt x="545342" y="427873"/>
                </a:lnTo>
                <a:lnTo>
                  <a:pt x="548127" y="444917"/>
                </a:lnTo>
                <a:lnTo>
                  <a:pt x="552540" y="462017"/>
                </a:lnTo>
                <a:lnTo>
                  <a:pt x="555136" y="479142"/>
                </a:lnTo>
                <a:lnTo>
                  <a:pt x="555337" y="496278"/>
                </a:lnTo>
                <a:lnTo>
                  <a:pt x="552252" y="513420"/>
                </a:lnTo>
                <a:lnTo>
                  <a:pt x="547705" y="530563"/>
                </a:lnTo>
                <a:lnTo>
                  <a:pt x="542510" y="547707"/>
                </a:lnTo>
                <a:lnTo>
                  <a:pt x="537026" y="564851"/>
                </a:lnTo>
                <a:lnTo>
                  <a:pt x="528583" y="586018"/>
                </a:lnTo>
                <a:lnTo>
                  <a:pt x="515498" y="604354"/>
                </a:lnTo>
                <a:lnTo>
                  <a:pt x="499557" y="621853"/>
                </a:lnTo>
                <a:lnTo>
                  <a:pt x="482768" y="634551"/>
                </a:lnTo>
                <a:lnTo>
                  <a:pt x="460028" y="653267"/>
                </a:lnTo>
                <a:lnTo>
                  <a:pt x="442904" y="663967"/>
                </a:lnTo>
                <a:lnTo>
                  <a:pt x="431479" y="670180"/>
                </a:lnTo>
                <a:lnTo>
                  <a:pt x="417512" y="676117"/>
                </a:lnTo>
                <a:lnTo>
                  <a:pt x="401778" y="681930"/>
                </a:lnTo>
                <a:lnTo>
                  <a:pt x="385261" y="687688"/>
                </a:lnTo>
                <a:lnTo>
                  <a:pt x="375903" y="689605"/>
                </a:lnTo>
                <a:lnTo>
                  <a:pt x="365855" y="690883"/>
                </a:lnTo>
                <a:lnTo>
                  <a:pt x="355346" y="691735"/>
                </a:lnTo>
                <a:lnTo>
                  <a:pt x="345482" y="693256"/>
                </a:lnTo>
                <a:lnTo>
                  <a:pt x="336049" y="695221"/>
                </a:lnTo>
                <a:lnTo>
                  <a:pt x="326903" y="697485"/>
                </a:lnTo>
                <a:lnTo>
                  <a:pt x="317948" y="699946"/>
                </a:lnTo>
                <a:lnTo>
                  <a:pt x="300378" y="705221"/>
                </a:lnTo>
                <a:lnTo>
                  <a:pt x="283044" y="708200"/>
                </a:lnTo>
                <a:lnTo>
                  <a:pt x="265815" y="709524"/>
                </a:lnTo>
                <a:lnTo>
                  <a:pt x="248633" y="710113"/>
                </a:lnTo>
                <a:lnTo>
                  <a:pt x="208284" y="710522"/>
                </a:lnTo>
                <a:lnTo>
                  <a:pt x="183383" y="710571"/>
                </a:lnTo>
                <a:lnTo>
                  <a:pt x="178453" y="709623"/>
                </a:lnTo>
                <a:lnTo>
                  <a:pt x="161157" y="701257"/>
                </a:lnTo>
                <a:lnTo>
                  <a:pt x="156015" y="698651"/>
                </a:lnTo>
                <a:lnTo>
                  <a:pt x="152588" y="695961"/>
                </a:lnTo>
                <a:lnTo>
                  <a:pt x="150303" y="693215"/>
                </a:lnTo>
                <a:lnTo>
                  <a:pt x="139349" y="672029"/>
                </a:lnTo>
                <a:lnTo>
                  <a:pt x="137161" y="667721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11"/>
          <p:cNvSpPr/>
          <p:nvPr/>
        </p:nvSpPr>
        <p:spPr>
          <a:xfrm>
            <a:off x="5832625" y="3206115"/>
            <a:ext cx="582446" cy="565387"/>
          </a:xfrm>
          <a:custGeom>
            <a:avLst/>
            <a:gdLst/>
            <a:ahLst/>
            <a:cxnLst/>
            <a:rect l="0" t="0" r="0" b="0"/>
            <a:pathLst>
              <a:path w="582446" h="565387">
                <a:moveTo>
                  <a:pt x="316715" y="17145"/>
                </a:moveTo>
                <a:lnTo>
                  <a:pt x="312164" y="17145"/>
                </a:lnTo>
                <a:lnTo>
                  <a:pt x="310823" y="16192"/>
                </a:lnTo>
                <a:lnTo>
                  <a:pt x="309929" y="14605"/>
                </a:lnTo>
                <a:lnTo>
                  <a:pt x="308495" y="9764"/>
                </a:lnTo>
                <a:lnTo>
                  <a:pt x="307425" y="9367"/>
                </a:lnTo>
                <a:lnTo>
                  <a:pt x="293541" y="8642"/>
                </a:lnTo>
                <a:lnTo>
                  <a:pt x="288000" y="8603"/>
                </a:lnTo>
                <a:lnTo>
                  <a:pt x="285189" y="7640"/>
                </a:lnTo>
                <a:lnTo>
                  <a:pt x="279526" y="4030"/>
                </a:lnTo>
                <a:lnTo>
                  <a:pt x="271294" y="1791"/>
                </a:lnTo>
                <a:lnTo>
                  <a:pt x="255949" y="530"/>
                </a:lnTo>
                <a:lnTo>
                  <a:pt x="239338" y="157"/>
                </a:lnTo>
                <a:lnTo>
                  <a:pt x="161141" y="0"/>
                </a:lnTo>
                <a:lnTo>
                  <a:pt x="152003" y="2540"/>
                </a:lnTo>
                <a:lnTo>
                  <a:pt x="141592" y="5891"/>
                </a:lnTo>
                <a:lnTo>
                  <a:pt x="125021" y="8730"/>
                </a:lnTo>
                <a:lnTo>
                  <a:pt x="113725" y="12770"/>
                </a:lnTo>
                <a:lnTo>
                  <a:pt x="104895" y="17740"/>
                </a:lnTo>
                <a:lnTo>
                  <a:pt x="86914" y="28692"/>
                </a:lnTo>
                <a:lnTo>
                  <a:pt x="75165" y="37182"/>
                </a:lnTo>
                <a:lnTo>
                  <a:pt x="68707" y="45417"/>
                </a:lnTo>
                <a:lnTo>
                  <a:pt x="65651" y="50281"/>
                </a:lnTo>
                <a:lnTo>
                  <a:pt x="57175" y="58224"/>
                </a:lnTo>
                <a:lnTo>
                  <a:pt x="52248" y="61676"/>
                </a:lnTo>
                <a:lnTo>
                  <a:pt x="44234" y="70591"/>
                </a:lnTo>
                <a:lnTo>
                  <a:pt x="34367" y="86321"/>
                </a:lnTo>
                <a:lnTo>
                  <a:pt x="31328" y="91837"/>
                </a:lnTo>
                <a:lnTo>
                  <a:pt x="27951" y="103046"/>
                </a:lnTo>
                <a:lnTo>
                  <a:pt x="25498" y="114378"/>
                </a:lnTo>
                <a:lnTo>
                  <a:pt x="19714" y="131468"/>
                </a:lnTo>
                <a:lnTo>
                  <a:pt x="18027" y="142885"/>
                </a:lnTo>
                <a:lnTo>
                  <a:pt x="14737" y="156849"/>
                </a:lnTo>
                <a:lnTo>
                  <a:pt x="10100" y="171628"/>
                </a:lnTo>
                <a:lnTo>
                  <a:pt x="4864" y="184547"/>
                </a:lnTo>
                <a:lnTo>
                  <a:pt x="1902" y="199178"/>
                </a:lnTo>
                <a:lnTo>
                  <a:pt x="585" y="214253"/>
                </a:lnTo>
                <a:lnTo>
                  <a:pt x="0" y="227304"/>
                </a:lnTo>
                <a:lnTo>
                  <a:pt x="2280" y="241993"/>
                </a:lnTo>
                <a:lnTo>
                  <a:pt x="5516" y="257095"/>
                </a:lnTo>
                <a:lnTo>
                  <a:pt x="6954" y="270157"/>
                </a:lnTo>
                <a:lnTo>
                  <a:pt x="7593" y="282312"/>
                </a:lnTo>
                <a:lnTo>
                  <a:pt x="7877" y="295017"/>
                </a:lnTo>
                <a:lnTo>
                  <a:pt x="8096" y="352803"/>
                </a:lnTo>
                <a:lnTo>
                  <a:pt x="10641" y="366668"/>
                </a:lnTo>
                <a:lnTo>
                  <a:pt x="20035" y="395643"/>
                </a:lnTo>
                <a:lnTo>
                  <a:pt x="22932" y="409521"/>
                </a:lnTo>
                <a:lnTo>
                  <a:pt x="25172" y="422039"/>
                </a:lnTo>
                <a:lnTo>
                  <a:pt x="29343" y="433953"/>
                </a:lnTo>
                <a:lnTo>
                  <a:pt x="37046" y="451370"/>
                </a:lnTo>
                <a:lnTo>
                  <a:pt x="45361" y="464045"/>
                </a:lnTo>
                <a:lnTo>
                  <a:pt x="58408" y="478384"/>
                </a:lnTo>
                <a:lnTo>
                  <a:pt x="69787" y="494697"/>
                </a:lnTo>
                <a:lnTo>
                  <a:pt x="83118" y="511385"/>
                </a:lnTo>
                <a:lnTo>
                  <a:pt x="97747" y="525642"/>
                </a:lnTo>
                <a:lnTo>
                  <a:pt x="114146" y="536322"/>
                </a:lnTo>
                <a:lnTo>
                  <a:pt x="132023" y="545519"/>
                </a:lnTo>
                <a:lnTo>
                  <a:pt x="146999" y="551380"/>
                </a:lnTo>
                <a:lnTo>
                  <a:pt x="160640" y="554620"/>
                </a:lnTo>
                <a:lnTo>
                  <a:pt x="174006" y="557013"/>
                </a:lnTo>
                <a:lnTo>
                  <a:pt x="189471" y="561251"/>
                </a:lnTo>
                <a:lnTo>
                  <a:pt x="198548" y="562762"/>
                </a:lnTo>
                <a:lnTo>
                  <a:pt x="208409" y="563770"/>
                </a:lnTo>
                <a:lnTo>
                  <a:pt x="218794" y="564441"/>
                </a:lnTo>
                <a:lnTo>
                  <a:pt x="237952" y="565188"/>
                </a:lnTo>
                <a:lnTo>
                  <a:pt x="247062" y="565386"/>
                </a:lnTo>
                <a:lnTo>
                  <a:pt x="256944" y="564567"/>
                </a:lnTo>
                <a:lnTo>
                  <a:pt x="267342" y="563068"/>
                </a:lnTo>
                <a:lnTo>
                  <a:pt x="278085" y="561116"/>
                </a:lnTo>
                <a:lnTo>
                  <a:pt x="288104" y="559815"/>
                </a:lnTo>
                <a:lnTo>
                  <a:pt x="297641" y="558947"/>
                </a:lnTo>
                <a:lnTo>
                  <a:pt x="306856" y="558369"/>
                </a:lnTo>
                <a:lnTo>
                  <a:pt x="316810" y="557031"/>
                </a:lnTo>
                <a:lnTo>
                  <a:pt x="327256" y="555186"/>
                </a:lnTo>
                <a:lnTo>
                  <a:pt x="338030" y="553004"/>
                </a:lnTo>
                <a:lnTo>
                  <a:pt x="360160" y="548039"/>
                </a:lnTo>
                <a:lnTo>
                  <a:pt x="371396" y="545382"/>
                </a:lnTo>
                <a:lnTo>
                  <a:pt x="382696" y="541705"/>
                </a:lnTo>
                <a:lnTo>
                  <a:pt x="394040" y="537349"/>
                </a:lnTo>
                <a:lnTo>
                  <a:pt x="405412" y="532540"/>
                </a:lnTo>
                <a:lnTo>
                  <a:pt x="416804" y="528382"/>
                </a:lnTo>
                <a:lnTo>
                  <a:pt x="428208" y="524657"/>
                </a:lnTo>
                <a:lnTo>
                  <a:pt x="450088" y="517978"/>
                </a:lnTo>
                <a:lnTo>
                  <a:pt x="522307" y="494377"/>
                </a:lnTo>
                <a:lnTo>
                  <a:pt x="536994" y="486105"/>
                </a:lnTo>
                <a:lnTo>
                  <a:pt x="549871" y="477032"/>
                </a:lnTo>
                <a:lnTo>
                  <a:pt x="566879" y="467521"/>
                </a:lnTo>
                <a:lnTo>
                  <a:pt x="574902" y="464962"/>
                </a:lnTo>
                <a:lnTo>
                  <a:pt x="577422" y="463327"/>
                </a:lnTo>
                <a:lnTo>
                  <a:pt x="579102" y="461284"/>
                </a:lnTo>
                <a:lnTo>
                  <a:pt x="582445" y="454378"/>
                </a:lnTo>
                <a:lnTo>
                  <a:pt x="577906" y="454353"/>
                </a:lnTo>
                <a:lnTo>
                  <a:pt x="576567" y="453397"/>
                </a:lnTo>
                <a:lnTo>
                  <a:pt x="575675" y="451807"/>
                </a:lnTo>
                <a:lnTo>
                  <a:pt x="575080" y="449794"/>
                </a:lnTo>
                <a:lnTo>
                  <a:pt x="573730" y="448453"/>
                </a:lnTo>
                <a:lnTo>
                  <a:pt x="571879" y="447558"/>
                </a:lnTo>
                <a:lnTo>
                  <a:pt x="565317" y="44577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12"/>
          <p:cNvSpPr/>
          <p:nvPr/>
        </p:nvSpPr>
        <p:spPr>
          <a:xfrm>
            <a:off x="6852284" y="3068955"/>
            <a:ext cx="685801" cy="625793"/>
          </a:xfrm>
          <a:custGeom>
            <a:avLst/>
            <a:gdLst/>
            <a:ahLst/>
            <a:cxnLst/>
            <a:rect l="0" t="0" r="0" b="0"/>
            <a:pathLst>
              <a:path w="685801" h="62579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8220" y="7380"/>
                </a:lnTo>
                <a:lnTo>
                  <a:pt x="13020" y="12770"/>
                </a:lnTo>
                <a:lnTo>
                  <a:pt x="14395" y="15181"/>
                </a:lnTo>
                <a:lnTo>
                  <a:pt x="15923" y="20399"/>
                </a:lnTo>
                <a:lnTo>
                  <a:pt x="17038" y="37182"/>
                </a:lnTo>
                <a:lnTo>
                  <a:pt x="17144" y="87038"/>
                </a:lnTo>
                <a:lnTo>
                  <a:pt x="19685" y="96151"/>
                </a:lnTo>
                <a:lnTo>
                  <a:pt x="23037" y="106551"/>
                </a:lnTo>
                <a:lnTo>
                  <a:pt x="25876" y="123116"/>
                </a:lnTo>
                <a:lnTo>
                  <a:pt x="31374" y="140089"/>
                </a:lnTo>
                <a:lnTo>
                  <a:pt x="33427" y="157184"/>
                </a:lnTo>
                <a:lnTo>
                  <a:pt x="34035" y="174313"/>
                </a:lnTo>
                <a:lnTo>
                  <a:pt x="34257" y="202883"/>
                </a:lnTo>
                <a:lnTo>
                  <a:pt x="36816" y="216852"/>
                </a:lnTo>
                <a:lnTo>
                  <a:pt x="40175" y="231634"/>
                </a:lnTo>
                <a:lnTo>
                  <a:pt x="43019" y="250665"/>
                </a:lnTo>
                <a:lnTo>
                  <a:pt x="49471" y="268369"/>
                </a:lnTo>
                <a:lnTo>
                  <a:pt x="56463" y="285680"/>
                </a:lnTo>
                <a:lnTo>
                  <a:pt x="59910" y="303827"/>
                </a:lnTo>
                <a:lnTo>
                  <a:pt x="64093" y="318866"/>
                </a:lnTo>
                <a:lnTo>
                  <a:pt x="66586" y="332536"/>
                </a:lnTo>
                <a:lnTo>
                  <a:pt x="68647" y="344961"/>
                </a:lnTo>
                <a:lnTo>
                  <a:pt x="74209" y="363619"/>
                </a:lnTo>
                <a:lnTo>
                  <a:pt x="75845" y="378778"/>
                </a:lnTo>
                <a:lnTo>
                  <a:pt x="76572" y="392501"/>
                </a:lnTo>
                <a:lnTo>
                  <a:pt x="76981" y="410936"/>
                </a:lnTo>
                <a:lnTo>
                  <a:pt x="77119" y="434232"/>
                </a:lnTo>
                <a:lnTo>
                  <a:pt x="79678" y="445722"/>
                </a:lnTo>
                <a:lnTo>
                  <a:pt x="83038" y="457178"/>
                </a:lnTo>
                <a:lnTo>
                  <a:pt x="85882" y="474338"/>
                </a:lnTo>
                <a:lnTo>
                  <a:pt x="91381" y="491488"/>
                </a:lnTo>
                <a:lnTo>
                  <a:pt x="93433" y="508634"/>
                </a:lnTo>
                <a:lnTo>
                  <a:pt x="93914" y="520065"/>
                </a:lnTo>
                <a:lnTo>
                  <a:pt x="94995" y="524827"/>
                </a:lnTo>
                <a:lnTo>
                  <a:pt x="100114" y="537033"/>
                </a:lnTo>
                <a:lnTo>
                  <a:pt x="102326" y="555202"/>
                </a:lnTo>
                <a:lnTo>
                  <a:pt x="102508" y="558729"/>
                </a:lnTo>
                <a:lnTo>
                  <a:pt x="103581" y="562034"/>
                </a:lnTo>
                <a:lnTo>
                  <a:pt x="108691" y="571235"/>
                </a:lnTo>
                <a:lnTo>
                  <a:pt x="110220" y="577097"/>
                </a:lnTo>
                <a:lnTo>
                  <a:pt x="111371" y="596258"/>
                </a:lnTo>
                <a:lnTo>
                  <a:pt x="111434" y="604123"/>
                </a:lnTo>
                <a:lnTo>
                  <a:pt x="112390" y="605631"/>
                </a:lnTo>
                <a:lnTo>
                  <a:pt x="113979" y="606636"/>
                </a:lnTo>
                <a:lnTo>
                  <a:pt x="115991" y="607307"/>
                </a:lnTo>
                <a:lnTo>
                  <a:pt x="117333" y="608706"/>
                </a:lnTo>
                <a:lnTo>
                  <a:pt x="118227" y="610591"/>
                </a:lnTo>
                <a:lnTo>
                  <a:pt x="119984" y="617105"/>
                </a:lnTo>
                <a:lnTo>
                  <a:pt x="120016" y="625792"/>
                </a:lnTo>
                <a:lnTo>
                  <a:pt x="120016" y="618411"/>
                </a:lnTo>
                <a:lnTo>
                  <a:pt x="120968" y="618014"/>
                </a:lnTo>
                <a:lnTo>
                  <a:pt x="131947" y="617324"/>
                </a:lnTo>
                <a:lnTo>
                  <a:pt x="140167" y="617251"/>
                </a:lnTo>
                <a:lnTo>
                  <a:pt x="142975" y="616288"/>
                </a:lnTo>
                <a:lnTo>
                  <a:pt x="151477" y="611334"/>
                </a:lnTo>
                <a:lnTo>
                  <a:pt x="160029" y="608491"/>
                </a:lnTo>
                <a:lnTo>
                  <a:pt x="165740" y="604450"/>
                </a:lnTo>
                <a:lnTo>
                  <a:pt x="169548" y="602992"/>
                </a:lnTo>
                <a:lnTo>
                  <a:pt x="184011" y="600939"/>
                </a:lnTo>
                <a:lnTo>
                  <a:pt x="200360" y="599378"/>
                </a:lnTo>
                <a:lnTo>
                  <a:pt x="217270" y="594259"/>
                </a:lnTo>
                <a:lnTo>
                  <a:pt x="235298" y="591366"/>
                </a:lnTo>
                <a:lnTo>
                  <a:pt x="250310" y="587314"/>
                </a:lnTo>
                <a:lnTo>
                  <a:pt x="266507" y="584878"/>
                </a:lnTo>
                <a:lnTo>
                  <a:pt x="282278" y="583796"/>
                </a:lnTo>
                <a:lnTo>
                  <a:pt x="302819" y="583186"/>
                </a:lnTo>
                <a:lnTo>
                  <a:pt x="318419" y="583044"/>
                </a:lnTo>
                <a:lnTo>
                  <a:pt x="334878" y="580440"/>
                </a:lnTo>
                <a:lnTo>
                  <a:pt x="350765" y="577061"/>
                </a:lnTo>
                <a:lnTo>
                  <a:pt x="371371" y="575158"/>
                </a:lnTo>
                <a:lnTo>
                  <a:pt x="386988" y="574713"/>
                </a:lnTo>
                <a:lnTo>
                  <a:pt x="462947" y="574366"/>
                </a:lnTo>
                <a:lnTo>
                  <a:pt x="685800" y="5743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13"/>
          <p:cNvSpPr/>
          <p:nvPr/>
        </p:nvSpPr>
        <p:spPr>
          <a:xfrm>
            <a:off x="6912292" y="3411858"/>
            <a:ext cx="291466" cy="222883"/>
          </a:xfrm>
          <a:custGeom>
            <a:avLst/>
            <a:gdLst/>
            <a:ahLst/>
            <a:cxnLst/>
            <a:rect l="0" t="0" r="0" b="0"/>
            <a:pathLst>
              <a:path w="291466" h="222883">
                <a:moveTo>
                  <a:pt x="0" y="68577"/>
                </a:moveTo>
                <a:lnTo>
                  <a:pt x="0" y="60004"/>
                </a:lnTo>
                <a:lnTo>
                  <a:pt x="4551" y="60004"/>
                </a:lnTo>
                <a:lnTo>
                  <a:pt x="6844" y="59051"/>
                </a:lnTo>
                <a:lnTo>
                  <a:pt x="14622" y="54112"/>
                </a:lnTo>
                <a:lnTo>
                  <a:pt x="20152" y="52623"/>
                </a:lnTo>
                <a:lnTo>
                  <a:pt x="28619" y="51784"/>
                </a:lnTo>
                <a:lnTo>
                  <a:pt x="36850" y="49048"/>
                </a:lnTo>
                <a:lnTo>
                  <a:pt x="45905" y="45610"/>
                </a:lnTo>
                <a:lnTo>
                  <a:pt x="53105" y="44082"/>
                </a:lnTo>
                <a:lnTo>
                  <a:pt x="62020" y="40863"/>
                </a:lnTo>
                <a:lnTo>
                  <a:pt x="67064" y="38670"/>
                </a:lnTo>
                <a:lnTo>
                  <a:pt x="77749" y="33695"/>
                </a:lnTo>
                <a:lnTo>
                  <a:pt x="83265" y="31035"/>
                </a:lnTo>
                <a:lnTo>
                  <a:pt x="88848" y="29261"/>
                </a:lnTo>
                <a:lnTo>
                  <a:pt x="94474" y="28079"/>
                </a:lnTo>
                <a:lnTo>
                  <a:pt x="100131" y="27290"/>
                </a:lnTo>
                <a:lnTo>
                  <a:pt x="108955" y="23875"/>
                </a:lnTo>
                <a:lnTo>
                  <a:pt x="112641" y="21630"/>
                </a:lnTo>
                <a:lnTo>
                  <a:pt x="117004" y="20134"/>
                </a:lnTo>
                <a:lnTo>
                  <a:pt x="121818" y="19137"/>
                </a:lnTo>
                <a:lnTo>
                  <a:pt x="126932" y="18472"/>
                </a:lnTo>
                <a:lnTo>
                  <a:pt x="135155" y="15193"/>
                </a:lnTo>
                <a:lnTo>
                  <a:pt x="138680" y="12985"/>
                </a:lnTo>
                <a:lnTo>
                  <a:pt x="147678" y="10532"/>
                </a:lnTo>
                <a:lnTo>
                  <a:pt x="152744" y="9878"/>
                </a:lnTo>
                <a:lnTo>
                  <a:pt x="158027" y="9441"/>
                </a:lnTo>
                <a:lnTo>
                  <a:pt x="163454" y="9151"/>
                </a:lnTo>
                <a:lnTo>
                  <a:pt x="168978" y="8957"/>
                </a:lnTo>
                <a:lnTo>
                  <a:pt x="173611" y="7875"/>
                </a:lnTo>
                <a:lnTo>
                  <a:pt x="181301" y="4133"/>
                </a:lnTo>
                <a:lnTo>
                  <a:pt x="185637" y="2754"/>
                </a:lnTo>
                <a:lnTo>
                  <a:pt x="190433" y="1835"/>
                </a:lnTo>
                <a:lnTo>
                  <a:pt x="195536" y="1222"/>
                </a:lnTo>
                <a:lnTo>
                  <a:pt x="203745" y="541"/>
                </a:lnTo>
                <a:lnTo>
                  <a:pt x="212225" y="104"/>
                </a:lnTo>
                <a:lnTo>
                  <a:pt x="220823" y="11"/>
                </a:lnTo>
                <a:lnTo>
                  <a:pt x="227029" y="0"/>
                </a:lnTo>
                <a:lnTo>
                  <a:pt x="228505" y="951"/>
                </a:lnTo>
                <a:lnTo>
                  <a:pt x="229489" y="2538"/>
                </a:lnTo>
                <a:lnTo>
                  <a:pt x="231068" y="7378"/>
                </a:lnTo>
                <a:lnTo>
                  <a:pt x="237272" y="14225"/>
                </a:lnTo>
                <a:lnTo>
                  <a:pt x="238804" y="15845"/>
                </a:lnTo>
                <a:lnTo>
                  <a:pt x="239486" y="19105"/>
                </a:lnTo>
                <a:lnTo>
                  <a:pt x="239788" y="23729"/>
                </a:lnTo>
                <a:lnTo>
                  <a:pt x="239922" y="28959"/>
                </a:lnTo>
                <a:lnTo>
                  <a:pt x="240030" y="78816"/>
                </a:lnTo>
                <a:lnTo>
                  <a:pt x="240983" y="82070"/>
                </a:lnTo>
                <a:lnTo>
                  <a:pt x="244581" y="88226"/>
                </a:lnTo>
                <a:lnTo>
                  <a:pt x="245922" y="92154"/>
                </a:lnTo>
                <a:lnTo>
                  <a:pt x="246815" y="96677"/>
                </a:lnTo>
                <a:lnTo>
                  <a:pt x="247411" y="101598"/>
                </a:lnTo>
                <a:lnTo>
                  <a:pt x="247808" y="105831"/>
                </a:lnTo>
                <a:lnTo>
                  <a:pt x="248073" y="109605"/>
                </a:lnTo>
                <a:lnTo>
                  <a:pt x="248249" y="113074"/>
                </a:lnTo>
                <a:lnTo>
                  <a:pt x="249320" y="117292"/>
                </a:lnTo>
                <a:lnTo>
                  <a:pt x="250986" y="122008"/>
                </a:lnTo>
                <a:lnTo>
                  <a:pt x="253049" y="127058"/>
                </a:lnTo>
                <a:lnTo>
                  <a:pt x="254424" y="131376"/>
                </a:lnTo>
                <a:lnTo>
                  <a:pt x="255341" y="135208"/>
                </a:lnTo>
                <a:lnTo>
                  <a:pt x="256361" y="142006"/>
                </a:lnTo>
                <a:lnTo>
                  <a:pt x="256813" y="148202"/>
                </a:lnTo>
                <a:lnTo>
                  <a:pt x="257886" y="151187"/>
                </a:lnTo>
                <a:lnTo>
                  <a:pt x="261618" y="157045"/>
                </a:lnTo>
                <a:lnTo>
                  <a:pt x="263913" y="162823"/>
                </a:lnTo>
                <a:lnTo>
                  <a:pt x="264524" y="165698"/>
                </a:lnTo>
                <a:lnTo>
                  <a:pt x="267744" y="171432"/>
                </a:lnTo>
                <a:lnTo>
                  <a:pt x="269936" y="174294"/>
                </a:lnTo>
                <a:lnTo>
                  <a:pt x="272371" y="180015"/>
                </a:lnTo>
                <a:lnTo>
                  <a:pt x="273454" y="185732"/>
                </a:lnTo>
                <a:lnTo>
                  <a:pt x="273935" y="191448"/>
                </a:lnTo>
                <a:lnTo>
                  <a:pt x="274149" y="197164"/>
                </a:lnTo>
                <a:lnTo>
                  <a:pt x="274298" y="205560"/>
                </a:lnTo>
                <a:lnTo>
                  <a:pt x="274310" y="209786"/>
                </a:lnTo>
                <a:lnTo>
                  <a:pt x="275266" y="211294"/>
                </a:lnTo>
                <a:lnTo>
                  <a:pt x="276856" y="212299"/>
                </a:lnTo>
                <a:lnTo>
                  <a:pt x="281700" y="213912"/>
                </a:lnTo>
                <a:lnTo>
                  <a:pt x="288549" y="220122"/>
                </a:lnTo>
                <a:lnTo>
                  <a:pt x="291465" y="2228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14"/>
          <p:cNvSpPr/>
          <p:nvPr/>
        </p:nvSpPr>
        <p:spPr>
          <a:xfrm>
            <a:off x="7615237" y="3308985"/>
            <a:ext cx="222886" cy="17145"/>
          </a:xfrm>
          <a:custGeom>
            <a:avLst/>
            <a:gdLst/>
            <a:ahLst/>
            <a:cxnLst/>
            <a:rect l="0" t="0" r="0" b="0"/>
            <a:pathLst>
              <a:path w="222886" h="17145">
                <a:moveTo>
                  <a:pt x="0" y="17144"/>
                </a:moveTo>
                <a:lnTo>
                  <a:pt x="91485" y="17144"/>
                </a:lnTo>
                <a:lnTo>
                  <a:pt x="97186" y="16192"/>
                </a:lnTo>
                <a:lnTo>
                  <a:pt x="102891" y="14605"/>
                </a:lnTo>
                <a:lnTo>
                  <a:pt x="108599" y="12594"/>
                </a:lnTo>
                <a:lnTo>
                  <a:pt x="114309" y="11253"/>
                </a:lnTo>
                <a:lnTo>
                  <a:pt x="120021" y="10360"/>
                </a:lnTo>
                <a:lnTo>
                  <a:pt x="125734" y="9764"/>
                </a:lnTo>
                <a:lnTo>
                  <a:pt x="132400" y="8414"/>
                </a:lnTo>
                <a:lnTo>
                  <a:pt x="139702" y="6562"/>
                </a:lnTo>
                <a:lnTo>
                  <a:pt x="147427" y="4374"/>
                </a:lnTo>
                <a:lnTo>
                  <a:pt x="154482" y="2916"/>
                </a:lnTo>
                <a:lnTo>
                  <a:pt x="161091" y="1944"/>
                </a:lnTo>
                <a:lnTo>
                  <a:pt x="167401" y="1296"/>
                </a:lnTo>
                <a:lnTo>
                  <a:pt x="172561" y="864"/>
                </a:lnTo>
                <a:lnTo>
                  <a:pt x="176954" y="576"/>
                </a:lnTo>
                <a:lnTo>
                  <a:pt x="180833" y="383"/>
                </a:lnTo>
                <a:lnTo>
                  <a:pt x="190226" y="17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15"/>
          <p:cNvSpPr/>
          <p:nvPr/>
        </p:nvSpPr>
        <p:spPr>
          <a:xfrm>
            <a:off x="7632382" y="3394741"/>
            <a:ext cx="274321" cy="17114"/>
          </a:xfrm>
          <a:custGeom>
            <a:avLst/>
            <a:gdLst/>
            <a:ahLst/>
            <a:cxnLst/>
            <a:rect l="0" t="0" r="0" b="0"/>
            <a:pathLst>
              <a:path w="274321" h="17114">
                <a:moveTo>
                  <a:pt x="0" y="17113"/>
                </a:moveTo>
                <a:lnTo>
                  <a:pt x="66227" y="17113"/>
                </a:lnTo>
                <a:lnTo>
                  <a:pt x="72726" y="16161"/>
                </a:lnTo>
                <a:lnTo>
                  <a:pt x="79917" y="14574"/>
                </a:lnTo>
                <a:lnTo>
                  <a:pt x="87568" y="12563"/>
                </a:lnTo>
                <a:lnTo>
                  <a:pt x="94574" y="11222"/>
                </a:lnTo>
                <a:lnTo>
                  <a:pt x="101149" y="10329"/>
                </a:lnTo>
                <a:lnTo>
                  <a:pt x="107438" y="9733"/>
                </a:lnTo>
                <a:lnTo>
                  <a:pt x="114488" y="9336"/>
                </a:lnTo>
                <a:lnTo>
                  <a:pt x="129941" y="8894"/>
                </a:lnTo>
                <a:lnTo>
                  <a:pt x="168210" y="8572"/>
                </a:lnTo>
                <a:lnTo>
                  <a:pt x="174053" y="7609"/>
                </a:lnTo>
                <a:lnTo>
                  <a:pt x="179852" y="6015"/>
                </a:lnTo>
                <a:lnTo>
                  <a:pt x="185624" y="3999"/>
                </a:lnTo>
                <a:lnTo>
                  <a:pt x="192329" y="2656"/>
                </a:lnTo>
                <a:lnTo>
                  <a:pt x="199657" y="1760"/>
                </a:lnTo>
                <a:lnTo>
                  <a:pt x="213514" y="765"/>
                </a:lnTo>
                <a:lnTo>
                  <a:pt x="222848" y="323"/>
                </a:lnTo>
                <a:lnTo>
                  <a:pt x="232711" y="126"/>
                </a:lnTo>
                <a:lnTo>
                  <a:pt x="250014" y="0"/>
                </a:lnTo>
                <a:lnTo>
                  <a:pt x="253355" y="942"/>
                </a:lnTo>
                <a:lnTo>
                  <a:pt x="256533" y="2522"/>
                </a:lnTo>
                <a:lnTo>
                  <a:pt x="259604" y="4529"/>
                </a:lnTo>
                <a:lnTo>
                  <a:pt x="262604" y="5866"/>
                </a:lnTo>
                <a:lnTo>
                  <a:pt x="265557" y="6758"/>
                </a:lnTo>
                <a:lnTo>
                  <a:pt x="27432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16"/>
          <p:cNvSpPr/>
          <p:nvPr/>
        </p:nvSpPr>
        <p:spPr>
          <a:xfrm>
            <a:off x="8009608" y="3154714"/>
            <a:ext cx="385682" cy="351395"/>
          </a:xfrm>
          <a:custGeom>
            <a:avLst/>
            <a:gdLst/>
            <a:ahLst/>
            <a:cxnLst/>
            <a:rect l="0" t="0" r="0" b="0"/>
            <a:pathLst>
              <a:path w="385682" h="351395">
                <a:moveTo>
                  <a:pt x="300001" y="51400"/>
                </a:moveTo>
                <a:lnTo>
                  <a:pt x="300001" y="46850"/>
                </a:lnTo>
                <a:lnTo>
                  <a:pt x="299049" y="45509"/>
                </a:lnTo>
                <a:lnTo>
                  <a:pt x="297462" y="44615"/>
                </a:lnTo>
                <a:lnTo>
                  <a:pt x="292621" y="43181"/>
                </a:lnTo>
                <a:lnTo>
                  <a:pt x="292224" y="42111"/>
                </a:lnTo>
                <a:lnTo>
                  <a:pt x="291586" y="33549"/>
                </a:lnTo>
                <a:lnTo>
                  <a:pt x="291534" y="30927"/>
                </a:lnTo>
                <a:lnTo>
                  <a:pt x="290547" y="28227"/>
                </a:lnTo>
                <a:lnTo>
                  <a:pt x="284057" y="18763"/>
                </a:lnTo>
                <a:lnTo>
                  <a:pt x="274111" y="13049"/>
                </a:lnTo>
                <a:lnTo>
                  <a:pt x="266904" y="10543"/>
                </a:lnTo>
                <a:lnTo>
                  <a:pt x="263649" y="9875"/>
                </a:lnTo>
                <a:lnTo>
                  <a:pt x="257493" y="6592"/>
                </a:lnTo>
                <a:lnTo>
                  <a:pt x="254517" y="4383"/>
                </a:lnTo>
                <a:lnTo>
                  <a:pt x="246132" y="1929"/>
                </a:lnTo>
                <a:lnTo>
                  <a:pt x="236054" y="838"/>
                </a:lnTo>
                <a:lnTo>
                  <a:pt x="225225" y="354"/>
                </a:lnTo>
                <a:lnTo>
                  <a:pt x="208419" y="80"/>
                </a:lnTo>
                <a:lnTo>
                  <a:pt x="186823" y="0"/>
                </a:lnTo>
                <a:lnTo>
                  <a:pt x="179782" y="941"/>
                </a:lnTo>
                <a:lnTo>
                  <a:pt x="173183" y="2521"/>
                </a:lnTo>
                <a:lnTo>
                  <a:pt x="166878" y="4527"/>
                </a:lnTo>
                <a:lnTo>
                  <a:pt x="160770" y="6816"/>
                </a:lnTo>
                <a:lnTo>
                  <a:pt x="148903" y="11900"/>
                </a:lnTo>
                <a:lnTo>
                  <a:pt x="137279" y="17335"/>
                </a:lnTo>
                <a:lnTo>
                  <a:pt x="125762" y="23878"/>
                </a:lnTo>
                <a:lnTo>
                  <a:pt x="114295" y="33136"/>
                </a:lnTo>
                <a:lnTo>
                  <a:pt x="102847" y="41060"/>
                </a:lnTo>
                <a:lnTo>
                  <a:pt x="97128" y="44507"/>
                </a:lnTo>
                <a:lnTo>
                  <a:pt x="83153" y="53417"/>
                </a:lnTo>
                <a:lnTo>
                  <a:pt x="75427" y="58460"/>
                </a:lnTo>
                <a:lnTo>
                  <a:pt x="68369" y="63727"/>
                </a:lnTo>
                <a:lnTo>
                  <a:pt x="61760" y="69143"/>
                </a:lnTo>
                <a:lnTo>
                  <a:pt x="55449" y="74659"/>
                </a:lnTo>
                <a:lnTo>
                  <a:pt x="50289" y="80241"/>
                </a:lnTo>
                <a:lnTo>
                  <a:pt x="45897" y="85868"/>
                </a:lnTo>
                <a:lnTo>
                  <a:pt x="42016" y="91523"/>
                </a:lnTo>
                <a:lnTo>
                  <a:pt x="37524" y="97199"/>
                </a:lnTo>
                <a:lnTo>
                  <a:pt x="32624" y="102888"/>
                </a:lnTo>
                <a:lnTo>
                  <a:pt x="27452" y="108586"/>
                </a:lnTo>
                <a:lnTo>
                  <a:pt x="23052" y="114289"/>
                </a:lnTo>
                <a:lnTo>
                  <a:pt x="19167" y="119996"/>
                </a:lnTo>
                <a:lnTo>
                  <a:pt x="15623" y="125706"/>
                </a:lnTo>
                <a:lnTo>
                  <a:pt x="13260" y="132370"/>
                </a:lnTo>
                <a:lnTo>
                  <a:pt x="11686" y="139670"/>
                </a:lnTo>
                <a:lnTo>
                  <a:pt x="10637" y="147395"/>
                </a:lnTo>
                <a:lnTo>
                  <a:pt x="8984" y="154449"/>
                </a:lnTo>
                <a:lnTo>
                  <a:pt x="6930" y="161057"/>
                </a:lnTo>
                <a:lnTo>
                  <a:pt x="4609" y="167367"/>
                </a:lnTo>
                <a:lnTo>
                  <a:pt x="3061" y="173479"/>
                </a:lnTo>
                <a:lnTo>
                  <a:pt x="2029" y="179459"/>
                </a:lnTo>
                <a:lnTo>
                  <a:pt x="1340" y="185350"/>
                </a:lnTo>
                <a:lnTo>
                  <a:pt x="882" y="192135"/>
                </a:lnTo>
                <a:lnTo>
                  <a:pt x="576" y="199516"/>
                </a:lnTo>
                <a:lnTo>
                  <a:pt x="145" y="221017"/>
                </a:lnTo>
                <a:lnTo>
                  <a:pt x="0" y="245349"/>
                </a:lnTo>
                <a:lnTo>
                  <a:pt x="941" y="251184"/>
                </a:lnTo>
                <a:lnTo>
                  <a:pt x="2520" y="256980"/>
                </a:lnTo>
                <a:lnTo>
                  <a:pt x="4526" y="262748"/>
                </a:lnTo>
                <a:lnTo>
                  <a:pt x="7767" y="267546"/>
                </a:lnTo>
                <a:lnTo>
                  <a:pt x="16450" y="275418"/>
                </a:lnTo>
                <a:lnTo>
                  <a:pt x="24119" y="284631"/>
                </a:lnTo>
                <a:lnTo>
                  <a:pt x="30702" y="295076"/>
                </a:lnTo>
                <a:lnTo>
                  <a:pt x="33791" y="300528"/>
                </a:lnTo>
                <a:lnTo>
                  <a:pt x="36803" y="306068"/>
                </a:lnTo>
                <a:lnTo>
                  <a:pt x="45229" y="314764"/>
                </a:lnTo>
                <a:lnTo>
                  <a:pt x="55324" y="321804"/>
                </a:lnTo>
                <a:lnTo>
                  <a:pt x="66161" y="328107"/>
                </a:lnTo>
                <a:lnTo>
                  <a:pt x="77328" y="334084"/>
                </a:lnTo>
                <a:lnTo>
                  <a:pt x="82973" y="337011"/>
                </a:lnTo>
                <a:lnTo>
                  <a:pt x="89593" y="339915"/>
                </a:lnTo>
                <a:lnTo>
                  <a:pt x="96864" y="342803"/>
                </a:lnTo>
                <a:lnTo>
                  <a:pt x="104569" y="345682"/>
                </a:lnTo>
                <a:lnTo>
                  <a:pt x="112563" y="347600"/>
                </a:lnTo>
                <a:lnTo>
                  <a:pt x="120750" y="348880"/>
                </a:lnTo>
                <a:lnTo>
                  <a:pt x="129065" y="349732"/>
                </a:lnTo>
                <a:lnTo>
                  <a:pt x="137467" y="350301"/>
                </a:lnTo>
                <a:lnTo>
                  <a:pt x="145925" y="350680"/>
                </a:lnTo>
                <a:lnTo>
                  <a:pt x="168943" y="351214"/>
                </a:lnTo>
                <a:lnTo>
                  <a:pt x="198336" y="351394"/>
                </a:lnTo>
                <a:lnTo>
                  <a:pt x="206508" y="350456"/>
                </a:lnTo>
                <a:lnTo>
                  <a:pt x="214812" y="348879"/>
                </a:lnTo>
                <a:lnTo>
                  <a:pt x="223206" y="346874"/>
                </a:lnTo>
                <a:lnTo>
                  <a:pt x="231660" y="344585"/>
                </a:lnTo>
                <a:lnTo>
                  <a:pt x="248672" y="339502"/>
                </a:lnTo>
                <a:lnTo>
                  <a:pt x="257210" y="337766"/>
                </a:lnTo>
                <a:lnTo>
                  <a:pt x="265758" y="336608"/>
                </a:lnTo>
                <a:lnTo>
                  <a:pt x="274315" y="335837"/>
                </a:lnTo>
                <a:lnTo>
                  <a:pt x="281925" y="334370"/>
                </a:lnTo>
                <a:lnTo>
                  <a:pt x="288903" y="332439"/>
                </a:lnTo>
                <a:lnTo>
                  <a:pt x="318341" y="322497"/>
                </a:lnTo>
                <a:lnTo>
                  <a:pt x="329743" y="316985"/>
                </a:lnTo>
                <a:lnTo>
                  <a:pt x="338937" y="311361"/>
                </a:lnTo>
                <a:lnTo>
                  <a:pt x="349374" y="305686"/>
                </a:lnTo>
                <a:lnTo>
                  <a:pt x="361409" y="297136"/>
                </a:lnTo>
                <a:lnTo>
                  <a:pt x="371007" y="288570"/>
                </a:lnTo>
                <a:lnTo>
                  <a:pt x="385214" y="274787"/>
                </a:lnTo>
                <a:lnTo>
                  <a:pt x="385575" y="274434"/>
                </a:lnTo>
                <a:lnTo>
                  <a:pt x="385681" y="269779"/>
                </a:lnTo>
                <a:lnTo>
                  <a:pt x="384744" y="268423"/>
                </a:lnTo>
                <a:lnTo>
                  <a:pt x="383167" y="267520"/>
                </a:lnTo>
                <a:lnTo>
                  <a:pt x="377154" y="2657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17"/>
          <p:cNvSpPr/>
          <p:nvPr/>
        </p:nvSpPr>
        <p:spPr>
          <a:xfrm>
            <a:off x="851534" y="4363402"/>
            <a:ext cx="1140144" cy="1457326"/>
          </a:xfrm>
          <a:custGeom>
            <a:avLst/>
            <a:gdLst/>
            <a:ahLst/>
            <a:cxnLst/>
            <a:rect l="0" t="0" r="0" b="0"/>
            <a:pathLst>
              <a:path w="1140144" h="1457326">
                <a:moveTo>
                  <a:pt x="34290" y="1457325"/>
                </a:moveTo>
                <a:lnTo>
                  <a:pt x="25823" y="1457325"/>
                </a:lnTo>
                <a:lnTo>
                  <a:pt x="30300" y="1452775"/>
                </a:lnTo>
                <a:lnTo>
                  <a:pt x="32582" y="1451434"/>
                </a:lnTo>
                <a:lnTo>
                  <a:pt x="37659" y="1449944"/>
                </a:lnTo>
                <a:lnTo>
                  <a:pt x="39394" y="1448595"/>
                </a:lnTo>
                <a:lnTo>
                  <a:pt x="40550" y="1446742"/>
                </a:lnTo>
                <a:lnTo>
                  <a:pt x="41321" y="1444555"/>
                </a:lnTo>
                <a:lnTo>
                  <a:pt x="42787" y="1443097"/>
                </a:lnTo>
                <a:lnTo>
                  <a:pt x="44718" y="1442125"/>
                </a:lnTo>
                <a:lnTo>
                  <a:pt x="46957" y="1441477"/>
                </a:lnTo>
                <a:lnTo>
                  <a:pt x="51985" y="1438217"/>
                </a:lnTo>
                <a:lnTo>
                  <a:pt x="71470" y="1420063"/>
                </a:lnTo>
                <a:lnTo>
                  <a:pt x="73364" y="1417243"/>
                </a:lnTo>
                <a:lnTo>
                  <a:pt x="76983" y="1408725"/>
                </a:lnTo>
                <a:lnTo>
                  <a:pt x="105759" y="1364545"/>
                </a:lnTo>
                <a:lnTo>
                  <a:pt x="114310" y="1352894"/>
                </a:lnTo>
                <a:lnTo>
                  <a:pt x="142082" y="1322940"/>
                </a:lnTo>
                <a:lnTo>
                  <a:pt x="171437" y="1279262"/>
                </a:lnTo>
                <a:lnTo>
                  <a:pt x="198833" y="1245483"/>
                </a:lnTo>
                <a:lnTo>
                  <a:pt x="208245" y="1228610"/>
                </a:lnTo>
                <a:lnTo>
                  <a:pt x="216696" y="1219784"/>
                </a:lnTo>
                <a:lnTo>
                  <a:pt x="221616" y="1216097"/>
                </a:lnTo>
                <a:lnTo>
                  <a:pt x="229624" y="1206920"/>
                </a:lnTo>
                <a:lnTo>
                  <a:pt x="262977" y="1162932"/>
                </a:lnTo>
                <a:lnTo>
                  <a:pt x="293425" y="1122993"/>
                </a:lnTo>
                <a:lnTo>
                  <a:pt x="319346" y="1093469"/>
                </a:lnTo>
                <a:lnTo>
                  <a:pt x="345233" y="1050620"/>
                </a:lnTo>
                <a:lnTo>
                  <a:pt x="378491" y="1006119"/>
                </a:lnTo>
                <a:lnTo>
                  <a:pt x="413629" y="964899"/>
                </a:lnTo>
                <a:lnTo>
                  <a:pt x="430461" y="936193"/>
                </a:lnTo>
                <a:lnTo>
                  <a:pt x="440871" y="924721"/>
                </a:lnTo>
                <a:lnTo>
                  <a:pt x="456490" y="911955"/>
                </a:lnTo>
                <a:lnTo>
                  <a:pt x="467573" y="896531"/>
                </a:lnTo>
                <a:lnTo>
                  <a:pt x="495356" y="850423"/>
                </a:lnTo>
                <a:lnTo>
                  <a:pt x="503051" y="838023"/>
                </a:lnTo>
                <a:lnTo>
                  <a:pt x="537703" y="797288"/>
                </a:lnTo>
                <a:lnTo>
                  <a:pt x="550480" y="780111"/>
                </a:lnTo>
                <a:lnTo>
                  <a:pt x="580552" y="745809"/>
                </a:lnTo>
                <a:lnTo>
                  <a:pt x="593338" y="728663"/>
                </a:lnTo>
                <a:lnTo>
                  <a:pt x="606652" y="711518"/>
                </a:lnTo>
                <a:lnTo>
                  <a:pt x="619169" y="694373"/>
                </a:lnTo>
                <a:lnTo>
                  <a:pt x="632403" y="677227"/>
                </a:lnTo>
                <a:lnTo>
                  <a:pt x="653878" y="642938"/>
                </a:lnTo>
                <a:lnTo>
                  <a:pt x="666817" y="625793"/>
                </a:lnTo>
                <a:lnTo>
                  <a:pt x="675458" y="613410"/>
                </a:lnTo>
                <a:lnTo>
                  <a:pt x="710411" y="568855"/>
                </a:lnTo>
                <a:lnTo>
                  <a:pt x="731551" y="539166"/>
                </a:lnTo>
                <a:lnTo>
                  <a:pt x="747790" y="514737"/>
                </a:lnTo>
                <a:lnTo>
                  <a:pt x="782875" y="476423"/>
                </a:lnTo>
                <a:lnTo>
                  <a:pt x="808591" y="436953"/>
                </a:lnTo>
                <a:lnTo>
                  <a:pt x="824920" y="411996"/>
                </a:lnTo>
                <a:lnTo>
                  <a:pt x="838146" y="394488"/>
                </a:lnTo>
                <a:lnTo>
                  <a:pt x="859619" y="360059"/>
                </a:lnTo>
                <a:lnTo>
                  <a:pt x="872557" y="342904"/>
                </a:lnTo>
                <a:lnTo>
                  <a:pt x="884963" y="325757"/>
                </a:lnTo>
                <a:lnTo>
                  <a:pt x="898164" y="308611"/>
                </a:lnTo>
                <a:lnTo>
                  <a:pt x="910648" y="291465"/>
                </a:lnTo>
                <a:lnTo>
                  <a:pt x="927382" y="273156"/>
                </a:lnTo>
                <a:lnTo>
                  <a:pt x="933823" y="261420"/>
                </a:lnTo>
                <a:lnTo>
                  <a:pt x="940813" y="247632"/>
                </a:lnTo>
                <a:lnTo>
                  <a:pt x="975118" y="202137"/>
                </a:lnTo>
                <a:lnTo>
                  <a:pt x="1010029" y="157134"/>
                </a:lnTo>
                <a:lnTo>
                  <a:pt x="1040017" y="113108"/>
                </a:lnTo>
                <a:lnTo>
                  <a:pt x="1051538" y="98048"/>
                </a:lnTo>
                <a:lnTo>
                  <a:pt x="1060126" y="87895"/>
                </a:lnTo>
                <a:lnTo>
                  <a:pt x="1067751" y="74197"/>
                </a:lnTo>
                <a:lnTo>
                  <a:pt x="1071386" y="63683"/>
                </a:lnTo>
                <a:lnTo>
                  <a:pt x="1078072" y="54535"/>
                </a:lnTo>
                <a:lnTo>
                  <a:pt x="1083346" y="48685"/>
                </a:lnTo>
                <a:lnTo>
                  <a:pt x="1085133" y="45792"/>
                </a:lnTo>
                <a:lnTo>
                  <a:pt x="1088601" y="37169"/>
                </a:lnTo>
                <a:lnTo>
                  <a:pt x="1097824" y="25722"/>
                </a:lnTo>
                <a:lnTo>
                  <a:pt x="1100500" y="22863"/>
                </a:lnTo>
                <a:lnTo>
                  <a:pt x="1103237" y="20957"/>
                </a:lnTo>
                <a:lnTo>
                  <a:pt x="1108818" y="18839"/>
                </a:lnTo>
                <a:lnTo>
                  <a:pt x="1110687" y="17322"/>
                </a:lnTo>
                <a:lnTo>
                  <a:pt x="1111933" y="15358"/>
                </a:lnTo>
                <a:lnTo>
                  <a:pt x="1113318" y="10636"/>
                </a:lnTo>
                <a:lnTo>
                  <a:pt x="1113933" y="5362"/>
                </a:lnTo>
                <a:lnTo>
                  <a:pt x="1115050" y="3575"/>
                </a:lnTo>
                <a:lnTo>
                  <a:pt x="1116747" y="2383"/>
                </a:lnTo>
                <a:lnTo>
                  <a:pt x="1121763" y="471"/>
                </a:lnTo>
                <a:lnTo>
                  <a:pt x="1139789" y="0"/>
                </a:lnTo>
                <a:lnTo>
                  <a:pt x="1140143" y="45476"/>
                </a:lnTo>
                <a:lnTo>
                  <a:pt x="1140143" y="58771"/>
                </a:lnTo>
                <a:lnTo>
                  <a:pt x="1137603" y="69301"/>
                </a:lnTo>
                <a:lnTo>
                  <a:pt x="1134251" y="80330"/>
                </a:lnTo>
                <a:lnTo>
                  <a:pt x="1131727" y="122574"/>
                </a:lnTo>
                <a:lnTo>
                  <a:pt x="1130639" y="157323"/>
                </a:lnTo>
                <a:lnTo>
                  <a:pt x="1119641" y="197565"/>
                </a:lnTo>
                <a:lnTo>
                  <a:pt x="1110333" y="241256"/>
                </a:lnTo>
                <a:lnTo>
                  <a:pt x="1106443" y="283054"/>
                </a:lnTo>
                <a:lnTo>
                  <a:pt x="1105163" y="300109"/>
                </a:lnTo>
                <a:lnTo>
                  <a:pt x="1098507" y="342909"/>
                </a:lnTo>
                <a:lnTo>
                  <a:pt x="1090657" y="385764"/>
                </a:lnTo>
                <a:lnTo>
                  <a:pt x="1088012" y="428625"/>
                </a:lnTo>
                <a:lnTo>
                  <a:pt x="1081361" y="471488"/>
                </a:lnTo>
                <a:lnTo>
                  <a:pt x="1073512" y="516890"/>
                </a:lnTo>
                <a:lnTo>
                  <a:pt x="1071948" y="556021"/>
                </a:lnTo>
                <a:lnTo>
                  <a:pt x="1064829" y="599918"/>
                </a:lnTo>
                <a:lnTo>
                  <a:pt x="1063232" y="641964"/>
                </a:lnTo>
                <a:lnTo>
                  <a:pt x="1063022" y="682967"/>
                </a:lnTo>
                <a:lnTo>
                  <a:pt x="1055612" y="732436"/>
                </a:lnTo>
                <a:lnTo>
                  <a:pt x="1047790" y="772022"/>
                </a:lnTo>
                <a:lnTo>
                  <a:pt x="1046102" y="814453"/>
                </a:lnTo>
                <a:lnTo>
                  <a:pt x="1044969" y="839172"/>
                </a:lnTo>
                <a:lnTo>
                  <a:pt x="1039075" y="867614"/>
                </a:lnTo>
                <a:lnTo>
                  <a:pt x="1037510" y="908921"/>
                </a:lnTo>
                <a:lnTo>
                  <a:pt x="1037274" y="1021320"/>
                </a:lnTo>
                <a:lnTo>
                  <a:pt x="1030488" y="1060608"/>
                </a:lnTo>
                <a:lnTo>
                  <a:pt x="1028857" y="1099611"/>
                </a:lnTo>
                <a:lnTo>
                  <a:pt x="1028732" y="1127480"/>
                </a:lnTo>
                <a:lnTo>
                  <a:pt x="1026174" y="1139595"/>
                </a:lnTo>
                <a:lnTo>
                  <a:pt x="1022815" y="1152281"/>
                </a:lnTo>
                <a:lnTo>
                  <a:pt x="1020285" y="1197066"/>
                </a:lnTo>
                <a:lnTo>
                  <a:pt x="1020128" y="1421810"/>
                </a:lnTo>
                <a:lnTo>
                  <a:pt x="1019175" y="1422218"/>
                </a:lnTo>
                <a:lnTo>
                  <a:pt x="1011586" y="1423033"/>
                </a:lnTo>
                <a:lnTo>
                  <a:pt x="1011565" y="1427585"/>
                </a:lnTo>
                <a:lnTo>
                  <a:pt x="1010609" y="1428926"/>
                </a:lnTo>
                <a:lnTo>
                  <a:pt x="1009020" y="1429820"/>
                </a:lnTo>
                <a:lnTo>
                  <a:pt x="1003336" y="1431503"/>
                </a:lnTo>
                <a:lnTo>
                  <a:pt x="998537" y="1431577"/>
                </a:lnTo>
                <a:lnTo>
                  <a:pt x="997161" y="1432539"/>
                </a:lnTo>
                <a:lnTo>
                  <a:pt x="996244" y="1434134"/>
                </a:lnTo>
                <a:lnTo>
                  <a:pt x="994773" y="1438986"/>
                </a:lnTo>
                <a:lnTo>
                  <a:pt x="993699" y="1439384"/>
                </a:lnTo>
                <a:lnTo>
                  <a:pt x="978820" y="1440149"/>
                </a:lnTo>
                <a:lnTo>
                  <a:pt x="965470" y="1440177"/>
                </a:lnTo>
                <a:lnTo>
                  <a:pt x="963687" y="1441131"/>
                </a:lnTo>
                <a:lnTo>
                  <a:pt x="962498" y="1442719"/>
                </a:lnTo>
                <a:lnTo>
                  <a:pt x="961706" y="1444730"/>
                </a:lnTo>
                <a:lnTo>
                  <a:pt x="960225" y="1446071"/>
                </a:lnTo>
                <a:lnTo>
                  <a:pt x="958285" y="1446965"/>
                </a:lnTo>
                <a:lnTo>
                  <a:pt x="953590" y="1447958"/>
                </a:lnTo>
                <a:lnTo>
                  <a:pt x="920109" y="1448746"/>
                </a:lnTo>
                <a:lnTo>
                  <a:pt x="875913" y="1448752"/>
                </a:lnTo>
                <a:lnTo>
                  <a:pt x="865227" y="1446213"/>
                </a:lnTo>
                <a:lnTo>
                  <a:pt x="851041" y="1441968"/>
                </a:lnTo>
                <a:lnTo>
                  <a:pt x="827858" y="1440416"/>
                </a:lnTo>
                <a:lnTo>
                  <a:pt x="764726" y="1440184"/>
                </a:lnTo>
                <a:lnTo>
                  <a:pt x="646988" y="1440180"/>
                </a:lnTo>
                <a:lnTo>
                  <a:pt x="610592" y="1446965"/>
                </a:lnTo>
                <a:lnTo>
                  <a:pt x="581621" y="1448399"/>
                </a:lnTo>
                <a:lnTo>
                  <a:pt x="504961" y="1448746"/>
                </a:lnTo>
                <a:lnTo>
                  <a:pt x="393980" y="1448752"/>
                </a:lnTo>
                <a:lnTo>
                  <a:pt x="351426" y="1441968"/>
                </a:lnTo>
                <a:lnTo>
                  <a:pt x="317174" y="1440533"/>
                </a:lnTo>
                <a:lnTo>
                  <a:pt x="265906" y="1440201"/>
                </a:lnTo>
                <a:lnTo>
                  <a:pt x="0" y="14401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18"/>
          <p:cNvSpPr/>
          <p:nvPr/>
        </p:nvSpPr>
        <p:spPr>
          <a:xfrm>
            <a:off x="4280649" y="4141064"/>
            <a:ext cx="402794" cy="436652"/>
          </a:xfrm>
          <a:custGeom>
            <a:avLst/>
            <a:gdLst/>
            <a:ahLst/>
            <a:cxnLst/>
            <a:rect l="0" t="0" r="0" b="0"/>
            <a:pathLst>
              <a:path w="402794" h="436652">
                <a:moveTo>
                  <a:pt x="25603" y="368071"/>
                </a:moveTo>
                <a:lnTo>
                  <a:pt x="0" y="368071"/>
                </a:lnTo>
                <a:lnTo>
                  <a:pt x="4470" y="363520"/>
                </a:lnTo>
                <a:lnTo>
                  <a:pt x="5799" y="361227"/>
                </a:lnTo>
                <a:lnTo>
                  <a:pt x="8623" y="353449"/>
                </a:lnTo>
                <a:lnTo>
                  <a:pt x="12659" y="347920"/>
                </a:lnTo>
                <a:lnTo>
                  <a:pt x="14116" y="344159"/>
                </a:lnTo>
                <a:lnTo>
                  <a:pt x="17120" y="328813"/>
                </a:lnTo>
                <a:lnTo>
                  <a:pt x="18995" y="321896"/>
                </a:lnTo>
                <a:lnTo>
                  <a:pt x="23618" y="306591"/>
                </a:lnTo>
                <a:lnTo>
                  <a:pt x="28849" y="290264"/>
                </a:lnTo>
                <a:lnTo>
                  <a:pt x="31576" y="280957"/>
                </a:lnTo>
                <a:lnTo>
                  <a:pt x="37148" y="260456"/>
                </a:lnTo>
                <a:lnTo>
                  <a:pt x="40920" y="250607"/>
                </a:lnTo>
                <a:lnTo>
                  <a:pt x="45339" y="241184"/>
                </a:lnTo>
                <a:lnTo>
                  <a:pt x="50190" y="232045"/>
                </a:lnTo>
                <a:lnTo>
                  <a:pt x="54377" y="222142"/>
                </a:lnTo>
                <a:lnTo>
                  <a:pt x="58121" y="211730"/>
                </a:lnTo>
                <a:lnTo>
                  <a:pt x="61569" y="200979"/>
                </a:lnTo>
                <a:lnTo>
                  <a:pt x="65773" y="190953"/>
                </a:lnTo>
                <a:lnTo>
                  <a:pt x="70480" y="181412"/>
                </a:lnTo>
                <a:lnTo>
                  <a:pt x="75524" y="172194"/>
                </a:lnTo>
                <a:lnTo>
                  <a:pt x="79838" y="162239"/>
                </a:lnTo>
                <a:lnTo>
                  <a:pt x="83668" y="151792"/>
                </a:lnTo>
                <a:lnTo>
                  <a:pt x="87173" y="141018"/>
                </a:lnTo>
                <a:lnTo>
                  <a:pt x="91415" y="130977"/>
                </a:lnTo>
                <a:lnTo>
                  <a:pt x="96147" y="121426"/>
                </a:lnTo>
                <a:lnTo>
                  <a:pt x="101207" y="112201"/>
                </a:lnTo>
                <a:lnTo>
                  <a:pt x="105533" y="103193"/>
                </a:lnTo>
                <a:lnTo>
                  <a:pt x="109370" y="94330"/>
                </a:lnTo>
                <a:lnTo>
                  <a:pt x="112880" y="85565"/>
                </a:lnTo>
                <a:lnTo>
                  <a:pt x="116173" y="77816"/>
                </a:lnTo>
                <a:lnTo>
                  <a:pt x="122371" y="64126"/>
                </a:lnTo>
                <a:lnTo>
                  <a:pt x="130841" y="51692"/>
                </a:lnTo>
                <a:lnTo>
                  <a:pt x="140003" y="39815"/>
                </a:lnTo>
                <a:lnTo>
                  <a:pt x="147250" y="28187"/>
                </a:lnTo>
                <a:lnTo>
                  <a:pt x="156685" y="15481"/>
                </a:lnTo>
                <a:lnTo>
                  <a:pt x="165142" y="8799"/>
                </a:lnTo>
                <a:lnTo>
                  <a:pt x="174298" y="3607"/>
                </a:lnTo>
                <a:lnTo>
                  <a:pt x="181542" y="1299"/>
                </a:lnTo>
                <a:lnTo>
                  <a:pt x="190976" y="0"/>
                </a:lnTo>
                <a:lnTo>
                  <a:pt x="193954" y="770"/>
                </a:lnTo>
                <a:lnTo>
                  <a:pt x="199803" y="4166"/>
                </a:lnTo>
                <a:lnTo>
                  <a:pt x="208451" y="11433"/>
                </a:lnTo>
                <a:lnTo>
                  <a:pt x="217047" y="24169"/>
                </a:lnTo>
                <a:lnTo>
                  <a:pt x="222766" y="34568"/>
                </a:lnTo>
                <a:lnTo>
                  <a:pt x="231342" y="51133"/>
                </a:lnTo>
                <a:lnTo>
                  <a:pt x="242773" y="73796"/>
                </a:lnTo>
                <a:lnTo>
                  <a:pt x="245630" y="80448"/>
                </a:lnTo>
                <a:lnTo>
                  <a:pt x="248488" y="87739"/>
                </a:lnTo>
                <a:lnTo>
                  <a:pt x="251345" y="95458"/>
                </a:lnTo>
                <a:lnTo>
                  <a:pt x="255155" y="103462"/>
                </a:lnTo>
                <a:lnTo>
                  <a:pt x="259601" y="111655"/>
                </a:lnTo>
                <a:lnTo>
                  <a:pt x="264469" y="119974"/>
                </a:lnTo>
                <a:lnTo>
                  <a:pt x="268667" y="128378"/>
                </a:lnTo>
                <a:lnTo>
                  <a:pt x="272418" y="136838"/>
                </a:lnTo>
                <a:lnTo>
                  <a:pt x="275872" y="145336"/>
                </a:lnTo>
                <a:lnTo>
                  <a:pt x="279126" y="152906"/>
                </a:lnTo>
                <a:lnTo>
                  <a:pt x="285282" y="166397"/>
                </a:lnTo>
                <a:lnTo>
                  <a:pt x="288258" y="173614"/>
                </a:lnTo>
                <a:lnTo>
                  <a:pt x="291194" y="181283"/>
                </a:lnTo>
                <a:lnTo>
                  <a:pt x="296996" y="197424"/>
                </a:lnTo>
                <a:lnTo>
                  <a:pt x="302749" y="214122"/>
                </a:lnTo>
                <a:lnTo>
                  <a:pt x="306570" y="222576"/>
                </a:lnTo>
                <a:lnTo>
                  <a:pt x="311022" y="231069"/>
                </a:lnTo>
                <a:lnTo>
                  <a:pt x="315895" y="239589"/>
                </a:lnTo>
                <a:lnTo>
                  <a:pt x="320096" y="248126"/>
                </a:lnTo>
                <a:lnTo>
                  <a:pt x="323849" y="256675"/>
                </a:lnTo>
                <a:lnTo>
                  <a:pt x="327304" y="265232"/>
                </a:lnTo>
                <a:lnTo>
                  <a:pt x="333682" y="282360"/>
                </a:lnTo>
                <a:lnTo>
                  <a:pt x="336717" y="290927"/>
                </a:lnTo>
                <a:lnTo>
                  <a:pt x="339692" y="298544"/>
                </a:lnTo>
                <a:lnTo>
                  <a:pt x="345538" y="312088"/>
                </a:lnTo>
                <a:lnTo>
                  <a:pt x="351312" y="324457"/>
                </a:lnTo>
                <a:lnTo>
                  <a:pt x="374216" y="370898"/>
                </a:lnTo>
                <a:lnTo>
                  <a:pt x="379932" y="382345"/>
                </a:lnTo>
                <a:lnTo>
                  <a:pt x="383108" y="393782"/>
                </a:lnTo>
                <a:lnTo>
                  <a:pt x="383954" y="399499"/>
                </a:lnTo>
                <a:lnTo>
                  <a:pt x="387435" y="408391"/>
                </a:lnTo>
                <a:lnTo>
                  <a:pt x="394750" y="418753"/>
                </a:lnTo>
                <a:lnTo>
                  <a:pt x="401205" y="426236"/>
                </a:lnTo>
                <a:lnTo>
                  <a:pt x="401734" y="427802"/>
                </a:lnTo>
                <a:lnTo>
                  <a:pt x="402793" y="4366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19"/>
          <p:cNvSpPr/>
          <p:nvPr/>
        </p:nvSpPr>
        <p:spPr>
          <a:xfrm>
            <a:off x="4246245" y="4380547"/>
            <a:ext cx="420053" cy="94299"/>
          </a:xfrm>
          <a:custGeom>
            <a:avLst/>
            <a:gdLst/>
            <a:ahLst/>
            <a:cxnLst/>
            <a:rect l="0" t="0" r="0" b="0"/>
            <a:pathLst>
              <a:path w="420053" h="94299">
                <a:moveTo>
                  <a:pt x="0" y="94298"/>
                </a:moveTo>
                <a:lnTo>
                  <a:pt x="4550" y="94298"/>
                </a:lnTo>
                <a:lnTo>
                  <a:pt x="5891" y="93345"/>
                </a:lnTo>
                <a:lnTo>
                  <a:pt x="6785" y="91758"/>
                </a:lnTo>
                <a:lnTo>
                  <a:pt x="7381" y="89747"/>
                </a:lnTo>
                <a:lnTo>
                  <a:pt x="9683" y="88406"/>
                </a:lnTo>
                <a:lnTo>
                  <a:pt x="21072" y="85567"/>
                </a:lnTo>
                <a:lnTo>
                  <a:pt x="24525" y="83715"/>
                </a:lnTo>
                <a:lnTo>
                  <a:pt x="27780" y="81527"/>
                </a:lnTo>
                <a:lnTo>
                  <a:pt x="32807" y="79117"/>
                </a:lnTo>
                <a:lnTo>
                  <a:pt x="39016" y="76557"/>
                </a:lnTo>
                <a:lnTo>
                  <a:pt x="46013" y="73898"/>
                </a:lnTo>
                <a:lnTo>
                  <a:pt x="52583" y="71173"/>
                </a:lnTo>
                <a:lnTo>
                  <a:pt x="58868" y="68404"/>
                </a:lnTo>
                <a:lnTo>
                  <a:pt x="64962" y="65605"/>
                </a:lnTo>
                <a:lnTo>
                  <a:pt x="71883" y="62787"/>
                </a:lnTo>
                <a:lnTo>
                  <a:pt x="79354" y="59955"/>
                </a:lnTo>
                <a:lnTo>
                  <a:pt x="87193" y="57115"/>
                </a:lnTo>
                <a:lnTo>
                  <a:pt x="95276" y="55222"/>
                </a:lnTo>
                <a:lnTo>
                  <a:pt x="103522" y="53960"/>
                </a:lnTo>
                <a:lnTo>
                  <a:pt x="111877" y="53118"/>
                </a:lnTo>
                <a:lnTo>
                  <a:pt x="120304" y="51604"/>
                </a:lnTo>
                <a:lnTo>
                  <a:pt x="128780" y="49643"/>
                </a:lnTo>
                <a:lnTo>
                  <a:pt x="177367" y="36912"/>
                </a:lnTo>
                <a:lnTo>
                  <a:pt x="205905" y="28505"/>
                </a:lnTo>
                <a:lnTo>
                  <a:pt x="227086" y="22829"/>
                </a:lnTo>
                <a:lnTo>
                  <a:pt x="237115" y="20934"/>
                </a:lnTo>
                <a:lnTo>
                  <a:pt x="246659" y="19671"/>
                </a:lnTo>
                <a:lnTo>
                  <a:pt x="255879" y="18829"/>
                </a:lnTo>
                <a:lnTo>
                  <a:pt x="263931" y="18268"/>
                </a:lnTo>
                <a:lnTo>
                  <a:pt x="271204" y="17894"/>
                </a:lnTo>
                <a:lnTo>
                  <a:pt x="277957" y="17644"/>
                </a:lnTo>
                <a:lnTo>
                  <a:pt x="305666" y="17293"/>
                </a:lnTo>
                <a:lnTo>
                  <a:pt x="314267" y="15339"/>
                </a:lnTo>
                <a:lnTo>
                  <a:pt x="321906" y="12131"/>
                </a:lnTo>
                <a:lnTo>
                  <a:pt x="328904" y="8087"/>
                </a:lnTo>
                <a:lnTo>
                  <a:pt x="335474" y="5392"/>
                </a:lnTo>
                <a:lnTo>
                  <a:pt x="341759" y="3594"/>
                </a:lnTo>
                <a:lnTo>
                  <a:pt x="353823" y="1597"/>
                </a:lnTo>
                <a:lnTo>
                  <a:pt x="365535" y="710"/>
                </a:lnTo>
                <a:lnTo>
                  <a:pt x="377089" y="316"/>
                </a:lnTo>
                <a:lnTo>
                  <a:pt x="402146" y="28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20"/>
          <p:cNvSpPr/>
          <p:nvPr/>
        </p:nvSpPr>
        <p:spPr>
          <a:xfrm>
            <a:off x="4957807" y="4132052"/>
            <a:ext cx="445726" cy="351322"/>
          </a:xfrm>
          <a:custGeom>
            <a:avLst/>
            <a:gdLst/>
            <a:ahLst/>
            <a:cxnLst/>
            <a:rect l="0" t="0" r="0" b="0"/>
            <a:pathLst>
              <a:path w="445726" h="351322">
                <a:moveTo>
                  <a:pt x="239985" y="17038"/>
                </a:moveTo>
                <a:lnTo>
                  <a:pt x="226966" y="4019"/>
                </a:lnTo>
                <a:lnTo>
                  <a:pt x="224638" y="2644"/>
                </a:lnTo>
                <a:lnTo>
                  <a:pt x="219512" y="1115"/>
                </a:lnTo>
                <a:lnTo>
                  <a:pt x="205633" y="53"/>
                </a:lnTo>
                <a:lnTo>
                  <a:pt x="202796" y="0"/>
                </a:lnTo>
                <a:lnTo>
                  <a:pt x="194564" y="2480"/>
                </a:lnTo>
                <a:lnTo>
                  <a:pt x="185508" y="5805"/>
                </a:lnTo>
                <a:lnTo>
                  <a:pt x="173149" y="8629"/>
                </a:lnTo>
                <a:lnTo>
                  <a:pt x="159798" y="12666"/>
                </a:lnTo>
                <a:lnTo>
                  <a:pt x="146879" y="17635"/>
                </a:lnTo>
                <a:lnTo>
                  <a:pt x="134787" y="23971"/>
                </a:lnTo>
                <a:lnTo>
                  <a:pt x="117270" y="37295"/>
                </a:lnTo>
                <a:lnTo>
                  <a:pt x="105752" y="44456"/>
                </a:lnTo>
                <a:lnTo>
                  <a:pt x="94283" y="53354"/>
                </a:lnTo>
                <a:lnTo>
                  <a:pt x="82836" y="63658"/>
                </a:lnTo>
                <a:lnTo>
                  <a:pt x="71399" y="74588"/>
                </a:lnTo>
                <a:lnTo>
                  <a:pt x="54249" y="91451"/>
                </a:lnTo>
                <a:lnTo>
                  <a:pt x="48534" y="98079"/>
                </a:lnTo>
                <a:lnTo>
                  <a:pt x="42819" y="105356"/>
                </a:lnTo>
                <a:lnTo>
                  <a:pt x="37104" y="113064"/>
                </a:lnTo>
                <a:lnTo>
                  <a:pt x="32341" y="120107"/>
                </a:lnTo>
                <a:lnTo>
                  <a:pt x="28213" y="126708"/>
                </a:lnTo>
                <a:lnTo>
                  <a:pt x="24508" y="133014"/>
                </a:lnTo>
                <a:lnTo>
                  <a:pt x="21086" y="139123"/>
                </a:lnTo>
                <a:lnTo>
                  <a:pt x="14744" y="150990"/>
                </a:lnTo>
                <a:lnTo>
                  <a:pt x="11720" y="157774"/>
                </a:lnTo>
                <a:lnTo>
                  <a:pt x="8750" y="165155"/>
                </a:lnTo>
                <a:lnTo>
                  <a:pt x="5819" y="172932"/>
                </a:lnTo>
                <a:lnTo>
                  <a:pt x="3864" y="180022"/>
                </a:lnTo>
                <a:lnTo>
                  <a:pt x="2561" y="186654"/>
                </a:lnTo>
                <a:lnTo>
                  <a:pt x="1692" y="192980"/>
                </a:lnTo>
                <a:lnTo>
                  <a:pt x="1113" y="199103"/>
                </a:lnTo>
                <a:lnTo>
                  <a:pt x="727" y="205089"/>
                </a:lnTo>
                <a:lnTo>
                  <a:pt x="470" y="210986"/>
                </a:lnTo>
                <a:lnTo>
                  <a:pt x="184" y="222617"/>
                </a:lnTo>
                <a:lnTo>
                  <a:pt x="0" y="250157"/>
                </a:lnTo>
                <a:lnTo>
                  <a:pt x="937" y="257223"/>
                </a:lnTo>
                <a:lnTo>
                  <a:pt x="2515" y="263838"/>
                </a:lnTo>
                <a:lnTo>
                  <a:pt x="4519" y="270154"/>
                </a:lnTo>
                <a:lnTo>
                  <a:pt x="6808" y="276270"/>
                </a:lnTo>
                <a:lnTo>
                  <a:pt x="9286" y="282251"/>
                </a:lnTo>
                <a:lnTo>
                  <a:pt x="11891" y="288144"/>
                </a:lnTo>
                <a:lnTo>
                  <a:pt x="17325" y="299772"/>
                </a:lnTo>
                <a:lnTo>
                  <a:pt x="20108" y="305539"/>
                </a:lnTo>
                <a:lnTo>
                  <a:pt x="23867" y="310338"/>
                </a:lnTo>
                <a:lnTo>
                  <a:pt x="33125" y="318208"/>
                </a:lnTo>
                <a:lnTo>
                  <a:pt x="43590" y="324881"/>
                </a:lnTo>
                <a:lnTo>
                  <a:pt x="54591" y="331022"/>
                </a:lnTo>
                <a:lnTo>
                  <a:pt x="71494" y="339834"/>
                </a:lnTo>
                <a:lnTo>
                  <a:pt x="82868" y="345605"/>
                </a:lnTo>
                <a:lnTo>
                  <a:pt x="89520" y="347525"/>
                </a:lnTo>
                <a:lnTo>
                  <a:pt x="96813" y="348805"/>
                </a:lnTo>
                <a:lnTo>
                  <a:pt x="104532" y="349658"/>
                </a:lnTo>
                <a:lnTo>
                  <a:pt x="118189" y="350607"/>
                </a:lnTo>
                <a:lnTo>
                  <a:pt x="131561" y="351028"/>
                </a:lnTo>
                <a:lnTo>
                  <a:pt x="171803" y="351321"/>
                </a:lnTo>
                <a:lnTo>
                  <a:pt x="180243" y="350383"/>
                </a:lnTo>
                <a:lnTo>
                  <a:pt x="188727" y="348805"/>
                </a:lnTo>
                <a:lnTo>
                  <a:pt x="197240" y="346801"/>
                </a:lnTo>
                <a:lnTo>
                  <a:pt x="205773" y="343560"/>
                </a:lnTo>
                <a:lnTo>
                  <a:pt x="214320" y="339494"/>
                </a:lnTo>
                <a:lnTo>
                  <a:pt x="222875" y="334879"/>
                </a:lnTo>
                <a:lnTo>
                  <a:pt x="231436" y="330849"/>
                </a:lnTo>
                <a:lnTo>
                  <a:pt x="240001" y="327211"/>
                </a:lnTo>
                <a:lnTo>
                  <a:pt x="248568" y="323832"/>
                </a:lnTo>
                <a:lnTo>
                  <a:pt x="257137" y="319675"/>
                </a:lnTo>
                <a:lnTo>
                  <a:pt x="265707" y="314999"/>
                </a:lnTo>
                <a:lnTo>
                  <a:pt x="274278" y="309976"/>
                </a:lnTo>
                <a:lnTo>
                  <a:pt x="282850" y="305675"/>
                </a:lnTo>
                <a:lnTo>
                  <a:pt x="291422" y="301854"/>
                </a:lnTo>
                <a:lnTo>
                  <a:pt x="299994" y="298356"/>
                </a:lnTo>
                <a:lnTo>
                  <a:pt x="308566" y="294118"/>
                </a:lnTo>
                <a:lnTo>
                  <a:pt x="317138" y="289388"/>
                </a:lnTo>
                <a:lnTo>
                  <a:pt x="325711" y="284329"/>
                </a:lnTo>
                <a:lnTo>
                  <a:pt x="333330" y="279052"/>
                </a:lnTo>
                <a:lnTo>
                  <a:pt x="346877" y="268109"/>
                </a:lnTo>
                <a:lnTo>
                  <a:pt x="354109" y="263475"/>
                </a:lnTo>
                <a:lnTo>
                  <a:pt x="361787" y="259434"/>
                </a:lnTo>
                <a:lnTo>
                  <a:pt x="376987" y="252405"/>
                </a:lnTo>
                <a:lnTo>
                  <a:pt x="402267" y="240131"/>
                </a:lnTo>
                <a:lnTo>
                  <a:pt x="413075" y="234300"/>
                </a:lnTo>
                <a:lnTo>
                  <a:pt x="421054" y="228534"/>
                </a:lnTo>
                <a:lnTo>
                  <a:pt x="425468" y="226615"/>
                </a:lnTo>
                <a:lnTo>
                  <a:pt x="430315" y="225336"/>
                </a:lnTo>
                <a:lnTo>
                  <a:pt x="445725" y="2227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21"/>
          <p:cNvSpPr/>
          <p:nvPr/>
        </p:nvSpPr>
        <p:spPr>
          <a:xfrm>
            <a:off x="5583554" y="4123372"/>
            <a:ext cx="102872" cy="394336"/>
          </a:xfrm>
          <a:custGeom>
            <a:avLst/>
            <a:gdLst/>
            <a:ahLst/>
            <a:cxnLst/>
            <a:rect l="0" t="0" r="0" b="0"/>
            <a:pathLst>
              <a:path w="102872" h="394336">
                <a:moveTo>
                  <a:pt x="0" y="0"/>
                </a:moveTo>
                <a:lnTo>
                  <a:pt x="0" y="12770"/>
                </a:lnTo>
                <a:lnTo>
                  <a:pt x="2541" y="20281"/>
                </a:lnTo>
                <a:lnTo>
                  <a:pt x="4551" y="24951"/>
                </a:lnTo>
                <a:lnTo>
                  <a:pt x="6786" y="35219"/>
                </a:lnTo>
                <a:lnTo>
                  <a:pt x="7779" y="47085"/>
                </a:lnTo>
                <a:lnTo>
                  <a:pt x="8220" y="61884"/>
                </a:lnTo>
                <a:lnTo>
                  <a:pt x="9290" y="68879"/>
                </a:lnTo>
                <a:lnTo>
                  <a:pt x="10956" y="75447"/>
                </a:lnTo>
                <a:lnTo>
                  <a:pt x="20474" y="104226"/>
                </a:lnTo>
                <a:lnTo>
                  <a:pt x="22222" y="112347"/>
                </a:lnTo>
                <a:lnTo>
                  <a:pt x="23387" y="120618"/>
                </a:lnTo>
                <a:lnTo>
                  <a:pt x="24164" y="128989"/>
                </a:lnTo>
                <a:lnTo>
                  <a:pt x="25635" y="137428"/>
                </a:lnTo>
                <a:lnTo>
                  <a:pt x="27568" y="145911"/>
                </a:lnTo>
                <a:lnTo>
                  <a:pt x="29809" y="154424"/>
                </a:lnTo>
                <a:lnTo>
                  <a:pt x="32255" y="162957"/>
                </a:lnTo>
                <a:lnTo>
                  <a:pt x="40249" y="189571"/>
                </a:lnTo>
                <a:lnTo>
                  <a:pt x="45829" y="210301"/>
                </a:lnTo>
                <a:lnTo>
                  <a:pt x="48651" y="219258"/>
                </a:lnTo>
                <a:lnTo>
                  <a:pt x="51484" y="227135"/>
                </a:lnTo>
                <a:lnTo>
                  <a:pt x="54325" y="234291"/>
                </a:lnTo>
                <a:lnTo>
                  <a:pt x="56219" y="241919"/>
                </a:lnTo>
                <a:lnTo>
                  <a:pt x="57483" y="249862"/>
                </a:lnTo>
                <a:lnTo>
                  <a:pt x="58324" y="258015"/>
                </a:lnTo>
                <a:lnTo>
                  <a:pt x="59838" y="266308"/>
                </a:lnTo>
                <a:lnTo>
                  <a:pt x="61800" y="274693"/>
                </a:lnTo>
                <a:lnTo>
                  <a:pt x="64060" y="283141"/>
                </a:lnTo>
                <a:lnTo>
                  <a:pt x="66520" y="290678"/>
                </a:lnTo>
                <a:lnTo>
                  <a:pt x="69112" y="297608"/>
                </a:lnTo>
                <a:lnTo>
                  <a:pt x="71792" y="304133"/>
                </a:lnTo>
                <a:lnTo>
                  <a:pt x="73579" y="311340"/>
                </a:lnTo>
                <a:lnTo>
                  <a:pt x="74770" y="319003"/>
                </a:lnTo>
                <a:lnTo>
                  <a:pt x="75564" y="326968"/>
                </a:lnTo>
                <a:lnTo>
                  <a:pt x="77047" y="333231"/>
                </a:lnTo>
                <a:lnTo>
                  <a:pt x="78987" y="338359"/>
                </a:lnTo>
                <a:lnTo>
                  <a:pt x="88945" y="357984"/>
                </a:lnTo>
                <a:lnTo>
                  <a:pt x="91919" y="366432"/>
                </a:lnTo>
                <a:lnTo>
                  <a:pt x="93593" y="376542"/>
                </a:lnTo>
                <a:lnTo>
                  <a:pt x="93828" y="379616"/>
                </a:lnTo>
                <a:lnTo>
                  <a:pt x="94937" y="381665"/>
                </a:lnTo>
                <a:lnTo>
                  <a:pt x="96629" y="383031"/>
                </a:lnTo>
                <a:lnTo>
                  <a:pt x="98710" y="383941"/>
                </a:lnTo>
                <a:lnTo>
                  <a:pt x="100097" y="385501"/>
                </a:lnTo>
                <a:lnTo>
                  <a:pt x="101021" y="387493"/>
                </a:lnTo>
                <a:lnTo>
                  <a:pt x="102871" y="3943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22"/>
          <p:cNvSpPr/>
          <p:nvPr/>
        </p:nvSpPr>
        <p:spPr>
          <a:xfrm>
            <a:off x="5523547" y="4089125"/>
            <a:ext cx="428467" cy="454301"/>
          </a:xfrm>
          <a:custGeom>
            <a:avLst/>
            <a:gdLst/>
            <a:ahLst/>
            <a:cxnLst/>
            <a:rect l="0" t="0" r="0" b="0"/>
            <a:pathLst>
              <a:path w="428467" h="454301">
                <a:moveTo>
                  <a:pt x="0" y="34247"/>
                </a:moveTo>
                <a:lnTo>
                  <a:pt x="11932" y="34247"/>
                </a:lnTo>
                <a:lnTo>
                  <a:pt x="14622" y="33295"/>
                </a:lnTo>
                <a:lnTo>
                  <a:pt x="22959" y="28356"/>
                </a:lnTo>
                <a:lnTo>
                  <a:pt x="32414" y="25516"/>
                </a:lnTo>
                <a:lnTo>
                  <a:pt x="41711" y="21477"/>
                </a:lnTo>
                <a:lnTo>
                  <a:pt x="54733" y="16506"/>
                </a:lnTo>
                <a:lnTo>
                  <a:pt x="78130" y="8353"/>
                </a:lnTo>
                <a:lnTo>
                  <a:pt x="86376" y="5554"/>
                </a:lnTo>
                <a:lnTo>
                  <a:pt x="94732" y="3689"/>
                </a:lnTo>
                <a:lnTo>
                  <a:pt x="103160" y="2445"/>
                </a:lnTo>
                <a:lnTo>
                  <a:pt x="111636" y="1616"/>
                </a:lnTo>
                <a:lnTo>
                  <a:pt x="120144" y="1063"/>
                </a:lnTo>
                <a:lnTo>
                  <a:pt x="128673" y="694"/>
                </a:lnTo>
                <a:lnTo>
                  <a:pt x="145771" y="285"/>
                </a:lnTo>
                <a:lnTo>
                  <a:pt x="188600" y="0"/>
                </a:lnTo>
                <a:lnTo>
                  <a:pt x="198123" y="938"/>
                </a:lnTo>
                <a:lnTo>
                  <a:pt x="208282" y="2516"/>
                </a:lnTo>
                <a:lnTo>
                  <a:pt x="218865" y="4521"/>
                </a:lnTo>
                <a:lnTo>
                  <a:pt x="228777" y="6809"/>
                </a:lnTo>
                <a:lnTo>
                  <a:pt x="238243" y="9288"/>
                </a:lnTo>
                <a:lnTo>
                  <a:pt x="247411" y="11893"/>
                </a:lnTo>
                <a:lnTo>
                  <a:pt x="265218" y="17327"/>
                </a:lnTo>
                <a:lnTo>
                  <a:pt x="273967" y="20109"/>
                </a:lnTo>
                <a:lnTo>
                  <a:pt x="283610" y="23870"/>
                </a:lnTo>
                <a:lnTo>
                  <a:pt x="293848" y="28281"/>
                </a:lnTo>
                <a:lnTo>
                  <a:pt x="313479" y="37311"/>
                </a:lnTo>
                <a:lnTo>
                  <a:pt x="328554" y="44499"/>
                </a:lnTo>
                <a:lnTo>
                  <a:pt x="336194" y="49654"/>
                </a:lnTo>
                <a:lnTo>
                  <a:pt x="344144" y="55948"/>
                </a:lnTo>
                <a:lnTo>
                  <a:pt x="352302" y="63002"/>
                </a:lnTo>
                <a:lnTo>
                  <a:pt x="359645" y="69610"/>
                </a:lnTo>
                <a:lnTo>
                  <a:pt x="372885" y="82032"/>
                </a:lnTo>
                <a:lnTo>
                  <a:pt x="378130" y="88964"/>
                </a:lnTo>
                <a:lnTo>
                  <a:pt x="382579" y="96442"/>
                </a:lnTo>
                <a:lnTo>
                  <a:pt x="386498" y="104285"/>
                </a:lnTo>
                <a:lnTo>
                  <a:pt x="391015" y="112372"/>
                </a:lnTo>
                <a:lnTo>
                  <a:pt x="395932" y="120620"/>
                </a:lnTo>
                <a:lnTo>
                  <a:pt x="401115" y="128977"/>
                </a:lnTo>
                <a:lnTo>
                  <a:pt x="405522" y="137405"/>
                </a:lnTo>
                <a:lnTo>
                  <a:pt x="409413" y="145882"/>
                </a:lnTo>
                <a:lnTo>
                  <a:pt x="412960" y="154390"/>
                </a:lnTo>
                <a:lnTo>
                  <a:pt x="416276" y="162920"/>
                </a:lnTo>
                <a:lnTo>
                  <a:pt x="422502" y="180017"/>
                </a:lnTo>
                <a:lnTo>
                  <a:pt x="424543" y="187625"/>
                </a:lnTo>
                <a:lnTo>
                  <a:pt x="426811" y="201158"/>
                </a:lnTo>
                <a:lnTo>
                  <a:pt x="427416" y="208386"/>
                </a:lnTo>
                <a:lnTo>
                  <a:pt x="427819" y="216062"/>
                </a:lnTo>
                <a:lnTo>
                  <a:pt x="428267" y="232211"/>
                </a:lnTo>
                <a:lnTo>
                  <a:pt x="428466" y="248914"/>
                </a:lnTo>
                <a:lnTo>
                  <a:pt x="427566" y="257368"/>
                </a:lnTo>
                <a:lnTo>
                  <a:pt x="426014" y="265862"/>
                </a:lnTo>
                <a:lnTo>
                  <a:pt x="424027" y="274382"/>
                </a:lnTo>
                <a:lnTo>
                  <a:pt x="421750" y="282919"/>
                </a:lnTo>
                <a:lnTo>
                  <a:pt x="416679" y="300026"/>
                </a:lnTo>
                <a:lnTo>
                  <a:pt x="413041" y="307635"/>
                </a:lnTo>
                <a:lnTo>
                  <a:pt x="403919" y="321170"/>
                </a:lnTo>
                <a:lnTo>
                  <a:pt x="393515" y="336076"/>
                </a:lnTo>
                <a:lnTo>
                  <a:pt x="388073" y="344052"/>
                </a:lnTo>
                <a:lnTo>
                  <a:pt x="376947" y="357993"/>
                </a:lnTo>
                <a:lnTo>
                  <a:pt x="365652" y="369586"/>
                </a:lnTo>
                <a:lnTo>
                  <a:pt x="348583" y="382421"/>
                </a:lnTo>
                <a:lnTo>
                  <a:pt x="337171" y="392508"/>
                </a:lnTo>
                <a:lnTo>
                  <a:pt x="325749" y="400802"/>
                </a:lnTo>
                <a:lnTo>
                  <a:pt x="314322" y="408615"/>
                </a:lnTo>
                <a:lnTo>
                  <a:pt x="302894" y="418438"/>
                </a:lnTo>
                <a:lnTo>
                  <a:pt x="291465" y="426614"/>
                </a:lnTo>
                <a:lnTo>
                  <a:pt x="280035" y="433422"/>
                </a:lnTo>
                <a:lnTo>
                  <a:pt x="268605" y="439623"/>
                </a:lnTo>
                <a:lnTo>
                  <a:pt x="261937" y="441658"/>
                </a:lnTo>
                <a:lnTo>
                  <a:pt x="254635" y="443014"/>
                </a:lnTo>
                <a:lnTo>
                  <a:pt x="246909" y="443918"/>
                </a:lnTo>
                <a:lnTo>
                  <a:pt x="239854" y="445474"/>
                </a:lnTo>
                <a:lnTo>
                  <a:pt x="226934" y="449742"/>
                </a:lnTo>
                <a:lnTo>
                  <a:pt x="214842" y="452274"/>
                </a:lnTo>
                <a:lnTo>
                  <a:pt x="203118" y="453400"/>
                </a:lnTo>
                <a:lnTo>
                  <a:pt x="191558" y="453900"/>
                </a:lnTo>
                <a:lnTo>
                  <a:pt x="178890" y="454181"/>
                </a:lnTo>
                <a:lnTo>
                  <a:pt x="102870" y="4543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23"/>
          <p:cNvSpPr/>
          <p:nvPr/>
        </p:nvSpPr>
        <p:spPr>
          <a:xfrm>
            <a:off x="6732269" y="3866197"/>
            <a:ext cx="664663" cy="478859"/>
          </a:xfrm>
          <a:custGeom>
            <a:avLst/>
            <a:gdLst/>
            <a:ahLst/>
            <a:cxnLst/>
            <a:rect l="0" t="0" r="0" b="0"/>
            <a:pathLst>
              <a:path w="664663" h="478859">
                <a:moveTo>
                  <a:pt x="0" y="0"/>
                </a:moveTo>
                <a:lnTo>
                  <a:pt x="0" y="28619"/>
                </a:lnTo>
                <a:lnTo>
                  <a:pt x="954" y="31462"/>
                </a:lnTo>
                <a:lnTo>
                  <a:pt x="4552" y="37161"/>
                </a:lnTo>
                <a:lnTo>
                  <a:pt x="6786" y="45408"/>
                </a:lnTo>
                <a:lnTo>
                  <a:pt x="8044" y="58222"/>
                </a:lnTo>
                <a:lnTo>
                  <a:pt x="8220" y="61675"/>
                </a:lnTo>
                <a:lnTo>
                  <a:pt x="14395" y="80904"/>
                </a:lnTo>
                <a:lnTo>
                  <a:pt x="15923" y="91837"/>
                </a:lnTo>
                <a:lnTo>
                  <a:pt x="16602" y="105587"/>
                </a:lnTo>
                <a:lnTo>
                  <a:pt x="16985" y="126853"/>
                </a:lnTo>
                <a:lnTo>
                  <a:pt x="17143" y="197639"/>
                </a:lnTo>
                <a:lnTo>
                  <a:pt x="14604" y="211982"/>
                </a:lnTo>
                <a:lnTo>
                  <a:pt x="12594" y="218474"/>
                </a:lnTo>
                <a:lnTo>
                  <a:pt x="12900" y="233307"/>
                </a:lnTo>
                <a:lnTo>
                  <a:pt x="14316" y="241263"/>
                </a:lnTo>
                <a:lnTo>
                  <a:pt x="15259" y="249425"/>
                </a:lnTo>
                <a:lnTo>
                  <a:pt x="15888" y="257723"/>
                </a:lnTo>
                <a:lnTo>
                  <a:pt x="16307" y="266113"/>
                </a:lnTo>
                <a:lnTo>
                  <a:pt x="14233" y="280515"/>
                </a:lnTo>
                <a:lnTo>
                  <a:pt x="11089" y="294219"/>
                </a:lnTo>
                <a:lnTo>
                  <a:pt x="10250" y="301873"/>
                </a:lnTo>
                <a:lnTo>
                  <a:pt x="9691" y="309834"/>
                </a:lnTo>
                <a:lnTo>
                  <a:pt x="9070" y="323759"/>
                </a:lnTo>
                <a:lnTo>
                  <a:pt x="8721" y="342308"/>
                </a:lnTo>
                <a:lnTo>
                  <a:pt x="8573" y="461219"/>
                </a:lnTo>
                <a:lnTo>
                  <a:pt x="11113" y="464701"/>
                </a:lnTo>
                <a:lnTo>
                  <a:pt x="15954" y="470148"/>
                </a:lnTo>
                <a:lnTo>
                  <a:pt x="17304" y="470594"/>
                </a:lnTo>
                <a:lnTo>
                  <a:pt x="24422" y="471370"/>
                </a:lnTo>
                <a:lnTo>
                  <a:pt x="24854" y="472362"/>
                </a:lnTo>
                <a:lnTo>
                  <a:pt x="25334" y="476003"/>
                </a:lnTo>
                <a:lnTo>
                  <a:pt x="26414" y="477356"/>
                </a:lnTo>
                <a:lnTo>
                  <a:pt x="28088" y="478257"/>
                </a:lnTo>
                <a:lnTo>
                  <a:pt x="30156" y="478858"/>
                </a:lnTo>
                <a:lnTo>
                  <a:pt x="32487" y="478306"/>
                </a:lnTo>
                <a:lnTo>
                  <a:pt x="37616" y="475153"/>
                </a:lnTo>
                <a:lnTo>
                  <a:pt x="45611" y="473117"/>
                </a:lnTo>
                <a:lnTo>
                  <a:pt x="65909" y="470749"/>
                </a:lnTo>
                <a:lnTo>
                  <a:pt x="80912" y="465660"/>
                </a:lnTo>
                <a:lnTo>
                  <a:pt x="97423" y="462776"/>
                </a:lnTo>
                <a:lnTo>
                  <a:pt x="114380" y="457265"/>
                </a:lnTo>
                <a:lnTo>
                  <a:pt x="132422" y="454256"/>
                </a:lnTo>
                <a:lnTo>
                  <a:pt x="147437" y="450177"/>
                </a:lnTo>
                <a:lnTo>
                  <a:pt x="163635" y="447728"/>
                </a:lnTo>
                <a:lnTo>
                  <a:pt x="180360" y="445688"/>
                </a:lnTo>
                <a:lnTo>
                  <a:pt x="197318" y="441606"/>
                </a:lnTo>
                <a:lnTo>
                  <a:pt x="214379" y="439157"/>
                </a:lnTo>
                <a:lnTo>
                  <a:pt x="232440" y="437116"/>
                </a:lnTo>
                <a:lnTo>
                  <a:pt x="253167" y="433034"/>
                </a:lnTo>
                <a:lnTo>
                  <a:pt x="264028" y="431564"/>
                </a:lnTo>
                <a:lnTo>
                  <a:pt x="275080" y="430584"/>
                </a:lnTo>
                <a:lnTo>
                  <a:pt x="286256" y="429931"/>
                </a:lnTo>
                <a:lnTo>
                  <a:pt x="306295" y="426666"/>
                </a:lnTo>
                <a:lnTo>
                  <a:pt x="325679" y="422992"/>
                </a:lnTo>
                <a:lnTo>
                  <a:pt x="336182" y="422012"/>
                </a:lnTo>
                <a:lnTo>
                  <a:pt x="346995" y="421359"/>
                </a:lnTo>
                <a:lnTo>
                  <a:pt x="369168" y="420633"/>
                </a:lnTo>
                <a:lnTo>
                  <a:pt x="424888" y="420129"/>
                </a:lnTo>
                <a:lnTo>
                  <a:pt x="444110" y="420087"/>
                </a:lnTo>
                <a:lnTo>
                  <a:pt x="464718" y="417528"/>
                </a:lnTo>
                <a:lnTo>
                  <a:pt x="475546" y="415512"/>
                </a:lnTo>
                <a:lnTo>
                  <a:pt x="495199" y="413272"/>
                </a:lnTo>
                <a:lnTo>
                  <a:pt x="513459" y="412276"/>
                </a:lnTo>
                <a:lnTo>
                  <a:pt x="531100" y="411834"/>
                </a:lnTo>
                <a:lnTo>
                  <a:pt x="644338" y="411480"/>
                </a:lnTo>
                <a:lnTo>
                  <a:pt x="647681" y="412433"/>
                </a:lnTo>
                <a:lnTo>
                  <a:pt x="658262" y="418861"/>
                </a:lnTo>
                <a:lnTo>
                  <a:pt x="661814" y="419523"/>
                </a:lnTo>
                <a:lnTo>
                  <a:pt x="664662" y="419817"/>
                </a:lnTo>
                <a:lnTo>
                  <a:pt x="660083" y="420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24"/>
          <p:cNvSpPr/>
          <p:nvPr/>
        </p:nvSpPr>
        <p:spPr>
          <a:xfrm>
            <a:off x="6689410" y="4131945"/>
            <a:ext cx="265746" cy="137160"/>
          </a:xfrm>
          <a:custGeom>
            <a:avLst/>
            <a:gdLst/>
            <a:ahLst/>
            <a:cxnLst/>
            <a:rect l="0" t="0" r="0" b="0"/>
            <a:pathLst>
              <a:path w="265746" h="137160">
                <a:moveTo>
                  <a:pt x="8570" y="51434"/>
                </a:moveTo>
                <a:lnTo>
                  <a:pt x="4019" y="51434"/>
                </a:lnTo>
                <a:lnTo>
                  <a:pt x="2678" y="50482"/>
                </a:lnTo>
                <a:lnTo>
                  <a:pt x="1784" y="48895"/>
                </a:lnTo>
                <a:lnTo>
                  <a:pt x="28" y="42967"/>
                </a:lnTo>
                <a:lnTo>
                  <a:pt x="0" y="50252"/>
                </a:lnTo>
                <a:lnTo>
                  <a:pt x="952" y="50646"/>
                </a:lnTo>
                <a:lnTo>
                  <a:pt x="8728" y="51365"/>
                </a:lnTo>
                <a:lnTo>
                  <a:pt x="33240" y="51432"/>
                </a:lnTo>
                <a:lnTo>
                  <a:pt x="37400" y="50480"/>
                </a:lnTo>
                <a:lnTo>
                  <a:pt x="44560" y="46883"/>
                </a:lnTo>
                <a:lnTo>
                  <a:pt x="48756" y="45543"/>
                </a:lnTo>
                <a:lnTo>
                  <a:pt x="53458" y="44649"/>
                </a:lnTo>
                <a:lnTo>
                  <a:pt x="58498" y="44053"/>
                </a:lnTo>
                <a:lnTo>
                  <a:pt x="62810" y="42704"/>
                </a:lnTo>
                <a:lnTo>
                  <a:pt x="70141" y="38664"/>
                </a:lnTo>
                <a:lnTo>
                  <a:pt x="74382" y="37206"/>
                </a:lnTo>
                <a:lnTo>
                  <a:pt x="79115" y="36234"/>
                </a:lnTo>
                <a:lnTo>
                  <a:pt x="84174" y="35586"/>
                </a:lnTo>
                <a:lnTo>
                  <a:pt x="89453" y="34201"/>
                </a:lnTo>
                <a:lnTo>
                  <a:pt x="94877" y="32326"/>
                </a:lnTo>
                <a:lnTo>
                  <a:pt x="100398" y="30123"/>
                </a:lnTo>
                <a:lnTo>
                  <a:pt x="105983" y="27702"/>
                </a:lnTo>
                <a:lnTo>
                  <a:pt x="117270" y="22472"/>
                </a:lnTo>
                <a:lnTo>
                  <a:pt x="122947" y="20696"/>
                </a:lnTo>
                <a:lnTo>
                  <a:pt x="128636" y="19512"/>
                </a:lnTo>
                <a:lnTo>
                  <a:pt x="134333" y="18723"/>
                </a:lnTo>
                <a:lnTo>
                  <a:pt x="140037" y="17245"/>
                </a:lnTo>
                <a:lnTo>
                  <a:pt x="145744" y="15306"/>
                </a:lnTo>
                <a:lnTo>
                  <a:pt x="151455" y="13061"/>
                </a:lnTo>
                <a:lnTo>
                  <a:pt x="157166" y="10612"/>
                </a:lnTo>
                <a:lnTo>
                  <a:pt x="168593" y="5352"/>
                </a:lnTo>
                <a:lnTo>
                  <a:pt x="174306" y="3568"/>
                </a:lnTo>
                <a:lnTo>
                  <a:pt x="180021" y="2378"/>
                </a:lnTo>
                <a:lnTo>
                  <a:pt x="185736" y="1585"/>
                </a:lnTo>
                <a:lnTo>
                  <a:pt x="191450" y="1057"/>
                </a:lnTo>
                <a:lnTo>
                  <a:pt x="197165" y="704"/>
                </a:lnTo>
                <a:lnTo>
                  <a:pt x="207642" y="313"/>
                </a:lnTo>
                <a:lnTo>
                  <a:pt x="218896" y="93"/>
                </a:lnTo>
                <a:lnTo>
                  <a:pt x="252645" y="0"/>
                </a:lnTo>
                <a:lnTo>
                  <a:pt x="254153" y="952"/>
                </a:lnTo>
                <a:lnTo>
                  <a:pt x="255159" y="2540"/>
                </a:lnTo>
                <a:lnTo>
                  <a:pt x="256774" y="7381"/>
                </a:lnTo>
                <a:lnTo>
                  <a:pt x="259535" y="10583"/>
                </a:lnTo>
                <a:lnTo>
                  <a:pt x="261606" y="12770"/>
                </a:lnTo>
                <a:lnTo>
                  <a:pt x="262985" y="15181"/>
                </a:lnTo>
                <a:lnTo>
                  <a:pt x="263905" y="17740"/>
                </a:lnTo>
                <a:lnTo>
                  <a:pt x="264518" y="20399"/>
                </a:lnTo>
                <a:lnTo>
                  <a:pt x="264927" y="23125"/>
                </a:lnTo>
                <a:lnTo>
                  <a:pt x="265199" y="25894"/>
                </a:lnTo>
                <a:lnTo>
                  <a:pt x="265381" y="28692"/>
                </a:lnTo>
                <a:lnTo>
                  <a:pt x="265584" y="36882"/>
                </a:lnTo>
                <a:lnTo>
                  <a:pt x="265713" y="53111"/>
                </a:lnTo>
                <a:lnTo>
                  <a:pt x="264770" y="56362"/>
                </a:lnTo>
                <a:lnTo>
                  <a:pt x="263191" y="59482"/>
                </a:lnTo>
                <a:lnTo>
                  <a:pt x="261184" y="62515"/>
                </a:lnTo>
                <a:lnTo>
                  <a:pt x="259847" y="65489"/>
                </a:lnTo>
                <a:lnTo>
                  <a:pt x="258955" y="68424"/>
                </a:lnTo>
                <a:lnTo>
                  <a:pt x="258361" y="71334"/>
                </a:lnTo>
                <a:lnTo>
                  <a:pt x="257965" y="75178"/>
                </a:lnTo>
                <a:lnTo>
                  <a:pt x="257700" y="79646"/>
                </a:lnTo>
                <a:lnTo>
                  <a:pt x="257524" y="84530"/>
                </a:lnTo>
                <a:lnTo>
                  <a:pt x="258359" y="88738"/>
                </a:lnTo>
                <a:lnTo>
                  <a:pt x="259868" y="92496"/>
                </a:lnTo>
                <a:lnTo>
                  <a:pt x="261827" y="95954"/>
                </a:lnTo>
                <a:lnTo>
                  <a:pt x="263133" y="99211"/>
                </a:lnTo>
                <a:lnTo>
                  <a:pt x="264004" y="102336"/>
                </a:lnTo>
                <a:lnTo>
                  <a:pt x="264584" y="105371"/>
                </a:lnTo>
                <a:lnTo>
                  <a:pt x="264970" y="108348"/>
                </a:lnTo>
                <a:lnTo>
                  <a:pt x="265229" y="111284"/>
                </a:lnTo>
                <a:lnTo>
                  <a:pt x="265400" y="114194"/>
                </a:lnTo>
                <a:lnTo>
                  <a:pt x="265592" y="119968"/>
                </a:lnTo>
                <a:lnTo>
                  <a:pt x="265742" y="128438"/>
                </a:lnTo>
                <a:lnTo>
                  <a:pt x="265745" y="1371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25"/>
          <p:cNvSpPr/>
          <p:nvPr/>
        </p:nvSpPr>
        <p:spPr>
          <a:xfrm>
            <a:off x="7850334" y="3849052"/>
            <a:ext cx="107804" cy="402909"/>
          </a:xfrm>
          <a:custGeom>
            <a:avLst/>
            <a:gdLst/>
            <a:ahLst/>
            <a:cxnLst/>
            <a:rect l="0" t="0" r="0" b="0"/>
            <a:pathLst>
              <a:path w="107804" h="402909">
                <a:moveTo>
                  <a:pt x="13506" y="0"/>
                </a:moveTo>
                <a:lnTo>
                  <a:pt x="5287" y="0"/>
                </a:lnTo>
                <a:lnTo>
                  <a:pt x="4964" y="11932"/>
                </a:lnTo>
                <a:lnTo>
                  <a:pt x="4001" y="14622"/>
                </a:lnTo>
                <a:lnTo>
                  <a:pt x="2407" y="17368"/>
                </a:lnTo>
                <a:lnTo>
                  <a:pt x="392" y="20151"/>
                </a:lnTo>
                <a:lnTo>
                  <a:pt x="0" y="22959"/>
                </a:lnTo>
                <a:lnTo>
                  <a:pt x="692" y="25784"/>
                </a:lnTo>
                <a:lnTo>
                  <a:pt x="2106" y="28619"/>
                </a:lnTo>
                <a:lnTo>
                  <a:pt x="3677" y="36850"/>
                </a:lnTo>
                <a:lnTo>
                  <a:pt x="4374" y="46858"/>
                </a:lnTo>
                <a:lnTo>
                  <a:pt x="4685" y="57656"/>
                </a:lnTo>
                <a:lnTo>
                  <a:pt x="4860" y="69894"/>
                </a:lnTo>
                <a:lnTo>
                  <a:pt x="7441" y="81547"/>
                </a:lnTo>
                <a:lnTo>
                  <a:pt x="9462" y="88654"/>
                </a:lnTo>
                <a:lnTo>
                  <a:pt x="10810" y="95298"/>
                </a:lnTo>
                <a:lnTo>
                  <a:pt x="12307" y="107759"/>
                </a:lnTo>
                <a:lnTo>
                  <a:pt x="13659" y="114702"/>
                </a:lnTo>
                <a:lnTo>
                  <a:pt x="15513" y="122188"/>
                </a:lnTo>
                <a:lnTo>
                  <a:pt x="17702" y="130036"/>
                </a:lnTo>
                <a:lnTo>
                  <a:pt x="19160" y="137174"/>
                </a:lnTo>
                <a:lnTo>
                  <a:pt x="20132" y="143837"/>
                </a:lnTo>
                <a:lnTo>
                  <a:pt x="20781" y="150183"/>
                </a:lnTo>
                <a:lnTo>
                  <a:pt x="22166" y="157272"/>
                </a:lnTo>
                <a:lnTo>
                  <a:pt x="24042" y="164856"/>
                </a:lnTo>
                <a:lnTo>
                  <a:pt x="26245" y="172769"/>
                </a:lnTo>
                <a:lnTo>
                  <a:pt x="27713" y="180902"/>
                </a:lnTo>
                <a:lnTo>
                  <a:pt x="28692" y="189181"/>
                </a:lnTo>
                <a:lnTo>
                  <a:pt x="29346" y="197558"/>
                </a:lnTo>
                <a:lnTo>
                  <a:pt x="30733" y="205048"/>
                </a:lnTo>
                <a:lnTo>
                  <a:pt x="32611" y="211946"/>
                </a:lnTo>
                <a:lnTo>
                  <a:pt x="42468" y="241256"/>
                </a:lnTo>
                <a:lnTo>
                  <a:pt x="44244" y="248467"/>
                </a:lnTo>
                <a:lnTo>
                  <a:pt x="45428" y="255180"/>
                </a:lnTo>
                <a:lnTo>
                  <a:pt x="47695" y="267718"/>
                </a:lnTo>
                <a:lnTo>
                  <a:pt x="49634" y="273729"/>
                </a:lnTo>
                <a:lnTo>
                  <a:pt x="51879" y="279641"/>
                </a:lnTo>
                <a:lnTo>
                  <a:pt x="54327" y="285487"/>
                </a:lnTo>
                <a:lnTo>
                  <a:pt x="56913" y="291290"/>
                </a:lnTo>
                <a:lnTo>
                  <a:pt x="59589" y="297063"/>
                </a:lnTo>
                <a:lnTo>
                  <a:pt x="62562" y="308558"/>
                </a:lnTo>
                <a:lnTo>
                  <a:pt x="64836" y="320017"/>
                </a:lnTo>
                <a:lnTo>
                  <a:pt x="66776" y="325740"/>
                </a:lnTo>
                <a:lnTo>
                  <a:pt x="69022" y="331460"/>
                </a:lnTo>
                <a:lnTo>
                  <a:pt x="71471" y="337178"/>
                </a:lnTo>
                <a:lnTo>
                  <a:pt x="76733" y="348612"/>
                </a:lnTo>
                <a:lnTo>
                  <a:pt x="79471" y="353375"/>
                </a:lnTo>
                <a:lnTo>
                  <a:pt x="82246" y="357504"/>
                </a:lnTo>
                <a:lnTo>
                  <a:pt x="85050" y="361208"/>
                </a:lnTo>
                <a:lnTo>
                  <a:pt x="86920" y="365583"/>
                </a:lnTo>
                <a:lnTo>
                  <a:pt x="88997" y="375524"/>
                </a:lnTo>
                <a:lnTo>
                  <a:pt x="90166" y="387280"/>
                </a:lnTo>
                <a:lnTo>
                  <a:pt x="91283" y="389631"/>
                </a:lnTo>
                <a:lnTo>
                  <a:pt x="92979" y="391200"/>
                </a:lnTo>
                <a:lnTo>
                  <a:pt x="95063" y="392245"/>
                </a:lnTo>
                <a:lnTo>
                  <a:pt x="96453" y="393894"/>
                </a:lnTo>
                <a:lnTo>
                  <a:pt x="97378" y="395946"/>
                </a:lnTo>
                <a:lnTo>
                  <a:pt x="99121" y="402500"/>
                </a:lnTo>
                <a:lnTo>
                  <a:pt x="101722" y="402726"/>
                </a:lnTo>
                <a:lnTo>
                  <a:pt x="107803" y="4029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26"/>
          <p:cNvSpPr/>
          <p:nvPr/>
        </p:nvSpPr>
        <p:spPr>
          <a:xfrm>
            <a:off x="7829550" y="3833139"/>
            <a:ext cx="410975" cy="375959"/>
          </a:xfrm>
          <a:custGeom>
            <a:avLst/>
            <a:gdLst/>
            <a:ahLst/>
            <a:cxnLst/>
            <a:rect l="0" t="0" r="0" b="0"/>
            <a:pathLst>
              <a:path w="410975" h="375959">
                <a:moveTo>
                  <a:pt x="0" y="41631"/>
                </a:moveTo>
                <a:lnTo>
                  <a:pt x="0" y="26030"/>
                </a:lnTo>
                <a:lnTo>
                  <a:pt x="952" y="25516"/>
                </a:lnTo>
                <a:lnTo>
                  <a:pt x="4550" y="24943"/>
                </a:lnTo>
                <a:lnTo>
                  <a:pt x="6844" y="23838"/>
                </a:lnTo>
                <a:lnTo>
                  <a:pt x="15574" y="17732"/>
                </a:lnTo>
                <a:lnTo>
                  <a:pt x="24701" y="12594"/>
                </a:lnTo>
                <a:lnTo>
                  <a:pt x="32568" y="9676"/>
                </a:lnTo>
                <a:lnTo>
                  <a:pt x="41145" y="8378"/>
                </a:lnTo>
                <a:lnTo>
                  <a:pt x="47431" y="8033"/>
                </a:lnTo>
                <a:lnTo>
                  <a:pt x="54481" y="7802"/>
                </a:lnTo>
                <a:lnTo>
                  <a:pt x="62038" y="6696"/>
                </a:lnTo>
                <a:lnTo>
                  <a:pt x="69934" y="5006"/>
                </a:lnTo>
                <a:lnTo>
                  <a:pt x="78055" y="2926"/>
                </a:lnTo>
                <a:lnTo>
                  <a:pt x="86326" y="1540"/>
                </a:lnTo>
                <a:lnTo>
                  <a:pt x="94699" y="616"/>
                </a:lnTo>
                <a:lnTo>
                  <a:pt x="103137" y="0"/>
                </a:lnTo>
                <a:lnTo>
                  <a:pt x="111620" y="542"/>
                </a:lnTo>
                <a:lnTo>
                  <a:pt x="120134" y="1856"/>
                </a:lnTo>
                <a:lnTo>
                  <a:pt x="128667" y="3684"/>
                </a:lnTo>
                <a:lnTo>
                  <a:pt x="137213" y="4903"/>
                </a:lnTo>
                <a:lnTo>
                  <a:pt x="145767" y="5715"/>
                </a:lnTo>
                <a:lnTo>
                  <a:pt x="154329" y="6257"/>
                </a:lnTo>
                <a:lnTo>
                  <a:pt x="171460" y="6859"/>
                </a:lnTo>
                <a:lnTo>
                  <a:pt x="180030" y="7020"/>
                </a:lnTo>
                <a:lnTo>
                  <a:pt x="189552" y="8079"/>
                </a:lnTo>
                <a:lnTo>
                  <a:pt x="199710" y="9738"/>
                </a:lnTo>
                <a:lnTo>
                  <a:pt x="210293" y="11796"/>
                </a:lnTo>
                <a:lnTo>
                  <a:pt x="220205" y="14121"/>
                </a:lnTo>
                <a:lnTo>
                  <a:pt x="229671" y="16623"/>
                </a:lnTo>
                <a:lnTo>
                  <a:pt x="238838" y="19244"/>
                </a:lnTo>
                <a:lnTo>
                  <a:pt x="246856" y="21944"/>
                </a:lnTo>
                <a:lnTo>
                  <a:pt x="254105" y="24696"/>
                </a:lnTo>
                <a:lnTo>
                  <a:pt x="260843" y="27483"/>
                </a:lnTo>
                <a:lnTo>
                  <a:pt x="268192" y="31247"/>
                </a:lnTo>
                <a:lnTo>
                  <a:pt x="275950" y="35660"/>
                </a:lnTo>
                <a:lnTo>
                  <a:pt x="283979" y="40508"/>
                </a:lnTo>
                <a:lnTo>
                  <a:pt x="292189" y="44692"/>
                </a:lnTo>
                <a:lnTo>
                  <a:pt x="300521" y="48434"/>
                </a:lnTo>
                <a:lnTo>
                  <a:pt x="308932" y="51882"/>
                </a:lnTo>
                <a:lnTo>
                  <a:pt x="316445" y="56084"/>
                </a:lnTo>
                <a:lnTo>
                  <a:pt x="323358" y="60791"/>
                </a:lnTo>
                <a:lnTo>
                  <a:pt x="336119" y="71102"/>
                </a:lnTo>
                <a:lnTo>
                  <a:pt x="348141" y="82034"/>
                </a:lnTo>
                <a:lnTo>
                  <a:pt x="359834" y="90703"/>
                </a:lnTo>
                <a:lnTo>
                  <a:pt x="365619" y="94348"/>
                </a:lnTo>
                <a:lnTo>
                  <a:pt x="374587" y="103478"/>
                </a:lnTo>
                <a:lnTo>
                  <a:pt x="381748" y="113886"/>
                </a:lnTo>
                <a:lnTo>
                  <a:pt x="388105" y="124862"/>
                </a:lnTo>
                <a:lnTo>
                  <a:pt x="394106" y="136090"/>
                </a:lnTo>
                <a:lnTo>
                  <a:pt x="405719" y="158820"/>
                </a:lnTo>
                <a:lnTo>
                  <a:pt x="408920" y="170232"/>
                </a:lnTo>
                <a:lnTo>
                  <a:pt x="410342" y="181655"/>
                </a:lnTo>
                <a:lnTo>
                  <a:pt x="410974" y="193081"/>
                </a:lnTo>
                <a:lnTo>
                  <a:pt x="408715" y="204509"/>
                </a:lnTo>
                <a:lnTo>
                  <a:pt x="404536" y="215939"/>
                </a:lnTo>
                <a:lnTo>
                  <a:pt x="399503" y="227368"/>
                </a:lnTo>
                <a:lnTo>
                  <a:pt x="394092" y="236258"/>
                </a:lnTo>
                <a:lnTo>
                  <a:pt x="388512" y="244337"/>
                </a:lnTo>
                <a:lnTo>
                  <a:pt x="382857" y="254277"/>
                </a:lnTo>
                <a:lnTo>
                  <a:pt x="377169" y="265045"/>
                </a:lnTo>
                <a:lnTo>
                  <a:pt x="374318" y="270584"/>
                </a:lnTo>
                <a:lnTo>
                  <a:pt x="366071" y="279278"/>
                </a:lnTo>
                <a:lnTo>
                  <a:pt x="361205" y="282929"/>
                </a:lnTo>
                <a:lnTo>
                  <a:pt x="353259" y="292067"/>
                </a:lnTo>
                <a:lnTo>
                  <a:pt x="349805" y="297171"/>
                </a:lnTo>
                <a:lnTo>
                  <a:pt x="340890" y="305382"/>
                </a:lnTo>
                <a:lnTo>
                  <a:pt x="331528" y="312206"/>
                </a:lnTo>
                <a:lnTo>
                  <a:pt x="319951" y="321403"/>
                </a:lnTo>
                <a:lnTo>
                  <a:pt x="310158" y="327264"/>
                </a:lnTo>
                <a:lnTo>
                  <a:pt x="294240" y="338788"/>
                </a:lnTo>
                <a:lnTo>
                  <a:pt x="284443" y="344516"/>
                </a:lnTo>
                <a:lnTo>
                  <a:pt x="273739" y="350236"/>
                </a:lnTo>
                <a:lnTo>
                  <a:pt x="263584" y="355001"/>
                </a:lnTo>
                <a:lnTo>
                  <a:pt x="252513" y="358636"/>
                </a:lnTo>
                <a:lnTo>
                  <a:pt x="243199" y="364370"/>
                </a:lnTo>
                <a:lnTo>
                  <a:pt x="234407" y="367444"/>
                </a:lnTo>
                <a:lnTo>
                  <a:pt x="225769" y="373012"/>
                </a:lnTo>
                <a:lnTo>
                  <a:pt x="220040" y="374649"/>
                </a:lnTo>
                <a:lnTo>
                  <a:pt x="208599" y="375700"/>
                </a:lnTo>
                <a:lnTo>
                  <a:pt x="197344" y="375935"/>
                </a:lnTo>
                <a:lnTo>
                  <a:pt x="137159" y="3759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27"/>
          <p:cNvSpPr/>
          <p:nvPr/>
        </p:nvSpPr>
        <p:spPr>
          <a:xfrm>
            <a:off x="2025967" y="4517707"/>
            <a:ext cx="1603055" cy="1294448"/>
          </a:xfrm>
          <a:custGeom>
            <a:avLst/>
            <a:gdLst/>
            <a:ahLst/>
            <a:cxnLst/>
            <a:rect l="0" t="0" r="0" b="0"/>
            <a:pathLst>
              <a:path w="1603055" h="1294448">
                <a:moveTo>
                  <a:pt x="0" y="1294447"/>
                </a:moveTo>
                <a:lnTo>
                  <a:pt x="0" y="1274048"/>
                </a:lnTo>
                <a:lnTo>
                  <a:pt x="952" y="1272276"/>
                </a:lnTo>
                <a:lnTo>
                  <a:pt x="2540" y="1271093"/>
                </a:lnTo>
                <a:lnTo>
                  <a:pt x="4551" y="1270306"/>
                </a:lnTo>
                <a:lnTo>
                  <a:pt x="5891" y="1268828"/>
                </a:lnTo>
                <a:lnTo>
                  <a:pt x="6785" y="1266891"/>
                </a:lnTo>
                <a:lnTo>
                  <a:pt x="7778" y="1262198"/>
                </a:lnTo>
                <a:lnTo>
                  <a:pt x="8563" y="1224192"/>
                </a:lnTo>
                <a:lnTo>
                  <a:pt x="11109" y="1215281"/>
                </a:lnTo>
                <a:lnTo>
                  <a:pt x="14462" y="1205922"/>
                </a:lnTo>
                <a:lnTo>
                  <a:pt x="16350" y="1194347"/>
                </a:lnTo>
                <a:lnTo>
                  <a:pt x="17098" y="1157115"/>
                </a:lnTo>
                <a:lnTo>
                  <a:pt x="17144" y="1091915"/>
                </a:lnTo>
                <a:lnTo>
                  <a:pt x="14605" y="1080291"/>
                </a:lnTo>
                <a:lnTo>
                  <a:pt x="11253" y="1067822"/>
                </a:lnTo>
                <a:lnTo>
                  <a:pt x="8925" y="1032759"/>
                </a:lnTo>
                <a:lnTo>
                  <a:pt x="8619" y="996356"/>
                </a:lnTo>
                <a:lnTo>
                  <a:pt x="8573" y="881735"/>
                </a:lnTo>
                <a:lnTo>
                  <a:pt x="6033" y="867815"/>
                </a:lnTo>
                <a:lnTo>
                  <a:pt x="2681" y="854325"/>
                </a:lnTo>
                <a:lnTo>
                  <a:pt x="353" y="814002"/>
                </a:lnTo>
                <a:lnTo>
                  <a:pt x="1022" y="785913"/>
                </a:lnTo>
                <a:lnTo>
                  <a:pt x="6799" y="753835"/>
                </a:lnTo>
                <a:lnTo>
                  <a:pt x="8339" y="717337"/>
                </a:lnTo>
                <a:lnTo>
                  <a:pt x="8572" y="174307"/>
                </a:lnTo>
                <a:lnTo>
                  <a:pt x="9525" y="169545"/>
                </a:lnTo>
                <a:lnTo>
                  <a:pt x="14464" y="157339"/>
                </a:lnTo>
                <a:lnTo>
                  <a:pt x="16615" y="136630"/>
                </a:lnTo>
                <a:lnTo>
                  <a:pt x="17114" y="101675"/>
                </a:lnTo>
                <a:lnTo>
                  <a:pt x="19671" y="92497"/>
                </a:lnTo>
                <a:lnTo>
                  <a:pt x="23030" y="82067"/>
                </a:lnTo>
                <a:lnTo>
                  <a:pt x="25560" y="49601"/>
                </a:lnTo>
                <a:lnTo>
                  <a:pt x="25687" y="32764"/>
                </a:lnTo>
                <a:lnTo>
                  <a:pt x="26649" y="29462"/>
                </a:lnTo>
                <a:lnTo>
                  <a:pt x="33096" y="18956"/>
                </a:lnTo>
                <a:lnTo>
                  <a:pt x="33759" y="15410"/>
                </a:lnTo>
                <a:lnTo>
                  <a:pt x="34281" y="471"/>
                </a:lnTo>
                <a:lnTo>
                  <a:pt x="42509" y="12"/>
                </a:lnTo>
                <a:lnTo>
                  <a:pt x="55624" y="0"/>
                </a:lnTo>
                <a:lnTo>
                  <a:pt x="57085" y="953"/>
                </a:lnTo>
                <a:lnTo>
                  <a:pt x="58059" y="2540"/>
                </a:lnTo>
                <a:lnTo>
                  <a:pt x="58709" y="4551"/>
                </a:lnTo>
                <a:lnTo>
                  <a:pt x="61970" y="9325"/>
                </a:lnTo>
                <a:lnTo>
                  <a:pt x="64173" y="11932"/>
                </a:lnTo>
                <a:lnTo>
                  <a:pt x="66595" y="13669"/>
                </a:lnTo>
                <a:lnTo>
                  <a:pt x="88836" y="23684"/>
                </a:lnTo>
                <a:lnTo>
                  <a:pt x="95997" y="28941"/>
                </a:lnTo>
                <a:lnTo>
                  <a:pt x="98288" y="32629"/>
                </a:lnTo>
                <a:lnTo>
                  <a:pt x="100833" y="41807"/>
                </a:lnTo>
                <a:lnTo>
                  <a:pt x="103417" y="45969"/>
                </a:lnTo>
                <a:lnTo>
                  <a:pt x="125151" y="66446"/>
                </a:lnTo>
                <a:lnTo>
                  <a:pt x="143777" y="91578"/>
                </a:lnTo>
                <a:lnTo>
                  <a:pt x="177702" y="128763"/>
                </a:lnTo>
                <a:lnTo>
                  <a:pt x="181333" y="134419"/>
                </a:lnTo>
                <a:lnTo>
                  <a:pt x="190448" y="143245"/>
                </a:lnTo>
                <a:lnTo>
                  <a:pt x="223048" y="171984"/>
                </a:lnTo>
                <a:lnTo>
                  <a:pt x="262900" y="211487"/>
                </a:lnTo>
                <a:lnTo>
                  <a:pt x="280813" y="234321"/>
                </a:lnTo>
                <a:lnTo>
                  <a:pt x="320434" y="269558"/>
                </a:lnTo>
                <a:lnTo>
                  <a:pt x="360473" y="304561"/>
                </a:lnTo>
                <a:lnTo>
                  <a:pt x="404137" y="344489"/>
                </a:lnTo>
                <a:lnTo>
                  <a:pt x="447070" y="387094"/>
                </a:lnTo>
                <a:lnTo>
                  <a:pt x="492768" y="425383"/>
                </a:lnTo>
                <a:lnTo>
                  <a:pt x="532040" y="461077"/>
                </a:lnTo>
                <a:lnTo>
                  <a:pt x="574429" y="492200"/>
                </a:lnTo>
                <a:lnTo>
                  <a:pt x="617229" y="527414"/>
                </a:lnTo>
                <a:lnTo>
                  <a:pt x="660084" y="563837"/>
                </a:lnTo>
                <a:lnTo>
                  <a:pt x="702945" y="599995"/>
                </a:lnTo>
                <a:lnTo>
                  <a:pt x="745808" y="631120"/>
                </a:lnTo>
                <a:lnTo>
                  <a:pt x="788670" y="662572"/>
                </a:lnTo>
                <a:lnTo>
                  <a:pt x="797242" y="670315"/>
                </a:lnTo>
                <a:lnTo>
                  <a:pt x="816927" y="681458"/>
                </a:lnTo>
                <a:lnTo>
                  <a:pt x="837424" y="691490"/>
                </a:lnTo>
                <a:lnTo>
                  <a:pt x="899956" y="736816"/>
                </a:lnTo>
                <a:lnTo>
                  <a:pt x="985835" y="794378"/>
                </a:lnTo>
                <a:lnTo>
                  <a:pt x="1035485" y="822959"/>
                </a:lnTo>
                <a:lnTo>
                  <a:pt x="1079900" y="851535"/>
                </a:lnTo>
                <a:lnTo>
                  <a:pt x="1125658" y="885825"/>
                </a:lnTo>
                <a:lnTo>
                  <a:pt x="1174666" y="920115"/>
                </a:lnTo>
                <a:lnTo>
                  <a:pt x="1219997" y="953453"/>
                </a:lnTo>
                <a:lnTo>
                  <a:pt x="1268967" y="980917"/>
                </a:lnTo>
                <a:lnTo>
                  <a:pt x="1313342" y="1008591"/>
                </a:lnTo>
                <a:lnTo>
                  <a:pt x="1356930" y="1039221"/>
                </a:lnTo>
                <a:lnTo>
                  <a:pt x="1402618" y="1069399"/>
                </a:lnTo>
                <a:lnTo>
                  <a:pt x="1423518" y="1086869"/>
                </a:lnTo>
                <a:lnTo>
                  <a:pt x="1468773" y="1111496"/>
                </a:lnTo>
                <a:lnTo>
                  <a:pt x="1489079" y="1122983"/>
                </a:lnTo>
                <a:lnTo>
                  <a:pt x="1535747" y="1159792"/>
                </a:lnTo>
                <a:lnTo>
                  <a:pt x="1540086" y="1161814"/>
                </a:lnTo>
                <a:lnTo>
                  <a:pt x="1549987" y="1164062"/>
                </a:lnTo>
                <a:lnTo>
                  <a:pt x="1553390" y="1165614"/>
                </a:lnTo>
                <a:lnTo>
                  <a:pt x="1555658" y="1167601"/>
                </a:lnTo>
                <a:lnTo>
                  <a:pt x="1557171" y="1169878"/>
                </a:lnTo>
                <a:lnTo>
                  <a:pt x="1559131" y="1171396"/>
                </a:lnTo>
                <a:lnTo>
                  <a:pt x="1561391" y="1172408"/>
                </a:lnTo>
                <a:lnTo>
                  <a:pt x="1563850" y="1173083"/>
                </a:lnTo>
                <a:lnTo>
                  <a:pt x="1569122" y="1176373"/>
                </a:lnTo>
                <a:lnTo>
                  <a:pt x="1583102" y="1188023"/>
                </a:lnTo>
                <a:lnTo>
                  <a:pt x="1592798" y="1191109"/>
                </a:lnTo>
                <a:lnTo>
                  <a:pt x="1602940" y="1191575"/>
                </a:lnTo>
                <a:lnTo>
                  <a:pt x="1603054" y="1199797"/>
                </a:lnTo>
                <a:lnTo>
                  <a:pt x="1594837" y="1200141"/>
                </a:lnTo>
                <a:lnTo>
                  <a:pt x="1590039" y="1204699"/>
                </a:lnTo>
                <a:lnTo>
                  <a:pt x="1587711" y="1206040"/>
                </a:lnTo>
                <a:lnTo>
                  <a:pt x="1582584" y="1207530"/>
                </a:lnTo>
                <a:lnTo>
                  <a:pt x="1533723" y="1208719"/>
                </a:lnTo>
                <a:lnTo>
                  <a:pt x="1378801" y="1208722"/>
                </a:lnTo>
                <a:lnTo>
                  <a:pt x="1364958" y="1206183"/>
                </a:lnTo>
                <a:lnTo>
                  <a:pt x="1351503" y="1202831"/>
                </a:lnTo>
                <a:lnTo>
                  <a:pt x="1308652" y="1200386"/>
                </a:lnTo>
                <a:lnTo>
                  <a:pt x="995632" y="1200150"/>
                </a:lnTo>
                <a:lnTo>
                  <a:pt x="944923" y="1193365"/>
                </a:lnTo>
                <a:lnTo>
                  <a:pt x="904519" y="1191931"/>
                </a:lnTo>
                <a:lnTo>
                  <a:pt x="860802" y="1192600"/>
                </a:lnTo>
                <a:lnTo>
                  <a:pt x="821122" y="1198377"/>
                </a:lnTo>
                <a:lnTo>
                  <a:pt x="772412" y="1199917"/>
                </a:lnTo>
                <a:lnTo>
                  <a:pt x="605320" y="1200150"/>
                </a:lnTo>
                <a:lnTo>
                  <a:pt x="557903" y="1206935"/>
                </a:lnTo>
                <a:lnTo>
                  <a:pt x="508550" y="1208487"/>
                </a:lnTo>
                <a:lnTo>
                  <a:pt x="404131" y="1208720"/>
                </a:lnTo>
                <a:lnTo>
                  <a:pt x="360206" y="1215507"/>
                </a:lnTo>
                <a:lnTo>
                  <a:pt x="317204" y="1217060"/>
                </a:lnTo>
                <a:lnTo>
                  <a:pt x="88617" y="1217295"/>
                </a:lnTo>
                <a:lnTo>
                  <a:pt x="77168" y="1219835"/>
                </a:lnTo>
                <a:lnTo>
                  <a:pt x="62552" y="1224080"/>
                </a:lnTo>
                <a:lnTo>
                  <a:pt x="45103" y="1226585"/>
                </a:lnTo>
                <a:lnTo>
                  <a:pt x="27571" y="1232606"/>
                </a:lnTo>
                <a:lnTo>
                  <a:pt x="16599" y="1234369"/>
                </a:lnTo>
                <a:lnTo>
                  <a:pt x="8572" y="1234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28"/>
          <p:cNvSpPr/>
          <p:nvPr/>
        </p:nvSpPr>
        <p:spPr>
          <a:xfrm>
            <a:off x="2043112" y="575214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29"/>
          <p:cNvSpPr/>
          <p:nvPr/>
        </p:nvSpPr>
        <p:spPr>
          <a:xfrm>
            <a:off x="4829175" y="4757737"/>
            <a:ext cx="68580" cy="420054"/>
          </a:xfrm>
          <a:custGeom>
            <a:avLst/>
            <a:gdLst/>
            <a:ahLst/>
            <a:cxnLst/>
            <a:rect l="0" t="0" r="0" b="0"/>
            <a:pathLst>
              <a:path w="68580" h="420054">
                <a:moveTo>
                  <a:pt x="0" y="0"/>
                </a:moveTo>
                <a:lnTo>
                  <a:pt x="0" y="33170"/>
                </a:lnTo>
                <a:lnTo>
                  <a:pt x="952" y="38306"/>
                </a:lnTo>
                <a:lnTo>
                  <a:pt x="2540" y="43635"/>
                </a:lnTo>
                <a:lnTo>
                  <a:pt x="4550" y="49092"/>
                </a:lnTo>
                <a:lnTo>
                  <a:pt x="5891" y="54636"/>
                </a:lnTo>
                <a:lnTo>
                  <a:pt x="7380" y="65875"/>
                </a:lnTo>
                <a:lnTo>
                  <a:pt x="7778" y="72492"/>
                </a:lnTo>
                <a:lnTo>
                  <a:pt x="8219" y="87464"/>
                </a:lnTo>
                <a:lnTo>
                  <a:pt x="9289" y="94504"/>
                </a:lnTo>
                <a:lnTo>
                  <a:pt x="10955" y="101103"/>
                </a:lnTo>
                <a:lnTo>
                  <a:pt x="13018" y="107407"/>
                </a:lnTo>
                <a:lnTo>
                  <a:pt x="15346" y="115420"/>
                </a:lnTo>
                <a:lnTo>
                  <a:pt x="23173" y="143948"/>
                </a:lnTo>
                <a:lnTo>
                  <a:pt x="28714" y="162084"/>
                </a:lnTo>
                <a:lnTo>
                  <a:pt x="37188" y="188360"/>
                </a:lnTo>
                <a:lnTo>
                  <a:pt x="39080" y="197963"/>
                </a:lnTo>
                <a:lnTo>
                  <a:pt x="40340" y="208176"/>
                </a:lnTo>
                <a:lnTo>
                  <a:pt x="41181" y="218794"/>
                </a:lnTo>
                <a:lnTo>
                  <a:pt x="42694" y="228730"/>
                </a:lnTo>
                <a:lnTo>
                  <a:pt x="44655" y="238212"/>
                </a:lnTo>
                <a:lnTo>
                  <a:pt x="46915" y="247390"/>
                </a:lnTo>
                <a:lnTo>
                  <a:pt x="49374" y="256367"/>
                </a:lnTo>
                <a:lnTo>
                  <a:pt x="54646" y="273961"/>
                </a:lnTo>
                <a:lnTo>
                  <a:pt x="56433" y="282653"/>
                </a:lnTo>
                <a:lnTo>
                  <a:pt x="57624" y="291305"/>
                </a:lnTo>
                <a:lnTo>
                  <a:pt x="58418" y="299931"/>
                </a:lnTo>
                <a:lnTo>
                  <a:pt x="58948" y="308539"/>
                </a:lnTo>
                <a:lnTo>
                  <a:pt x="59537" y="325724"/>
                </a:lnTo>
                <a:lnTo>
                  <a:pt x="60646" y="334307"/>
                </a:lnTo>
                <a:lnTo>
                  <a:pt x="62338" y="342886"/>
                </a:lnTo>
                <a:lnTo>
                  <a:pt x="64418" y="351463"/>
                </a:lnTo>
                <a:lnTo>
                  <a:pt x="65805" y="359087"/>
                </a:lnTo>
                <a:lnTo>
                  <a:pt x="66730" y="366074"/>
                </a:lnTo>
                <a:lnTo>
                  <a:pt x="67757" y="377965"/>
                </a:lnTo>
                <a:lnTo>
                  <a:pt x="68336" y="390014"/>
                </a:lnTo>
                <a:lnTo>
                  <a:pt x="68531" y="402619"/>
                </a:lnTo>
                <a:lnTo>
                  <a:pt x="68579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30"/>
          <p:cNvSpPr/>
          <p:nvPr/>
        </p:nvSpPr>
        <p:spPr>
          <a:xfrm>
            <a:off x="4752053" y="4732521"/>
            <a:ext cx="427106" cy="427975"/>
          </a:xfrm>
          <a:custGeom>
            <a:avLst/>
            <a:gdLst/>
            <a:ahLst/>
            <a:cxnLst/>
            <a:rect l="0" t="0" r="0" b="0"/>
            <a:pathLst>
              <a:path w="427106" h="427975">
                <a:moveTo>
                  <a:pt x="8542" y="93796"/>
                </a:moveTo>
                <a:lnTo>
                  <a:pt x="3991" y="93796"/>
                </a:lnTo>
                <a:lnTo>
                  <a:pt x="2650" y="92844"/>
                </a:lnTo>
                <a:lnTo>
                  <a:pt x="1756" y="91257"/>
                </a:lnTo>
                <a:lnTo>
                  <a:pt x="73" y="85577"/>
                </a:lnTo>
                <a:lnTo>
                  <a:pt x="0" y="80777"/>
                </a:lnTo>
                <a:lnTo>
                  <a:pt x="942" y="78450"/>
                </a:lnTo>
                <a:lnTo>
                  <a:pt x="4529" y="73323"/>
                </a:lnTo>
                <a:lnTo>
                  <a:pt x="11838" y="67869"/>
                </a:lnTo>
                <a:lnTo>
                  <a:pt x="24123" y="59445"/>
                </a:lnTo>
                <a:lnTo>
                  <a:pt x="31659" y="53764"/>
                </a:lnTo>
                <a:lnTo>
                  <a:pt x="41359" y="48064"/>
                </a:lnTo>
                <a:lnTo>
                  <a:pt x="54560" y="42356"/>
                </a:lnTo>
                <a:lnTo>
                  <a:pt x="62080" y="39500"/>
                </a:lnTo>
                <a:lnTo>
                  <a:pt x="78056" y="33787"/>
                </a:lnTo>
                <a:lnTo>
                  <a:pt x="162863" y="5214"/>
                </a:lnTo>
                <a:lnTo>
                  <a:pt x="171430" y="3309"/>
                </a:lnTo>
                <a:lnTo>
                  <a:pt x="179999" y="2039"/>
                </a:lnTo>
                <a:lnTo>
                  <a:pt x="188569" y="1192"/>
                </a:lnTo>
                <a:lnTo>
                  <a:pt x="197140" y="627"/>
                </a:lnTo>
                <a:lnTo>
                  <a:pt x="205711" y="251"/>
                </a:lnTo>
                <a:lnTo>
                  <a:pt x="214283" y="0"/>
                </a:lnTo>
                <a:lnTo>
                  <a:pt x="221903" y="786"/>
                </a:lnTo>
                <a:lnTo>
                  <a:pt x="228887" y="2262"/>
                </a:lnTo>
                <a:lnTo>
                  <a:pt x="241728" y="6442"/>
                </a:lnTo>
                <a:lnTo>
                  <a:pt x="253785" y="11474"/>
                </a:lnTo>
                <a:lnTo>
                  <a:pt x="265494" y="19426"/>
                </a:lnTo>
                <a:lnTo>
                  <a:pt x="276095" y="28358"/>
                </a:lnTo>
                <a:lnTo>
                  <a:pt x="283982" y="35502"/>
                </a:lnTo>
                <a:lnTo>
                  <a:pt x="290662" y="44393"/>
                </a:lnTo>
                <a:lnTo>
                  <a:pt x="293777" y="49430"/>
                </a:lnTo>
                <a:lnTo>
                  <a:pt x="297238" y="60108"/>
                </a:lnTo>
                <a:lnTo>
                  <a:pt x="298161" y="65622"/>
                </a:lnTo>
                <a:lnTo>
                  <a:pt x="297824" y="72156"/>
                </a:lnTo>
                <a:lnTo>
                  <a:pt x="296646" y="79369"/>
                </a:lnTo>
                <a:lnTo>
                  <a:pt x="294909" y="87036"/>
                </a:lnTo>
                <a:lnTo>
                  <a:pt x="292798" y="94052"/>
                </a:lnTo>
                <a:lnTo>
                  <a:pt x="287913" y="106927"/>
                </a:lnTo>
                <a:lnTo>
                  <a:pt x="284324" y="113980"/>
                </a:lnTo>
                <a:lnTo>
                  <a:pt x="280027" y="121540"/>
                </a:lnTo>
                <a:lnTo>
                  <a:pt x="275256" y="129437"/>
                </a:lnTo>
                <a:lnTo>
                  <a:pt x="264877" y="145832"/>
                </a:lnTo>
                <a:lnTo>
                  <a:pt x="259441" y="154204"/>
                </a:lnTo>
                <a:lnTo>
                  <a:pt x="252961" y="162643"/>
                </a:lnTo>
                <a:lnTo>
                  <a:pt x="245783" y="171126"/>
                </a:lnTo>
                <a:lnTo>
                  <a:pt x="238140" y="179640"/>
                </a:lnTo>
                <a:lnTo>
                  <a:pt x="231140" y="188173"/>
                </a:lnTo>
                <a:lnTo>
                  <a:pt x="224568" y="196719"/>
                </a:lnTo>
                <a:lnTo>
                  <a:pt x="218281" y="205274"/>
                </a:lnTo>
                <a:lnTo>
                  <a:pt x="211233" y="213835"/>
                </a:lnTo>
                <a:lnTo>
                  <a:pt x="203677" y="222399"/>
                </a:lnTo>
                <a:lnTo>
                  <a:pt x="195782" y="230967"/>
                </a:lnTo>
                <a:lnTo>
                  <a:pt x="188614" y="237631"/>
                </a:lnTo>
                <a:lnTo>
                  <a:pt x="175569" y="247575"/>
                </a:lnTo>
                <a:lnTo>
                  <a:pt x="165961" y="257710"/>
                </a:lnTo>
                <a:lnTo>
                  <a:pt x="162065" y="263079"/>
                </a:lnTo>
                <a:lnTo>
                  <a:pt x="152657" y="271585"/>
                </a:lnTo>
                <a:lnTo>
                  <a:pt x="140197" y="280257"/>
                </a:lnTo>
                <a:lnTo>
                  <a:pt x="128989" y="290555"/>
                </a:lnTo>
                <a:lnTo>
                  <a:pt x="133236" y="286292"/>
                </a:lnTo>
                <a:lnTo>
                  <a:pt x="134533" y="284039"/>
                </a:lnTo>
                <a:lnTo>
                  <a:pt x="135976" y="278996"/>
                </a:lnTo>
                <a:lnTo>
                  <a:pt x="138265" y="276317"/>
                </a:lnTo>
                <a:lnTo>
                  <a:pt x="149636" y="267045"/>
                </a:lnTo>
                <a:lnTo>
                  <a:pt x="156341" y="257791"/>
                </a:lnTo>
                <a:lnTo>
                  <a:pt x="167575" y="247328"/>
                </a:lnTo>
                <a:lnTo>
                  <a:pt x="174571" y="241871"/>
                </a:lnTo>
                <a:lnTo>
                  <a:pt x="182093" y="236328"/>
                </a:lnTo>
                <a:lnTo>
                  <a:pt x="198071" y="225088"/>
                </a:lnTo>
                <a:lnTo>
                  <a:pt x="206331" y="220377"/>
                </a:lnTo>
                <a:lnTo>
                  <a:pt x="214697" y="216283"/>
                </a:lnTo>
                <a:lnTo>
                  <a:pt x="223131" y="212601"/>
                </a:lnTo>
                <a:lnTo>
                  <a:pt x="231611" y="209195"/>
                </a:lnTo>
                <a:lnTo>
                  <a:pt x="248654" y="202869"/>
                </a:lnTo>
                <a:lnTo>
                  <a:pt x="274314" y="193953"/>
                </a:lnTo>
                <a:lnTo>
                  <a:pt x="281925" y="192000"/>
                </a:lnTo>
                <a:lnTo>
                  <a:pt x="288905" y="190698"/>
                </a:lnTo>
                <a:lnTo>
                  <a:pt x="295463" y="189830"/>
                </a:lnTo>
                <a:lnTo>
                  <a:pt x="302693" y="190204"/>
                </a:lnTo>
                <a:lnTo>
                  <a:pt x="310369" y="191405"/>
                </a:lnTo>
                <a:lnTo>
                  <a:pt x="318346" y="193159"/>
                </a:lnTo>
                <a:lnTo>
                  <a:pt x="325568" y="194328"/>
                </a:lnTo>
                <a:lnTo>
                  <a:pt x="338672" y="195627"/>
                </a:lnTo>
                <a:lnTo>
                  <a:pt x="350846" y="198744"/>
                </a:lnTo>
                <a:lnTo>
                  <a:pt x="362607" y="203305"/>
                </a:lnTo>
                <a:lnTo>
                  <a:pt x="374184" y="208507"/>
                </a:lnTo>
                <a:lnTo>
                  <a:pt x="385679" y="216533"/>
                </a:lnTo>
                <a:lnTo>
                  <a:pt x="397138" y="226451"/>
                </a:lnTo>
                <a:lnTo>
                  <a:pt x="408581" y="237209"/>
                </a:lnTo>
                <a:lnTo>
                  <a:pt x="412394" y="242745"/>
                </a:lnTo>
                <a:lnTo>
                  <a:pt x="416632" y="253975"/>
                </a:lnTo>
                <a:lnTo>
                  <a:pt x="421055" y="265317"/>
                </a:lnTo>
                <a:lnTo>
                  <a:pt x="425243" y="276707"/>
                </a:lnTo>
                <a:lnTo>
                  <a:pt x="427105" y="288120"/>
                </a:lnTo>
                <a:lnTo>
                  <a:pt x="426649" y="294783"/>
                </a:lnTo>
                <a:lnTo>
                  <a:pt x="425392" y="302082"/>
                </a:lnTo>
                <a:lnTo>
                  <a:pt x="423602" y="309806"/>
                </a:lnTo>
                <a:lnTo>
                  <a:pt x="422409" y="316861"/>
                </a:lnTo>
                <a:lnTo>
                  <a:pt x="421083" y="329778"/>
                </a:lnTo>
                <a:lnTo>
                  <a:pt x="417953" y="341870"/>
                </a:lnTo>
                <a:lnTo>
                  <a:pt x="415785" y="347761"/>
                </a:lnTo>
                <a:lnTo>
                  <a:pt x="408296" y="359387"/>
                </a:lnTo>
                <a:lnTo>
                  <a:pt x="398618" y="370904"/>
                </a:lnTo>
                <a:lnTo>
                  <a:pt x="387966" y="382372"/>
                </a:lnTo>
                <a:lnTo>
                  <a:pt x="375810" y="394988"/>
                </a:lnTo>
                <a:lnTo>
                  <a:pt x="366717" y="401650"/>
                </a:lnTo>
                <a:lnTo>
                  <a:pt x="356326" y="407785"/>
                </a:lnTo>
                <a:lnTo>
                  <a:pt x="345357" y="413687"/>
                </a:lnTo>
                <a:lnTo>
                  <a:pt x="338813" y="416594"/>
                </a:lnTo>
                <a:lnTo>
                  <a:pt x="331592" y="419485"/>
                </a:lnTo>
                <a:lnTo>
                  <a:pt x="323922" y="422365"/>
                </a:lnTo>
                <a:lnTo>
                  <a:pt x="316903" y="424284"/>
                </a:lnTo>
                <a:lnTo>
                  <a:pt x="304023" y="426417"/>
                </a:lnTo>
                <a:lnTo>
                  <a:pt x="291949" y="427365"/>
                </a:lnTo>
                <a:lnTo>
                  <a:pt x="280233" y="427787"/>
                </a:lnTo>
                <a:lnTo>
                  <a:pt x="268676" y="427974"/>
                </a:lnTo>
                <a:lnTo>
                  <a:pt x="257190" y="425517"/>
                </a:lnTo>
                <a:lnTo>
                  <a:pt x="245734" y="422203"/>
                </a:lnTo>
                <a:lnTo>
                  <a:pt x="234293" y="420730"/>
                </a:lnTo>
                <a:lnTo>
                  <a:pt x="225398" y="417535"/>
                </a:lnTo>
                <a:lnTo>
                  <a:pt x="218269" y="413892"/>
                </a:lnTo>
                <a:lnTo>
                  <a:pt x="211926" y="412273"/>
                </a:lnTo>
                <a:lnTo>
                  <a:pt x="209854" y="410890"/>
                </a:lnTo>
                <a:lnTo>
                  <a:pt x="208473" y="409014"/>
                </a:lnTo>
                <a:lnTo>
                  <a:pt x="206255" y="403712"/>
                </a:lnTo>
                <a:lnTo>
                  <a:pt x="205757" y="390589"/>
                </a:lnTo>
                <a:lnTo>
                  <a:pt x="206694" y="388813"/>
                </a:lnTo>
                <a:lnTo>
                  <a:pt x="208271" y="387629"/>
                </a:lnTo>
                <a:lnTo>
                  <a:pt x="214281" y="3852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31"/>
          <p:cNvSpPr/>
          <p:nvPr/>
        </p:nvSpPr>
        <p:spPr>
          <a:xfrm>
            <a:off x="5335080" y="4766310"/>
            <a:ext cx="291338" cy="325637"/>
          </a:xfrm>
          <a:custGeom>
            <a:avLst/>
            <a:gdLst/>
            <a:ahLst/>
            <a:cxnLst/>
            <a:rect l="0" t="0" r="0" b="0"/>
            <a:pathLst>
              <a:path w="291338" h="325637">
                <a:moveTo>
                  <a:pt x="222757" y="0"/>
                </a:moveTo>
                <a:lnTo>
                  <a:pt x="201446" y="0"/>
                </a:lnTo>
                <a:lnTo>
                  <a:pt x="199024" y="952"/>
                </a:lnTo>
                <a:lnTo>
                  <a:pt x="191066" y="5891"/>
                </a:lnTo>
                <a:lnTo>
                  <a:pt x="182675" y="8730"/>
                </a:lnTo>
                <a:lnTo>
                  <a:pt x="177003" y="12770"/>
                </a:lnTo>
                <a:lnTo>
                  <a:pt x="166227" y="20280"/>
                </a:lnTo>
                <a:lnTo>
                  <a:pt x="159353" y="24950"/>
                </a:lnTo>
                <a:lnTo>
                  <a:pt x="153817" y="29968"/>
                </a:lnTo>
                <a:lnTo>
                  <a:pt x="149175" y="35219"/>
                </a:lnTo>
                <a:lnTo>
                  <a:pt x="145127" y="40624"/>
                </a:lnTo>
                <a:lnTo>
                  <a:pt x="140524" y="46133"/>
                </a:lnTo>
                <a:lnTo>
                  <a:pt x="135550" y="51710"/>
                </a:lnTo>
                <a:lnTo>
                  <a:pt x="130329" y="57333"/>
                </a:lnTo>
                <a:lnTo>
                  <a:pt x="123991" y="62035"/>
                </a:lnTo>
                <a:lnTo>
                  <a:pt x="116908" y="66122"/>
                </a:lnTo>
                <a:lnTo>
                  <a:pt x="109328" y="69798"/>
                </a:lnTo>
                <a:lnTo>
                  <a:pt x="102371" y="74155"/>
                </a:lnTo>
                <a:lnTo>
                  <a:pt x="95827" y="78964"/>
                </a:lnTo>
                <a:lnTo>
                  <a:pt x="89559" y="84075"/>
                </a:lnTo>
                <a:lnTo>
                  <a:pt x="84429" y="90340"/>
                </a:lnTo>
                <a:lnTo>
                  <a:pt x="80056" y="97374"/>
                </a:lnTo>
                <a:lnTo>
                  <a:pt x="76188" y="104920"/>
                </a:lnTo>
                <a:lnTo>
                  <a:pt x="71704" y="111857"/>
                </a:lnTo>
                <a:lnTo>
                  <a:pt x="66810" y="118386"/>
                </a:lnTo>
                <a:lnTo>
                  <a:pt x="61643" y="124644"/>
                </a:lnTo>
                <a:lnTo>
                  <a:pt x="56292" y="131673"/>
                </a:lnTo>
                <a:lnTo>
                  <a:pt x="45268" y="147104"/>
                </a:lnTo>
                <a:lnTo>
                  <a:pt x="40613" y="154266"/>
                </a:lnTo>
                <a:lnTo>
                  <a:pt x="36558" y="160947"/>
                </a:lnTo>
                <a:lnTo>
                  <a:pt x="32902" y="167305"/>
                </a:lnTo>
                <a:lnTo>
                  <a:pt x="28559" y="173449"/>
                </a:lnTo>
                <a:lnTo>
                  <a:pt x="23760" y="179450"/>
                </a:lnTo>
                <a:lnTo>
                  <a:pt x="18655" y="185356"/>
                </a:lnTo>
                <a:lnTo>
                  <a:pt x="15251" y="192150"/>
                </a:lnTo>
                <a:lnTo>
                  <a:pt x="12983" y="199538"/>
                </a:lnTo>
                <a:lnTo>
                  <a:pt x="11470" y="207320"/>
                </a:lnTo>
                <a:lnTo>
                  <a:pt x="9509" y="214413"/>
                </a:lnTo>
                <a:lnTo>
                  <a:pt x="7249" y="221047"/>
                </a:lnTo>
                <a:lnTo>
                  <a:pt x="4790" y="227374"/>
                </a:lnTo>
                <a:lnTo>
                  <a:pt x="3151" y="233498"/>
                </a:lnTo>
                <a:lnTo>
                  <a:pt x="2058" y="239486"/>
                </a:lnTo>
                <a:lnTo>
                  <a:pt x="1329" y="245382"/>
                </a:lnTo>
                <a:lnTo>
                  <a:pt x="844" y="251218"/>
                </a:lnTo>
                <a:lnTo>
                  <a:pt x="520" y="257014"/>
                </a:lnTo>
                <a:lnTo>
                  <a:pt x="160" y="267580"/>
                </a:lnTo>
                <a:lnTo>
                  <a:pt x="0" y="275452"/>
                </a:lnTo>
                <a:lnTo>
                  <a:pt x="2469" y="284665"/>
                </a:lnTo>
                <a:lnTo>
                  <a:pt x="6742" y="294158"/>
                </a:lnTo>
                <a:lnTo>
                  <a:pt x="11815" y="301552"/>
                </a:lnTo>
                <a:lnTo>
                  <a:pt x="19785" y="308013"/>
                </a:lnTo>
                <a:lnTo>
                  <a:pt x="28725" y="313107"/>
                </a:lnTo>
                <a:lnTo>
                  <a:pt x="40065" y="316927"/>
                </a:lnTo>
                <a:lnTo>
                  <a:pt x="44765" y="318917"/>
                </a:lnTo>
                <a:lnTo>
                  <a:pt x="49803" y="321196"/>
                </a:lnTo>
                <a:lnTo>
                  <a:pt x="55067" y="322716"/>
                </a:lnTo>
                <a:lnTo>
                  <a:pt x="60481" y="323729"/>
                </a:lnTo>
                <a:lnTo>
                  <a:pt x="65996" y="324404"/>
                </a:lnTo>
                <a:lnTo>
                  <a:pt x="72529" y="324854"/>
                </a:lnTo>
                <a:lnTo>
                  <a:pt x="79743" y="325154"/>
                </a:lnTo>
                <a:lnTo>
                  <a:pt x="101007" y="325577"/>
                </a:lnTo>
                <a:lnTo>
                  <a:pt x="107301" y="325636"/>
                </a:lnTo>
                <a:lnTo>
                  <a:pt x="113401" y="324723"/>
                </a:lnTo>
                <a:lnTo>
                  <a:pt x="119373" y="323162"/>
                </a:lnTo>
                <a:lnTo>
                  <a:pt x="125259" y="321169"/>
                </a:lnTo>
                <a:lnTo>
                  <a:pt x="132041" y="319840"/>
                </a:lnTo>
                <a:lnTo>
                  <a:pt x="139420" y="318954"/>
                </a:lnTo>
                <a:lnTo>
                  <a:pt x="147196" y="318364"/>
                </a:lnTo>
                <a:lnTo>
                  <a:pt x="155238" y="317017"/>
                </a:lnTo>
                <a:lnTo>
                  <a:pt x="163457" y="315167"/>
                </a:lnTo>
                <a:lnTo>
                  <a:pt x="171793" y="312982"/>
                </a:lnTo>
                <a:lnTo>
                  <a:pt x="180209" y="310572"/>
                </a:lnTo>
                <a:lnTo>
                  <a:pt x="197179" y="305354"/>
                </a:lnTo>
                <a:lnTo>
                  <a:pt x="204753" y="302630"/>
                </a:lnTo>
                <a:lnTo>
                  <a:pt x="211707" y="299860"/>
                </a:lnTo>
                <a:lnTo>
                  <a:pt x="218247" y="297062"/>
                </a:lnTo>
                <a:lnTo>
                  <a:pt x="225466" y="293291"/>
                </a:lnTo>
                <a:lnTo>
                  <a:pt x="233135" y="288872"/>
                </a:lnTo>
                <a:lnTo>
                  <a:pt x="241106" y="284021"/>
                </a:lnTo>
                <a:lnTo>
                  <a:pt x="248325" y="279835"/>
                </a:lnTo>
                <a:lnTo>
                  <a:pt x="261425" y="272644"/>
                </a:lnTo>
                <a:lnTo>
                  <a:pt x="267586" y="270344"/>
                </a:lnTo>
                <a:lnTo>
                  <a:pt x="273598" y="268812"/>
                </a:lnTo>
                <a:lnTo>
                  <a:pt x="291337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32"/>
          <p:cNvSpPr/>
          <p:nvPr/>
        </p:nvSpPr>
        <p:spPr>
          <a:xfrm>
            <a:off x="5729287" y="4800600"/>
            <a:ext cx="60009" cy="394336"/>
          </a:xfrm>
          <a:custGeom>
            <a:avLst/>
            <a:gdLst/>
            <a:ahLst/>
            <a:cxnLst/>
            <a:rect l="0" t="0" r="0" b="0"/>
            <a:pathLst>
              <a:path w="60009" h="394336">
                <a:moveTo>
                  <a:pt x="25717" y="0"/>
                </a:moveTo>
                <a:lnTo>
                  <a:pt x="10117" y="0"/>
                </a:lnTo>
                <a:lnTo>
                  <a:pt x="8650" y="953"/>
                </a:lnTo>
                <a:lnTo>
                  <a:pt x="6719" y="2540"/>
                </a:lnTo>
                <a:lnTo>
                  <a:pt x="1327" y="7381"/>
                </a:lnTo>
                <a:lnTo>
                  <a:pt x="885" y="8730"/>
                </a:lnTo>
                <a:lnTo>
                  <a:pt x="117" y="20399"/>
                </a:lnTo>
                <a:lnTo>
                  <a:pt x="0" y="115626"/>
                </a:lnTo>
                <a:lnTo>
                  <a:pt x="953" y="122804"/>
                </a:lnTo>
                <a:lnTo>
                  <a:pt x="2540" y="130447"/>
                </a:lnTo>
                <a:lnTo>
                  <a:pt x="11931" y="167795"/>
                </a:lnTo>
                <a:lnTo>
                  <a:pt x="14622" y="177586"/>
                </a:lnTo>
                <a:lnTo>
                  <a:pt x="20151" y="196084"/>
                </a:lnTo>
                <a:lnTo>
                  <a:pt x="28619" y="222564"/>
                </a:lnTo>
                <a:lnTo>
                  <a:pt x="30509" y="231243"/>
                </a:lnTo>
                <a:lnTo>
                  <a:pt x="31770" y="239887"/>
                </a:lnTo>
                <a:lnTo>
                  <a:pt x="32610" y="248507"/>
                </a:lnTo>
                <a:lnTo>
                  <a:pt x="34123" y="257111"/>
                </a:lnTo>
                <a:lnTo>
                  <a:pt x="36083" y="265705"/>
                </a:lnTo>
                <a:lnTo>
                  <a:pt x="38343" y="274291"/>
                </a:lnTo>
                <a:lnTo>
                  <a:pt x="39850" y="282873"/>
                </a:lnTo>
                <a:lnTo>
                  <a:pt x="40854" y="291452"/>
                </a:lnTo>
                <a:lnTo>
                  <a:pt x="41523" y="300029"/>
                </a:lnTo>
                <a:lnTo>
                  <a:pt x="42922" y="307652"/>
                </a:lnTo>
                <a:lnTo>
                  <a:pt x="44807" y="314639"/>
                </a:lnTo>
                <a:lnTo>
                  <a:pt x="47017" y="321202"/>
                </a:lnTo>
                <a:lnTo>
                  <a:pt x="48489" y="327482"/>
                </a:lnTo>
                <a:lnTo>
                  <a:pt x="50126" y="339540"/>
                </a:lnTo>
                <a:lnTo>
                  <a:pt x="51515" y="345422"/>
                </a:lnTo>
                <a:lnTo>
                  <a:pt x="53393" y="351249"/>
                </a:lnTo>
                <a:lnTo>
                  <a:pt x="55598" y="357038"/>
                </a:lnTo>
                <a:lnTo>
                  <a:pt x="57068" y="361850"/>
                </a:lnTo>
                <a:lnTo>
                  <a:pt x="58701" y="369737"/>
                </a:lnTo>
                <a:lnTo>
                  <a:pt x="59749" y="381609"/>
                </a:lnTo>
                <a:lnTo>
                  <a:pt x="60006" y="393784"/>
                </a:lnTo>
                <a:lnTo>
                  <a:pt x="60008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33"/>
          <p:cNvSpPr/>
          <p:nvPr/>
        </p:nvSpPr>
        <p:spPr>
          <a:xfrm>
            <a:off x="5669279" y="4792030"/>
            <a:ext cx="385217" cy="377184"/>
          </a:xfrm>
          <a:custGeom>
            <a:avLst/>
            <a:gdLst/>
            <a:ahLst/>
            <a:cxnLst/>
            <a:rect l="0" t="0" r="0" b="0"/>
            <a:pathLst>
              <a:path w="385217" h="377184">
                <a:moveTo>
                  <a:pt x="0" y="25715"/>
                </a:moveTo>
                <a:lnTo>
                  <a:pt x="0" y="18334"/>
                </a:lnTo>
                <a:lnTo>
                  <a:pt x="953" y="17936"/>
                </a:lnTo>
                <a:lnTo>
                  <a:pt x="4551" y="17495"/>
                </a:lnTo>
                <a:lnTo>
                  <a:pt x="6844" y="16425"/>
                </a:lnTo>
                <a:lnTo>
                  <a:pt x="14622" y="11321"/>
                </a:lnTo>
                <a:lnTo>
                  <a:pt x="23913" y="8432"/>
                </a:lnTo>
                <a:lnTo>
                  <a:pt x="33171" y="4381"/>
                </a:lnTo>
                <a:lnTo>
                  <a:pt x="43635" y="1945"/>
                </a:lnTo>
                <a:lnTo>
                  <a:pt x="55589" y="863"/>
                </a:lnTo>
                <a:lnTo>
                  <a:pt x="62777" y="574"/>
                </a:lnTo>
                <a:lnTo>
                  <a:pt x="84006" y="168"/>
                </a:lnTo>
                <a:lnTo>
                  <a:pt x="171217" y="0"/>
                </a:lnTo>
                <a:lnTo>
                  <a:pt x="179867" y="951"/>
                </a:lnTo>
                <a:lnTo>
                  <a:pt x="188491" y="2538"/>
                </a:lnTo>
                <a:lnTo>
                  <a:pt x="197098" y="4548"/>
                </a:lnTo>
                <a:lnTo>
                  <a:pt x="205694" y="6841"/>
                </a:lnTo>
                <a:lnTo>
                  <a:pt x="222865" y="11929"/>
                </a:lnTo>
                <a:lnTo>
                  <a:pt x="248597" y="20149"/>
                </a:lnTo>
                <a:lnTo>
                  <a:pt x="257172" y="23909"/>
                </a:lnTo>
                <a:lnTo>
                  <a:pt x="265745" y="28321"/>
                </a:lnTo>
                <a:lnTo>
                  <a:pt x="274319" y="33167"/>
                </a:lnTo>
                <a:lnTo>
                  <a:pt x="282892" y="38303"/>
                </a:lnTo>
                <a:lnTo>
                  <a:pt x="300038" y="49090"/>
                </a:lnTo>
                <a:lnTo>
                  <a:pt x="307658" y="54633"/>
                </a:lnTo>
                <a:lnTo>
                  <a:pt x="314643" y="60234"/>
                </a:lnTo>
                <a:lnTo>
                  <a:pt x="321204" y="65872"/>
                </a:lnTo>
                <a:lnTo>
                  <a:pt x="327484" y="72489"/>
                </a:lnTo>
                <a:lnTo>
                  <a:pt x="333575" y="79757"/>
                </a:lnTo>
                <a:lnTo>
                  <a:pt x="339541" y="87461"/>
                </a:lnTo>
                <a:lnTo>
                  <a:pt x="345424" y="94501"/>
                </a:lnTo>
                <a:lnTo>
                  <a:pt x="351250" y="101100"/>
                </a:lnTo>
                <a:lnTo>
                  <a:pt x="357039" y="107404"/>
                </a:lnTo>
                <a:lnTo>
                  <a:pt x="361852" y="114464"/>
                </a:lnTo>
                <a:lnTo>
                  <a:pt x="366012" y="122028"/>
                </a:lnTo>
                <a:lnTo>
                  <a:pt x="369738" y="129929"/>
                </a:lnTo>
                <a:lnTo>
                  <a:pt x="373175" y="138053"/>
                </a:lnTo>
                <a:lnTo>
                  <a:pt x="376419" y="146327"/>
                </a:lnTo>
                <a:lnTo>
                  <a:pt x="379533" y="154701"/>
                </a:lnTo>
                <a:lnTo>
                  <a:pt x="381610" y="163140"/>
                </a:lnTo>
                <a:lnTo>
                  <a:pt x="382994" y="171624"/>
                </a:lnTo>
                <a:lnTo>
                  <a:pt x="383917" y="180138"/>
                </a:lnTo>
                <a:lnTo>
                  <a:pt x="384532" y="187718"/>
                </a:lnTo>
                <a:lnTo>
                  <a:pt x="384942" y="194677"/>
                </a:lnTo>
                <a:lnTo>
                  <a:pt x="385216" y="201222"/>
                </a:lnTo>
                <a:lnTo>
                  <a:pt x="384446" y="208442"/>
                </a:lnTo>
                <a:lnTo>
                  <a:pt x="382980" y="216113"/>
                </a:lnTo>
                <a:lnTo>
                  <a:pt x="381050" y="224085"/>
                </a:lnTo>
                <a:lnTo>
                  <a:pt x="378811" y="231303"/>
                </a:lnTo>
                <a:lnTo>
                  <a:pt x="376366" y="238021"/>
                </a:lnTo>
                <a:lnTo>
                  <a:pt x="373783" y="244405"/>
                </a:lnTo>
                <a:lnTo>
                  <a:pt x="371109" y="250566"/>
                </a:lnTo>
                <a:lnTo>
                  <a:pt x="365598" y="262491"/>
                </a:lnTo>
                <a:lnTo>
                  <a:pt x="357433" y="274141"/>
                </a:lnTo>
                <a:lnTo>
                  <a:pt x="347455" y="285669"/>
                </a:lnTo>
                <a:lnTo>
                  <a:pt x="336669" y="297142"/>
                </a:lnTo>
                <a:lnTo>
                  <a:pt x="328066" y="308592"/>
                </a:lnTo>
                <a:lnTo>
                  <a:pt x="324438" y="314312"/>
                </a:lnTo>
                <a:lnTo>
                  <a:pt x="312788" y="325747"/>
                </a:lnTo>
                <a:lnTo>
                  <a:pt x="305681" y="331464"/>
                </a:lnTo>
                <a:lnTo>
                  <a:pt x="299037" y="336227"/>
                </a:lnTo>
                <a:lnTo>
                  <a:pt x="292703" y="340356"/>
                </a:lnTo>
                <a:lnTo>
                  <a:pt x="286576" y="344060"/>
                </a:lnTo>
                <a:lnTo>
                  <a:pt x="279633" y="347483"/>
                </a:lnTo>
                <a:lnTo>
                  <a:pt x="272147" y="350717"/>
                </a:lnTo>
                <a:lnTo>
                  <a:pt x="264299" y="353825"/>
                </a:lnTo>
                <a:lnTo>
                  <a:pt x="257162" y="355898"/>
                </a:lnTo>
                <a:lnTo>
                  <a:pt x="250499" y="357279"/>
                </a:lnTo>
                <a:lnTo>
                  <a:pt x="244152" y="358200"/>
                </a:lnTo>
                <a:lnTo>
                  <a:pt x="238016" y="359766"/>
                </a:lnTo>
                <a:lnTo>
                  <a:pt x="226118" y="364047"/>
                </a:lnTo>
                <a:lnTo>
                  <a:pt x="211940" y="369125"/>
                </a:lnTo>
                <a:lnTo>
                  <a:pt x="204158" y="371812"/>
                </a:lnTo>
                <a:lnTo>
                  <a:pt x="197066" y="373604"/>
                </a:lnTo>
                <a:lnTo>
                  <a:pt x="190433" y="374799"/>
                </a:lnTo>
                <a:lnTo>
                  <a:pt x="184105" y="375595"/>
                </a:lnTo>
                <a:lnTo>
                  <a:pt x="177982" y="376125"/>
                </a:lnTo>
                <a:lnTo>
                  <a:pt x="166098" y="376715"/>
                </a:lnTo>
                <a:lnTo>
                  <a:pt x="153249" y="377047"/>
                </a:lnTo>
                <a:lnTo>
                  <a:pt x="117558" y="377183"/>
                </a:lnTo>
                <a:lnTo>
                  <a:pt x="114567" y="376232"/>
                </a:lnTo>
                <a:lnTo>
                  <a:pt x="103022" y="368719"/>
                </a:lnTo>
                <a:lnTo>
                  <a:pt x="111443" y="3686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34"/>
          <p:cNvSpPr/>
          <p:nvPr/>
        </p:nvSpPr>
        <p:spPr>
          <a:xfrm>
            <a:off x="6689407" y="4586287"/>
            <a:ext cx="788671" cy="411480"/>
          </a:xfrm>
          <a:custGeom>
            <a:avLst/>
            <a:gdLst/>
            <a:ahLst/>
            <a:cxnLst/>
            <a:rect l="0" t="0" r="0" b="0"/>
            <a:pathLst>
              <a:path w="788671" h="411480">
                <a:moveTo>
                  <a:pt x="0" y="0"/>
                </a:moveTo>
                <a:lnTo>
                  <a:pt x="0" y="49092"/>
                </a:lnTo>
                <a:lnTo>
                  <a:pt x="2541" y="60236"/>
                </a:lnTo>
                <a:lnTo>
                  <a:pt x="5892" y="71539"/>
                </a:lnTo>
                <a:lnTo>
                  <a:pt x="7381" y="82913"/>
                </a:lnTo>
                <a:lnTo>
                  <a:pt x="7778" y="89565"/>
                </a:lnTo>
                <a:lnTo>
                  <a:pt x="8219" y="104577"/>
                </a:lnTo>
                <a:lnTo>
                  <a:pt x="8526" y="139173"/>
                </a:lnTo>
                <a:lnTo>
                  <a:pt x="8563" y="171848"/>
                </a:lnTo>
                <a:lnTo>
                  <a:pt x="9519" y="180288"/>
                </a:lnTo>
                <a:lnTo>
                  <a:pt x="11108" y="188772"/>
                </a:lnTo>
                <a:lnTo>
                  <a:pt x="13121" y="197285"/>
                </a:lnTo>
                <a:lnTo>
                  <a:pt x="14462" y="205818"/>
                </a:lnTo>
                <a:lnTo>
                  <a:pt x="15357" y="214365"/>
                </a:lnTo>
                <a:lnTo>
                  <a:pt x="15952" y="222920"/>
                </a:lnTo>
                <a:lnTo>
                  <a:pt x="16350" y="231481"/>
                </a:lnTo>
                <a:lnTo>
                  <a:pt x="16792" y="248613"/>
                </a:lnTo>
                <a:lnTo>
                  <a:pt x="17124" y="299880"/>
                </a:lnTo>
                <a:lnTo>
                  <a:pt x="17142" y="331073"/>
                </a:lnTo>
                <a:lnTo>
                  <a:pt x="18095" y="335968"/>
                </a:lnTo>
                <a:lnTo>
                  <a:pt x="23036" y="348361"/>
                </a:lnTo>
                <a:lnTo>
                  <a:pt x="24525" y="358345"/>
                </a:lnTo>
                <a:lnTo>
                  <a:pt x="25364" y="370124"/>
                </a:lnTo>
                <a:lnTo>
                  <a:pt x="26435" y="373432"/>
                </a:lnTo>
                <a:lnTo>
                  <a:pt x="30164" y="379647"/>
                </a:lnTo>
                <a:lnTo>
                  <a:pt x="40532" y="391742"/>
                </a:lnTo>
                <a:lnTo>
                  <a:pt x="50107" y="401565"/>
                </a:lnTo>
                <a:lnTo>
                  <a:pt x="60143" y="407060"/>
                </a:lnTo>
                <a:lnTo>
                  <a:pt x="67370" y="409516"/>
                </a:lnTo>
                <a:lnTo>
                  <a:pt x="79772" y="411092"/>
                </a:lnTo>
                <a:lnTo>
                  <a:pt x="103591" y="411429"/>
                </a:lnTo>
                <a:lnTo>
                  <a:pt x="164583" y="411479"/>
                </a:lnTo>
                <a:lnTo>
                  <a:pt x="178241" y="408940"/>
                </a:lnTo>
                <a:lnTo>
                  <a:pt x="191613" y="405588"/>
                </a:lnTo>
                <a:lnTo>
                  <a:pt x="216159" y="402749"/>
                </a:lnTo>
                <a:lnTo>
                  <a:pt x="236406" y="398710"/>
                </a:lnTo>
                <a:lnTo>
                  <a:pt x="255565" y="396279"/>
                </a:lnTo>
                <a:lnTo>
                  <a:pt x="274557" y="394246"/>
                </a:lnTo>
                <a:lnTo>
                  <a:pt x="295698" y="390169"/>
                </a:lnTo>
                <a:lnTo>
                  <a:pt x="317794" y="385181"/>
                </a:lnTo>
                <a:lnTo>
                  <a:pt x="340315" y="380742"/>
                </a:lnTo>
                <a:lnTo>
                  <a:pt x="363024" y="378769"/>
                </a:lnTo>
                <a:lnTo>
                  <a:pt x="385816" y="375352"/>
                </a:lnTo>
                <a:lnTo>
                  <a:pt x="408647" y="370658"/>
                </a:lnTo>
                <a:lnTo>
                  <a:pt x="431494" y="365397"/>
                </a:lnTo>
                <a:lnTo>
                  <a:pt x="454347" y="362424"/>
                </a:lnTo>
                <a:lnTo>
                  <a:pt x="477205" y="360150"/>
                </a:lnTo>
                <a:lnTo>
                  <a:pt x="500064" y="355964"/>
                </a:lnTo>
                <a:lnTo>
                  <a:pt x="522923" y="353469"/>
                </a:lnTo>
                <a:lnTo>
                  <a:pt x="545783" y="352360"/>
                </a:lnTo>
                <a:lnTo>
                  <a:pt x="568643" y="351867"/>
                </a:lnTo>
                <a:lnTo>
                  <a:pt x="602933" y="351589"/>
                </a:lnTo>
                <a:lnTo>
                  <a:pt x="623253" y="348985"/>
                </a:lnTo>
                <a:lnTo>
                  <a:pt x="641809" y="345604"/>
                </a:lnTo>
                <a:lnTo>
                  <a:pt x="659581" y="344102"/>
                </a:lnTo>
                <a:lnTo>
                  <a:pt x="677005" y="343434"/>
                </a:lnTo>
                <a:lnTo>
                  <a:pt x="702879" y="343059"/>
                </a:lnTo>
                <a:lnTo>
                  <a:pt x="78867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35"/>
          <p:cNvSpPr/>
          <p:nvPr/>
        </p:nvSpPr>
        <p:spPr>
          <a:xfrm>
            <a:off x="6689438" y="4809560"/>
            <a:ext cx="248572" cy="188208"/>
          </a:xfrm>
          <a:custGeom>
            <a:avLst/>
            <a:gdLst/>
            <a:ahLst/>
            <a:cxnLst/>
            <a:rect l="0" t="0" r="0" b="0"/>
            <a:pathLst>
              <a:path w="248572" h="188208">
                <a:moveTo>
                  <a:pt x="8542" y="51047"/>
                </a:moveTo>
                <a:lnTo>
                  <a:pt x="0" y="51047"/>
                </a:lnTo>
                <a:lnTo>
                  <a:pt x="21281" y="51047"/>
                </a:lnTo>
                <a:lnTo>
                  <a:pt x="23702" y="50095"/>
                </a:lnTo>
                <a:lnTo>
                  <a:pt x="28932" y="46497"/>
                </a:lnTo>
                <a:lnTo>
                  <a:pt x="32612" y="45156"/>
                </a:lnTo>
                <a:lnTo>
                  <a:pt x="36971" y="44262"/>
                </a:lnTo>
                <a:lnTo>
                  <a:pt x="41782" y="43666"/>
                </a:lnTo>
                <a:lnTo>
                  <a:pt x="45942" y="43269"/>
                </a:lnTo>
                <a:lnTo>
                  <a:pt x="53104" y="42828"/>
                </a:lnTo>
                <a:lnTo>
                  <a:pt x="62002" y="42632"/>
                </a:lnTo>
                <a:lnTo>
                  <a:pt x="67042" y="42579"/>
                </a:lnTo>
                <a:lnTo>
                  <a:pt x="72307" y="41592"/>
                </a:lnTo>
                <a:lnTo>
                  <a:pt x="77721" y="39981"/>
                </a:lnTo>
                <a:lnTo>
                  <a:pt x="83236" y="37955"/>
                </a:lnTo>
                <a:lnTo>
                  <a:pt x="88818" y="36604"/>
                </a:lnTo>
                <a:lnTo>
                  <a:pt x="94444" y="35703"/>
                </a:lnTo>
                <a:lnTo>
                  <a:pt x="100100" y="35103"/>
                </a:lnTo>
                <a:lnTo>
                  <a:pt x="105775" y="33750"/>
                </a:lnTo>
                <a:lnTo>
                  <a:pt x="111464" y="31896"/>
                </a:lnTo>
                <a:lnTo>
                  <a:pt x="117162" y="29707"/>
                </a:lnTo>
                <a:lnTo>
                  <a:pt x="122865" y="27295"/>
                </a:lnTo>
                <a:lnTo>
                  <a:pt x="128572" y="24735"/>
                </a:lnTo>
                <a:lnTo>
                  <a:pt x="134282" y="22076"/>
                </a:lnTo>
                <a:lnTo>
                  <a:pt x="139993" y="20303"/>
                </a:lnTo>
                <a:lnTo>
                  <a:pt x="145706" y="19121"/>
                </a:lnTo>
                <a:lnTo>
                  <a:pt x="151420" y="18333"/>
                </a:lnTo>
                <a:lnTo>
                  <a:pt x="157134" y="16855"/>
                </a:lnTo>
                <a:lnTo>
                  <a:pt x="162848" y="14917"/>
                </a:lnTo>
                <a:lnTo>
                  <a:pt x="168563" y="12673"/>
                </a:lnTo>
                <a:lnTo>
                  <a:pt x="174277" y="11177"/>
                </a:lnTo>
                <a:lnTo>
                  <a:pt x="179992" y="10180"/>
                </a:lnTo>
                <a:lnTo>
                  <a:pt x="185707" y="9515"/>
                </a:lnTo>
                <a:lnTo>
                  <a:pt x="190469" y="8119"/>
                </a:lnTo>
                <a:lnTo>
                  <a:pt x="194597" y="6235"/>
                </a:lnTo>
                <a:lnTo>
                  <a:pt x="201722" y="2556"/>
                </a:lnTo>
                <a:lnTo>
                  <a:pt x="208065" y="921"/>
                </a:lnTo>
                <a:lnTo>
                  <a:pt x="212042" y="484"/>
                </a:lnTo>
                <a:lnTo>
                  <a:pt x="216599" y="194"/>
                </a:lnTo>
                <a:lnTo>
                  <a:pt x="221541" y="0"/>
                </a:lnTo>
                <a:lnTo>
                  <a:pt x="224836" y="823"/>
                </a:lnTo>
                <a:lnTo>
                  <a:pt x="227033" y="2324"/>
                </a:lnTo>
                <a:lnTo>
                  <a:pt x="228497" y="4278"/>
                </a:lnTo>
                <a:lnTo>
                  <a:pt x="230427" y="5580"/>
                </a:lnTo>
                <a:lnTo>
                  <a:pt x="237691" y="8366"/>
                </a:lnTo>
                <a:lnTo>
                  <a:pt x="244924" y="13847"/>
                </a:lnTo>
                <a:lnTo>
                  <a:pt x="246951" y="15464"/>
                </a:lnTo>
                <a:lnTo>
                  <a:pt x="247491" y="16848"/>
                </a:lnTo>
                <a:lnTo>
                  <a:pt x="248092" y="20925"/>
                </a:lnTo>
                <a:lnTo>
                  <a:pt x="248358" y="25912"/>
                </a:lnTo>
                <a:lnTo>
                  <a:pt x="248477" y="31303"/>
                </a:lnTo>
                <a:lnTo>
                  <a:pt x="248571" y="67031"/>
                </a:lnTo>
                <a:lnTo>
                  <a:pt x="247618" y="71228"/>
                </a:lnTo>
                <a:lnTo>
                  <a:pt x="246031" y="74979"/>
                </a:lnTo>
                <a:lnTo>
                  <a:pt x="244020" y="78431"/>
                </a:lnTo>
                <a:lnTo>
                  <a:pt x="242680" y="81686"/>
                </a:lnTo>
                <a:lnTo>
                  <a:pt x="241786" y="84808"/>
                </a:lnTo>
                <a:lnTo>
                  <a:pt x="241191" y="87842"/>
                </a:lnTo>
                <a:lnTo>
                  <a:pt x="240794" y="91770"/>
                </a:lnTo>
                <a:lnTo>
                  <a:pt x="240529" y="96293"/>
                </a:lnTo>
                <a:lnTo>
                  <a:pt x="240235" y="105446"/>
                </a:lnTo>
                <a:lnTo>
                  <a:pt x="240046" y="119084"/>
                </a:lnTo>
                <a:lnTo>
                  <a:pt x="240008" y="130950"/>
                </a:lnTo>
                <a:lnTo>
                  <a:pt x="239053" y="133843"/>
                </a:lnTo>
                <a:lnTo>
                  <a:pt x="235451" y="139598"/>
                </a:lnTo>
                <a:lnTo>
                  <a:pt x="233216" y="145330"/>
                </a:lnTo>
                <a:lnTo>
                  <a:pt x="232222" y="151053"/>
                </a:lnTo>
                <a:lnTo>
                  <a:pt x="231780" y="156772"/>
                </a:lnTo>
                <a:lnTo>
                  <a:pt x="231583" y="162489"/>
                </a:lnTo>
                <a:lnTo>
                  <a:pt x="231448" y="170886"/>
                </a:lnTo>
                <a:lnTo>
                  <a:pt x="231427" y="1882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36"/>
          <p:cNvSpPr/>
          <p:nvPr/>
        </p:nvSpPr>
        <p:spPr>
          <a:xfrm>
            <a:off x="7795259" y="4543425"/>
            <a:ext cx="102872" cy="385763"/>
          </a:xfrm>
          <a:custGeom>
            <a:avLst/>
            <a:gdLst/>
            <a:ahLst/>
            <a:cxnLst/>
            <a:rect l="0" t="0" r="0" b="0"/>
            <a:pathLst>
              <a:path w="102872" h="38576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0"/>
                </a:lnTo>
                <a:lnTo>
                  <a:pt x="6786" y="10583"/>
                </a:lnTo>
                <a:lnTo>
                  <a:pt x="8732" y="16133"/>
                </a:lnTo>
                <a:lnTo>
                  <a:pt x="10583" y="20280"/>
                </a:lnTo>
                <a:lnTo>
                  <a:pt x="12772" y="24950"/>
                </a:lnTo>
                <a:lnTo>
                  <a:pt x="15182" y="29016"/>
                </a:lnTo>
                <a:lnTo>
                  <a:pt x="17741" y="32679"/>
                </a:lnTo>
                <a:lnTo>
                  <a:pt x="20401" y="36073"/>
                </a:lnTo>
                <a:lnTo>
                  <a:pt x="22173" y="40241"/>
                </a:lnTo>
                <a:lnTo>
                  <a:pt x="24142" y="49952"/>
                </a:lnTo>
                <a:lnTo>
                  <a:pt x="25018" y="60618"/>
                </a:lnTo>
                <a:lnTo>
                  <a:pt x="25252" y="66129"/>
                </a:lnTo>
                <a:lnTo>
                  <a:pt x="28051" y="77333"/>
                </a:lnTo>
                <a:lnTo>
                  <a:pt x="30131" y="82987"/>
                </a:lnTo>
                <a:lnTo>
                  <a:pt x="32442" y="94351"/>
                </a:lnTo>
                <a:lnTo>
                  <a:pt x="33058" y="100048"/>
                </a:lnTo>
                <a:lnTo>
                  <a:pt x="34421" y="106703"/>
                </a:lnTo>
                <a:lnTo>
                  <a:pt x="36283" y="113998"/>
                </a:lnTo>
                <a:lnTo>
                  <a:pt x="38476" y="121718"/>
                </a:lnTo>
                <a:lnTo>
                  <a:pt x="43454" y="137917"/>
                </a:lnTo>
                <a:lnTo>
                  <a:pt x="46115" y="146237"/>
                </a:lnTo>
                <a:lnTo>
                  <a:pt x="47888" y="153689"/>
                </a:lnTo>
                <a:lnTo>
                  <a:pt x="49070" y="160561"/>
                </a:lnTo>
                <a:lnTo>
                  <a:pt x="49859" y="167048"/>
                </a:lnTo>
                <a:lnTo>
                  <a:pt x="51338" y="174230"/>
                </a:lnTo>
                <a:lnTo>
                  <a:pt x="53275" y="181876"/>
                </a:lnTo>
                <a:lnTo>
                  <a:pt x="55519" y="189831"/>
                </a:lnTo>
                <a:lnTo>
                  <a:pt x="60553" y="206289"/>
                </a:lnTo>
                <a:lnTo>
                  <a:pt x="63229" y="214678"/>
                </a:lnTo>
                <a:lnTo>
                  <a:pt x="65013" y="223129"/>
                </a:lnTo>
                <a:lnTo>
                  <a:pt x="66202" y="231620"/>
                </a:lnTo>
                <a:lnTo>
                  <a:pt x="66995" y="240138"/>
                </a:lnTo>
                <a:lnTo>
                  <a:pt x="67523" y="247722"/>
                </a:lnTo>
                <a:lnTo>
                  <a:pt x="67876" y="254683"/>
                </a:lnTo>
                <a:lnTo>
                  <a:pt x="68111" y="261229"/>
                </a:lnTo>
                <a:lnTo>
                  <a:pt x="69220" y="268449"/>
                </a:lnTo>
                <a:lnTo>
                  <a:pt x="70912" y="276121"/>
                </a:lnTo>
                <a:lnTo>
                  <a:pt x="72992" y="284093"/>
                </a:lnTo>
                <a:lnTo>
                  <a:pt x="74379" y="291313"/>
                </a:lnTo>
                <a:lnTo>
                  <a:pt x="75304" y="298031"/>
                </a:lnTo>
                <a:lnTo>
                  <a:pt x="75921" y="304415"/>
                </a:lnTo>
                <a:lnTo>
                  <a:pt x="77284" y="310576"/>
                </a:lnTo>
                <a:lnTo>
                  <a:pt x="79145" y="316588"/>
                </a:lnTo>
                <a:lnTo>
                  <a:pt x="81339" y="322501"/>
                </a:lnTo>
                <a:lnTo>
                  <a:pt x="83776" y="334151"/>
                </a:lnTo>
                <a:lnTo>
                  <a:pt x="84426" y="339924"/>
                </a:lnTo>
                <a:lnTo>
                  <a:pt x="85811" y="344726"/>
                </a:lnTo>
                <a:lnTo>
                  <a:pt x="87687" y="348880"/>
                </a:lnTo>
                <a:lnTo>
                  <a:pt x="89892" y="352601"/>
                </a:lnTo>
                <a:lnTo>
                  <a:pt x="92340" y="359276"/>
                </a:lnTo>
                <a:lnTo>
                  <a:pt x="93911" y="371323"/>
                </a:lnTo>
                <a:lnTo>
                  <a:pt x="94993" y="373279"/>
                </a:lnTo>
                <a:lnTo>
                  <a:pt x="96666" y="374582"/>
                </a:lnTo>
                <a:lnTo>
                  <a:pt x="98734" y="375451"/>
                </a:lnTo>
                <a:lnTo>
                  <a:pt x="100113" y="376983"/>
                </a:lnTo>
                <a:lnTo>
                  <a:pt x="101032" y="378957"/>
                </a:lnTo>
                <a:lnTo>
                  <a:pt x="102871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37"/>
          <p:cNvSpPr/>
          <p:nvPr/>
        </p:nvSpPr>
        <p:spPr>
          <a:xfrm>
            <a:off x="7786687" y="4509145"/>
            <a:ext cx="462860" cy="445760"/>
          </a:xfrm>
          <a:custGeom>
            <a:avLst/>
            <a:gdLst/>
            <a:ahLst/>
            <a:cxnLst/>
            <a:rect l="0" t="0" r="0" b="0"/>
            <a:pathLst>
              <a:path w="462860" h="445760">
                <a:moveTo>
                  <a:pt x="0" y="51425"/>
                </a:moveTo>
                <a:lnTo>
                  <a:pt x="0" y="46874"/>
                </a:lnTo>
                <a:lnTo>
                  <a:pt x="953" y="44581"/>
                </a:lnTo>
                <a:lnTo>
                  <a:pt x="4551" y="39493"/>
                </a:lnTo>
                <a:lnTo>
                  <a:pt x="6845" y="37755"/>
                </a:lnTo>
                <a:lnTo>
                  <a:pt x="9326" y="36597"/>
                </a:lnTo>
                <a:lnTo>
                  <a:pt x="11932" y="35824"/>
                </a:lnTo>
                <a:lnTo>
                  <a:pt x="17368" y="32427"/>
                </a:lnTo>
                <a:lnTo>
                  <a:pt x="23912" y="27741"/>
                </a:lnTo>
                <a:lnTo>
                  <a:pt x="37354" y="19748"/>
                </a:lnTo>
                <a:lnTo>
                  <a:pt x="44542" y="14168"/>
                </a:lnTo>
                <a:lnTo>
                  <a:pt x="48744" y="12300"/>
                </a:lnTo>
                <a:lnTo>
                  <a:pt x="58494" y="10223"/>
                </a:lnTo>
                <a:lnTo>
                  <a:pt x="71718" y="6761"/>
                </a:lnTo>
                <a:lnTo>
                  <a:pt x="86167" y="2998"/>
                </a:lnTo>
                <a:lnTo>
                  <a:pt x="98940" y="1328"/>
                </a:lnTo>
                <a:lnTo>
                  <a:pt x="105964" y="881"/>
                </a:lnTo>
                <a:lnTo>
                  <a:pt x="113505" y="584"/>
                </a:lnTo>
                <a:lnTo>
                  <a:pt x="129504" y="254"/>
                </a:lnTo>
                <a:lnTo>
                  <a:pt x="204584" y="0"/>
                </a:lnTo>
                <a:lnTo>
                  <a:pt x="213542" y="949"/>
                </a:lnTo>
                <a:lnTo>
                  <a:pt x="222371" y="2534"/>
                </a:lnTo>
                <a:lnTo>
                  <a:pt x="231115" y="4543"/>
                </a:lnTo>
                <a:lnTo>
                  <a:pt x="240754" y="5883"/>
                </a:lnTo>
                <a:lnTo>
                  <a:pt x="250991" y="6776"/>
                </a:lnTo>
                <a:lnTo>
                  <a:pt x="261624" y="7372"/>
                </a:lnTo>
                <a:lnTo>
                  <a:pt x="271571" y="8721"/>
                </a:lnTo>
                <a:lnTo>
                  <a:pt x="281060" y="10573"/>
                </a:lnTo>
                <a:lnTo>
                  <a:pt x="321371" y="20390"/>
                </a:lnTo>
                <a:lnTo>
                  <a:pt x="330453" y="24067"/>
                </a:lnTo>
                <a:lnTo>
                  <a:pt x="338412" y="28424"/>
                </a:lnTo>
                <a:lnTo>
                  <a:pt x="345623" y="33233"/>
                </a:lnTo>
                <a:lnTo>
                  <a:pt x="353288" y="37392"/>
                </a:lnTo>
                <a:lnTo>
                  <a:pt x="361255" y="41117"/>
                </a:lnTo>
                <a:lnTo>
                  <a:pt x="369424" y="44553"/>
                </a:lnTo>
                <a:lnTo>
                  <a:pt x="383582" y="50910"/>
                </a:lnTo>
                <a:lnTo>
                  <a:pt x="390023" y="53940"/>
                </a:lnTo>
                <a:lnTo>
                  <a:pt x="397176" y="58816"/>
                </a:lnTo>
                <a:lnTo>
                  <a:pt x="404802" y="64925"/>
                </a:lnTo>
                <a:lnTo>
                  <a:pt x="418989" y="78380"/>
                </a:lnTo>
                <a:lnTo>
                  <a:pt x="433284" y="96664"/>
                </a:lnTo>
                <a:lnTo>
                  <a:pt x="443712" y="108361"/>
                </a:lnTo>
                <a:lnTo>
                  <a:pt x="448209" y="115100"/>
                </a:lnTo>
                <a:lnTo>
                  <a:pt x="452158" y="122450"/>
                </a:lnTo>
                <a:lnTo>
                  <a:pt x="455743" y="130207"/>
                </a:lnTo>
                <a:lnTo>
                  <a:pt x="459728" y="143907"/>
                </a:lnTo>
                <a:lnTo>
                  <a:pt x="461499" y="157298"/>
                </a:lnTo>
                <a:lnTo>
                  <a:pt x="461971" y="164870"/>
                </a:lnTo>
                <a:lnTo>
                  <a:pt x="462495" y="180902"/>
                </a:lnTo>
                <a:lnTo>
                  <a:pt x="462859" y="222992"/>
                </a:lnTo>
                <a:lnTo>
                  <a:pt x="461926" y="231525"/>
                </a:lnTo>
                <a:lnTo>
                  <a:pt x="460350" y="240072"/>
                </a:lnTo>
                <a:lnTo>
                  <a:pt x="458348" y="248626"/>
                </a:lnTo>
                <a:lnTo>
                  <a:pt x="457013" y="256235"/>
                </a:lnTo>
                <a:lnTo>
                  <a:pt x="455530" y="269769"/>
                </a:lnTo>
                <a:lnTo>
                  <a:pt x="454182" y="276997"/>
                </a:lnTo>
                <a:lnTo>
                  <a:pt x="452331" y="284674"/>
                </a:lnTo>
                <a:lnTo>
                  <a:pt x="450144" y="292649"/>
                </a:lnTo>
                <a:lnTo>
                  <a:pt x="446781" y="299871"/>
                </a:lnTo>
                <a:lnTo>
                  <a:pt x="437965" y="312975"/>
                </a:lnTo>
                <a:lnTo>
                  <a:pt x="430237" y="325149"/>
                </a:lnTo>
                <a:lnTo>
                  <a:pt x="423626" y="336910"/>
                </a:lnTo>
                <a:lnTo>
                  <a:pt x="417513" y="348487"/>
                </a:lnTo>
                <a:lnTo>
                  <a:pt x="409081" y="359982"/>
                </a:lnTo>
                <a:lnTo>
                  <a:pt x="399937" y="371441"/>
                </a:lnTo>
                <a:lnTo>
                  <a:pt x="392697" y="382884"/>
                </a:lnTo>
                <a:lnTo>
                  <a:pt x="383765" y="394320"/>
                </a:lnTo>
                <a:lnTo>
                  <a:pt x="373445" y="404800"/>
                </a:lnTo>
                <a:lnTo>
                  <a:pt x="362508" y="412633"/>
                </a:lnTo>
                <a:lnTo>
                  <a:pt x="351298" y="419289"/>
                </a:lnTo>
                <a:lnTo>
                  <a:pt x="340917" y="425422"/>
                </a:lnTo>
                <a:lnTo>
                  <a:pt x="328766" y="434230"/>
                </a:lnTo>
                <a:lnTo>
                  <a:pt x="314476" y="441920"/>
                </a:lnTo>
                <a:lnTo>
                  <a:pt x="307091" y="444053"/>
                </a:lnTo>
                <a:lnTo>
                  <a:pt x="293026" y="445254"/>
                </a:lnTo>
                <a:lnTo>
                  <a:pt x="282316" y="445535"/>
                </a:lnTo>
                <a:lnTo>
                  <a:pt x="220145" y="445759"/>
                </a:lnTo>
                <a:lnTo>
                  <a:pt x="217248" y="444807"/>
                </a:lnTo>
                <a:lnTo>
                  <a:pt x="208621" y="439868"/>
                </a:lnTo>
                <a:lnTo>
                  <a:pt x="202892" y="438378"/>
                </a:lnTo>
                <a:lnTo>
                  <a:pt x="194313" y="437540"/>
                </a:lnTo>
                <a:lnTo>
                  <a:pt x="191455" y="436470"/>
                </a:lnTo>
                <a:lnTo>
                  <a:pt x="182881" y="431366"/>
                </a:lnTo>
                <a:lnTo>
                  <a:pt x="171952" y="428722"/>
                </a:lnTo>
                <a:lnTo>
                  <a:pt x="162878" y="4286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38"/>
          <p:cNvSpPr/>
          <p:nvPr/>
        </p:nvSpPr>
        <p:spPr>
          <a:xfrm>
            <a:off x="4589145" y="5580708"/>
            <a:ext cx="195973" cy="325745"/>
          </a:xfrm>
          <a:custGeom>
            <a:avLst/>
            <a:gdLst/>
            <a:ahLst/>
            <a:cxnLst/>
            <a:rect l="0" t="0" r="0" b="0"/>
            <a:pathLst>
              <a:path w="195973" h="325745">
                <a:moveTo>
                  <a:pt x="0" y="325744"/>
                </a:moveTo>
                <a:lnTo>
                  <a:pt x="0" y="242829"/>
                </a:lnTo>
                <a:lnTo>
                  <a:pt x="952" y="236177"/>
                </a:lnTo>
                <a:lnTo>
                  <a:pt x="2540" y="228885"/>
                </a:lnTo>
                <a:lnTo>
                  <a:pt x="4550" y="221167"/>
                </a:lnTo>
                <a:lnTo>
                  <a:pt x="5891" y="214116"/>
                </a:lnTo>
                <a:lnTo>
                  <a:pt x="6785" y="207510"/>
                </a:lnTo>
                <a:lnTo>
                  <a:pt x="7381" y="201202"/>
                </a:lnTo>
                <a:lnTo>
                  <a:pt x="8730" y="194138"/>
                </a:lnTo>
                <a:lnTo>
                  <a:pt x="10583" y="186572"/>
                </a:lnTo>
                <a:lnTo>
                  <a:pt x="12770" y="178671"/>
                </a:lnTo>
                <a:lnTo>
                  <a:pt x="14228" y="171497"/>
                </a:lnTo>
                <a:lnTo>
                  <a:pt x="15200" y="164811"/>
                </a:lnTo>
                <a:lnTo>
                  <a:pt x="15849" y="158447"/>
                </a:lnTo>
                <a:lnTo>
                  <a:pt x="17233" y="152300"/>
                </a:lnTo>
                <a:lnTo>
                  <a:pt x="19108" y="146298"/>
                </a:lnTo>
                <a:lnTo>
                  <a:pt x="21311" y="140391"/>
                </a:lnTo>
                <a:lnTo>
                  <a:pt x="22780" y="133595"/>
                </a:lnTo>
                <a:lnTo>
                  <a:pt x="23759" y="126207"/>
                </a:lnTo>
                <a:lnTo>
                  <a:pt x="24412" y="118425"/>
                </a:lnTo>
                <a:lnTo>
                  <a:pt x="25799" y="111331"/>
                </a:lnTo>
                <a:lnTo>
                  <a:pt x="27677" y="104697"/>
                </a:lnTo>
                <a:lnTo>
                  <a:pt x="37534" y="75812"/>
                </a:lnTo>
                <a:lnTo>
                  <a:pt x="40263" y="69587"/>
                </a:lnTo>
                <a:lnTo>
                  <a:pt x="45834" y="60132"/>
                </a:lnTo>
                <a:lnTo>
                  <a:pt x="51486" y="50214"/>
                </a:lnTo>
                <a:lnTo>
                  <a:pt x="57172" y="40409"/>
                </a:lnTo>
                <a:lnTo>
                  <a:pt x="62875" y="32876"/>
                </a:lnTo>
                <a:lnTo>
                  <a:pt x="64776" y="28581"/>
                </a:lnTo>
                <a:lnTo>
                  <a:pt x="66889" y="18730"/>
                </a:lnTo>
                <a:lnTo>
                  <a:pt x="68405" y="15340"/>
                </a:lnTo>
                <a:lnTo>
                  <a:pt x="70369" y="13081"/>
                </a:lnTo>
                <a:lnTo>
                  <a:pt x="75090" y="9617"/>
                </a:lnTo>
                <a:lnTo>
                  <a:pt x="80363" y="4904"/>
                </a:lnTo>
                <a:lnTo>
                  <a:pt x="83103" y="3265"/>
                </a:lnTo>
                <a:lnTo>
                  <a:pt x="88687" y="1445"/>
                </a:lnTo>
                <a:lnTo>
                  <a:pt x="92635" y="420"/>
                </a:lnTo>
                <a:lnTo>
                  <a:pt x="98356" y="117"/>
                </a:lnTo>
                <a:lnTo>
                  <a:pt x="109854" y="0"/>
                </a:lnTo>
                <a:lnTo>
                  <a:pt x="113276" y="2534"/>
                </a:lnTo>
                <a:lnTo>
                  <a:pt x="117972" y="6835"/>
                </a:lnTo>
                <a:lnTo>
                  <a:pt x="127001" y="15589"/>
                </a:lnTo>
                <a:lnTo>
                  <a:pt x="132668" y="21227"/>
                </a:lnTo>
                <a:lnTo>
                  <a:pt x="137703" y="28796"/>
                </a:lnTo>
                <a:lnTo>
                  <a:pt x="143116" y="37557"/>
                </a:lnTo>
                <a:lnTo>
                  <a:pt x="148697" y="44626"/>
                </a:lnTo>
                <a:lnTo>
                  <a:pt x="150566" y="48797"/>
                </a:lnTo>
                <a:lnTo>
                  <a:pt x="152643" y="58512"/>
                </a:lnTo>
                <a:lnTo>
                  <a:pt x="154149" y="63769"/>
                </a:lnTo>
                <a:lnTo>
                  <a:pt x="156106" y="69179"/>
                </a:lnTo>
                <a:lnTo>
                  <a:pt x="158363" y="74691"/>
                </a:lnTo>
                <a:lnTo>
                  <a:pt x="159868" y="80270"/>
                </a:lnTo>
                <a:lnTo>
                  <a:pt x="160871" y="85894"/>
                </a:lnTo>
                <a:lnTo>
                  <a:pt x="161540" y="91550"/>
                </a:lnTo>
                <a:lnTo>
                  <a:pt x="162938" y="97224"/>
                </a:lnTo>
                <a:lnTo>
                  <a:pt x="164823" y="102913"/>
                </a:lnTo>
                <a:lnTo>
                  <a:pt x="167031" y="108610"/>
                </a:lnTo>
                <a:lnTo>
                  <a:pt x="168504" y="115265"/>
                </a:lnTo>
                <a:lnTo>
                  <a:pt x="169486" y="122560"/>
                </a:lnTo>
                <a:lnTo>
                  <a:pt x="170140" y="130280"/>
                </a:lnTo>
                <a:lnTo>
                  <a:pt x="170577" y="137333"/>
                </a:lnTo>
                <a:lnTo>
                  <a:pt x="171062" y="150248"/>
                </a:lnTo>
                <a:lnTo>
                  <a:pt x="172143" y="157312"/>
                </a:lnTo>
                <a:lnTo>
                  <a:pt x="173817" y="164878"/>
                </a:lnTo>
                <a:lnTo>
                  <a:pt x="175885" y="172781"/>
                </a:lnTo>
                <a:lnTo>
                  <a:pt x="177265" y="180906"/>
                </a:lnTo>
                <a:lnTo>
                  <a:pt x="178183" y="189180"/>
                </a:lnTo>
                <a:lnTo>
                  <a:pt x="178796" y="197554"/>
                </a:lnTo>
                <a:lnTo>
                  <a:pt x="179205" y="205041"/>
                </a:lnTo>
                <a:lnTo>
                  <a:pt x="179659" y="218441"/>
                </a:lnTo>
                <a:lnTo>
                  <a:pt x="180732" y="224681"/>
                </a:lnTo>
                <a:lnTo>
                  <a:pt x="182400" y="230746"/>
                </a:lnTo>
                <a:lnTo>
                  <a:pt x="184465" y="236695"/>
                </a:lnTo>
                <a:lnTo>
                  <a:pt x="185842" y="242566"/>
                </a:lnTo>
                <a:lnTo>
                  <a:pt x="186759" y="248385"/>
                </a:lnTo>
                <a:lnTo>
                  <a:pt x="187371" y="254168"/>
                </a:lnTo>
                <a:lnTo>
                  <a:pt x="188051" y="263135"/>
                </a:lnTo>
                <a:lnTo>
                  <a:pt x="188353" y="270296"/>
                </a:lnTo>
                <a:lnTo>
                  <a:pt x="188523" y="279681"/>
                </a:lnTo>
                <a:lnTo>
                  <a:pt x="188563" y="285587"/>
                </a:lnTo>
                <a:lnTo>
                  <a:pt x="189526" y="288495"/>
                </a:lnTo>
                <a:lnTo>
                  <a:pt x="194480" y="297139"/>
                </a:lnTo>
                <a:lnTo>
                  <a:pt x="195972" y="302871"/>
                </a:lnTo>
                <a:lnTo>
                  <a:pt x="195418" y="305733"/>
                </a:lnTo>
                <a:lnTo>
                  <a:pt x="189681" y="315477"/>
                </a:lnTo>
                <a:lnTo>
                  <a:pt x="188595" y="3171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39"/>
          <p:cNvSpPr/>
          <p:nvPr/>
        </p:nvSpPr>
        <p:spPr>
          <a:xfrm>
            <a:off x="4537709" y="5640704"/>
            <a:ext cx="377192" cy="145734"/>
          </a:xfrm>
          <a:custGeom>
            <a:avLst/>
            <a:gdLst/>
            <a:ahLst/>
            <a:cxnLst/>
            <a:rect l="0" t="0" r="0" b="0"/>
            <a:pathLst>
              <a:path w="377192" h="145734">
                <a:moveTo>
                  <a:pt x="0" y="145733"/>
                </a:moveTo>
                <a:lnTo>
                  <a:pt x="4552" y="145733"/>
                </a:lnTo>
                <a:lnTo>
                  <a:pt x="5892" y="144781"/>
                </a:lnTo>
                <a:lnTo>
                  <a:pt x="6786" y="143193"/>
                </a:lnTo>
                <a:lnTo>
                  <a:pt x="7382" y="141183"/>
                </a:lnTo>
                <a:lnTo>
                  <a:pt x="8731" y="139841"/>
                </a:lnTo>
                <a:lnTo>
                  <a:pt x="10584" y="138948"/>
                </a:lnTo>
                <a:lnTo>
                  <a:pt x="12771" y="138352"/>
                </a:lnTo>
                <a:lnTo>
                  <a:pt x="17742" y="135150"/>
                </a:lnTo>
                <a:lnTo>
                  <a:pt x="20400" y="132963"/>
                </a:lnTo>
                <a:lnTo>
                  <a:pt x="23125" y="130552"/>
                </a:lnTo>
                <a:lnTo>
                  <a:pt x="28694" y="125333"/>
                </a:lnTo>
                <a:lnTo>
                  <a:pt x="37183" y="117041"/>
                </a:lnTo>
                <a:lnTo>
                  <a:pt x="40982" y="114223"/>
                </a:lnTo>
                <a:lnTo>
                  <a:pt x="45419" y="111391"/>
                </a:lnTo>
                <a:lnTo>
                  <a:pt x="50282" y="108551"/>
                </a:lnTo>
                <a:lnTo>
                  <a:pt x="55429" y="105705"/>
                </a:lnTo>
                <a:lnTo>
                  <a:pt x="66228" y="100003"/>
                </a:lnTo>
                <a:lnTo>
                  <a:pt x="70822" y="97149"/>
                </a:lnTo>
                <a:lnTo>
                  <a:pt x="74837" y="94294"/>
                </a:lnTo>
                <a:lnTo>
                  <a:pt x="78467" y="91437"/>
                </a:lnTo>
                <a:lnTo>
                  <a:pt x="83744" y="88581"/>
                </a:lnTo>
                <a:lnTo>
                  <a:pt x="90120" y="85725"/>
                </a:lnTo>
                <a:lnTo>
                  <a:pt x="97227" y="82867"/>
                </a:lnTo>
                <a:lnTo>
                  <a:pt x="103871" y="80010"/>
                </a:lnTo>
                <a:lnTo>
                  <a:pt x="116332" y="74295"/>
                </a:lnTo>
                <a:lnTo>
                  <a:pt x="123275" y="71438"/>
                </a:lnTo>
                <a:lnTo>
                  <a:pt x="130761" y="68581"/>
                </a:lnTo>
                <a:lnTo>
                  <a:pt x="138609" y="65723"/>
                </a:lnTo>
                <a:lnTo>
                  <a:pt x="145746" y="62866"/>
                </a:lnTo>
                <a:lnTo>
                  <a:pt x="152409" y="60008"/>
                </a:lnTo>
                <a:lnTo>
                  <a:pt x="164893" y="54293"/>
                </a:lnTo>
                <a:lnTo>
                  <a:pt x="176791" y="48578"/>
                </a:lnTo>
                <a:lnTo>
                  <a:pt x="183583" y="45721"/>
                </a:lnTo>
                <a:lnTo>
                  <a:pt x="190969" y="42863"/>
                </a:lnTo>
                <a:lnTo>
                  <a:pt x="198750" y="40006"/>
                </a:lnTo>
                <a:lnTo>
                  <a:pt x="205843" y="37148"/>
                </a:lnTo>
                <a:lnTo>
                  <a:pt x="212477" y="34291"/>
                </a:lnTo>
                <a:lnTo>
                  <a:pt x="218804" y="31433"/>
                </a:lnTo>
                <a:lnTo>
                  <a:pt x="225879" y="29528"/>
                </a:lnTo>
                <a:lnTo>
                  <a:pt x="233454" y="28258"/>
                </a:lnTo>
                <a:lnTo>
                  <a:pt x="241361" y="27411"/>
                </a:lnTo>
                <a:lnTo>
                  <a:pt x="248538" y="25895"/>
                </a:lnTo>
                <a:lnTo>
                  <a:pt x="255227" y="23931"/>
                </a:lnTo>
                <a:lnTo>
                  <a:pt x="261591" y="21669"/>
                </a:lnTo>
                <a:lnTo>
                  <a:pt x="267739" y="20162"/>
                </a:lnTo>
                <a:lnTo>
                  <a:pt x="273743" y="19156"/>
                </a:lnTo>
                <a:lnTo>
                  <a:pt x="285494" y="17087"/>
                </a:lnTo>
                <a:lnTo>
                  <a:pt x="297067" y="12992"/>
                </a:lnTo>
                <a:lnTo>
                  <a:pt x="308560" y="10537"/>
                </a:lnTo>
                <a:lnTo>
                  <a:pt x="320018" y="9446"/>
                </a:lnTo>
                <a:lnTo>
                  <a:pt x="331461" y="8961"/>
                </a:lnTo>
                <a:lnTo>
                  <a:pt x="344062" y="8688"/>
                </a:lnTo>
                <a:lnTo>
                  <a:pt x="347485" y="7697"/>
                </a:lnTo>
                <a:lnTo>
                  <a:pt x="353828" y="4057"/>
                </a:lnTo>
                <a:lnTo>
                  <a:pt x="359822" y="1803"/>
                </a:lnTo>
                <a:lnTo>
                  <a:pt x="371431" y="357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40"/>
          <p:cNvSpPr/>
          <p:nvPr/>
        </p:nvSpPr>
        <p:spPr>
          <a:xfrm>
            <a:off x="4966334" y="5520690"/>
            <a:ext cx="17146" cy="291465"/>
          </a:xfrm>
          <a:custGeom>
            <a:avLst/>
            <a:gdLst/>
            <a:ahLst/>
            <a:cxnLst/>
            <a:rect l="0" t="0" r="0" b="0"/>
            <a:pathLst>
              <a:path w="17146" h="291465">
                <a:moveTo>
                  <a:pt x="8573" y="0"/>
                </a:moveTo>
                <a:lnTo>
                  <a:pt x="8573" y="24702"/>
                </a:lnTo>
                <a:lnTo>
                  <a:pt x="7621" y="28850"/>
                </a:lnTo>
                <a:lnTo>
                  <a:pt x="6033" y="32568"/>
                </a:lnTo>
                <a:lnTo>
                  <a:pt x="4023" y="35999"/>
                </a:lnTo>
                <a:lnTo>
                  <a:pt x="2682" y="40192"/>
                </a:lnTo>
                <a:lnTo>
                  <a:pt x="1788" y="44892"/>
                </a:lnTo>
                <a:lnTo>
                  <a:pt x="1192" y="49930"/>
                </a:lnTo>
                <a:lnTo>
                  <a:pt x="795" y="55194"/>
                </a:lnTo>
                <a:lnTo>
                  <a:pt x="530" y="60609"/>
                </a:lnTo>
                <a:lnTo>
                  <a:pt x="236" y="71704"/>
                </a:lnTo>
                <a:lnTo>
                  <a:pt x="0" y="211350"/>
                </a:lnTo>
                <a:lnTo>
                  <a:pt x="953" y="216148"/>
                </a:lnTo>
                <a:lnTo>
                  <a:pt x="2541" y="220298"/>
                </a:lnTo>
                <a:lnTo>
                  <a:pt x="4552" y="224018"/>
                </a:lnTo>
                <a:lnTo>
                  <a:pt x="5892" y="228402"/>
                </a:lnTo>
                <a:lnTo>
                  <a:pt x="6786" y="233231"/>
                </a:lnTo>
                <a:lnTo>
                  <a:pt x="7382" y="238355"/>
                </a:lnTo>
                <a:lnTo>
                  <a:pt x="8731" y="242723"/>
                </a:lnTo>
                <a:lnTo>
                  <a:pt x="10584" y="246588"/>
                </a:lnTo>
                <a:lnTo>
                  <a:pt x="12771" y="250117"/>
                </a:lnTo>
                <a:lnTo>
                  <a:pt x="14229" y="253422"/>
                </a:lnTo>
                <a:lnTo>
                  <a:pt x="15201" y="256578"/>
                </a:lnTo>
                <a:lnTo>
                  <a:pt x="15849" y="259634"/>
                </a:lnTo>
                <a:lnTo>
                  <a:pt x="16282" y="263577"/>
                </a:lnTo>
                <a:lnTo>
                  <a:pt x="16569" y="268110"/>
                </a:lnTo>
                <a:lnTo>
                  <a:pt x="17032" y="279972"/>
                </a:lnTo>
                <a:lnTo>
                  <a:pt x="17145" y="291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41"/>
          <p:cNvSpPr/>
          <p:nvPr/>
        </p:nvSpPr>
        <p:spPr>
          <a:xfrm>
            <a:off x="4889535" y="5537869"/>
            <a:ext cx="315486" cy="282859"/>
          </a:xfrm>
          <a:custGeom>
            <a:avLst/>
            <a:gdLst/>
            <a:ahLst/>
            <a:cxnLst/>
            <a:rect l="0" t="0" r="0" b="0"/>
            <a:pathLst>
              <a:path w="315486" h="282859">
                <a:moveTo>
                  <a:pt x="8219" y="68546"/>
                </a:moveTo>
                <a:lnTo>
                  <a:pt x="3669" y="68546"/>
                </a:lnTo>
                <a:lnTo>
                  <a:pt x="2328" y="67593"/>
                </a:lnTo>
                <a:lnTo>
                  <a:pt x="1434" y="66006"/>
                </a:lnTo>
                <a:lnTo>
                  <a:pt x="0" y="61164"/>
                </a:lnTo>
                <a:lnTo>
                  <a:pt x="2344" y="57963"/>
                </a:lnTo>
                <a:lnTo>
                  <a:pt x="9019" y="50805"/>
                </a:lnTo>
                <a:lnTo>
                  <a:pt x="20888" y="38744"/>
                </a:lnTo>
                <a:lnTo>
                  <a:pt x="28455" y="33711"/>
                </a:lnTo>
                <a:lnTo>
                  <a:pt x="37215" y="28298"/>
                </a:lnTo>
                <a:lnTo>
                  <a:pt x="44284" y="22718"/>
                </a:lnTo>
                <a:lnTo>
                  <a:pt x="53141" y="17063"/>
                </a:lnTo>
                <a:lnTo>
                  <a:pt x="58169" y="14221"/>
                </a:lnTo>
                <a:lnTo>
                  <a:pt x="63427" y="12327"/>
                </a:lnTo>
                <a:lnTo>
                  <a:pt x="68837" y="11064"/>
                </a:lnTo>
                <a:lnTo>
                  <a:pt x="74349" y="10222"/>
                </a:lnTo>
                <a:lnTo>
                  <a:pt x="79928" y="8708"/>
                </a:lnTo>
                <a:lnTo>
                  <a:pt x="85553" y="6747"/>
                </a:lnTo>
                <a:lnTo>
                  <a:pt x="91207" y="4486"/>
                </a:lnTo>
                <a:lnTo>
                  <a:pt x="100030" y="1975"/>
                </a:lnTo>
                <a:lnTo>
                  <a:pt x="108079" y="859"/>
                </a:lnTo>
                <a:lnTo>
                  <a:pt x="112893" y="561"/>
                </a:lnTo>
                <a:lnTo>
                  <a:pt x="123321" y="230"/>
                </a:lnTo>
                <a:lnTo>
                  <a:pt x="146649" y="0"/>
                </a:lnTo>
                <a:lnTo>
                  <a:pt x="150036" y="941"/>
                </a:lnTo>
                <a:lnTo>
                  <a:pt x="159353" y="5864"/>
                </a:lnTo>
                <a:lnTo>
                  <a:pt x="168146" y="8698"/>
                </a:lnTo>
                <a:lnTo>
                  <a:pt x="173914" y="12737"/>
                </a:lnTo>
                <a:lnTo>
                  <a:pt x="175832" y="15147"/>
                </a:lnTo>
                <a:lnTo>
                  <a:pt x="177111" y="17707"/>
                </a:lnTo>
                <a:lnTo>
                  <a:pt x="177964" y="20366"/>
                </a:lnTo>
                <a:lnTo>
                  <a:pt x="178911" y="28400"/>
                </a:lnTo>
                <a:lnTo>
                  <a:pt x="179333" y="37368"/>
                </a:lnTo>
                <a:lnTo>
                  <a:pt x="179520" y="44529"/>
                </a:lnTo>
                <a:lnTo>
                  <a:pt x="179625" y="58466"/>
                </a:lnTo>
                <a:lnTo>
                  <a:pt x="178687" y="63731"/>
                </a:lnTo>
                <a:lnTo>
                  <a:pt x="177110" y="69146"/>
                </a:lnTo>
                <a:lnTo>
                  <a:pt x="175105" y="74661"/>
                </a:lnTo>
                <a:lnTo>
                  <a:pt x="172817" y="80242"/>
                </a:lnTo>
                <a:lnTo>
                  <a:pt x="170339" y="85869"/>
                </a:lnTo>
                <a:lnTo>
                  <a:pt x="167734" y="91524"/>
                </a:lnTo>
                <a:lnTo>
                  <a:pt x="164092" y="97200"/>
                </a:lnTo>
                <a:lnTo>
                  <a:pt x="159760" y="102889"/>
                </a:lnTo>
                <a:lnTo>
                  <a:pt x="154967" y="108586"/>
                </a:lnTo>
                <a:lnTo>
                  <a:pt x="149866" y="114289"/>
                </a:lnTo>
                <a:lnTo>
                  <a:pt x="139118" y="125706"/>
                </a:lnTo>
                <a:lnTo>
                  <a:pt x="134538" y="131418"/>
                </a:lnTo>
                <a:lnTo>
                  <a:pt x="130532" y="137130"/>
                </a:lnTo>
                <a:lnTo>
                  <a:pt x="126909" y="142844"/>
                </a:lnTo>
                <a:lnTo>
                  <a:pt x="122588" y="147605"/>
                </a:lnTo>
                <a:lnTo>
                  <a:pt x="117803" y="151732"/>
                </a:lnTo>
                <a:lnTo>
                  <a:pt x="108358" y="158858"/>
                </a:lnTo>
                <a:lnTo>
                  <a:pt x="100985" y="165199"/>
                </a:lnTo>
                <a:lnTo>
                  <a:pt x="96734" y="167271"/>
                </a:lnTo>
                <a:lnTo>
                  <a:pt x="86929" y="169574"/>
                </a:lnTo>
                <a:lnTo>
                  <a:pt x="77848" y="171052"/>
                </a:lnTo>
                <a:lnTo>
                  <a:pt x="68658" y="171401"/>
                </a:lnTo>
                <a:lnTo>
                  <a:pt x="68312" y="164569"/>
                </a:lnTo>
                <a:lnTo>
                  <a:pt x="68265" y="159483"/>
                </a:lnTo>
                <a:lnTo>
                  <a:pt x="69205" y="156793"/>
                </a:lnTo>
                <a:lnTo>
                  <a:pt x="72789" y="151264"/>
                </a:lnTo>
                <a:lnTo>
                  <a:pt x="80162" y="142797"/>
                </a:lnTo>
                <a:lnTo>
                  <a:pt x="88137" y="137106"/>
                </a:lnTo>
                <a:lnTo>
                  <a:pt x="92930" y="134255"/>
                </a:lnTo>
                <a:lnTo>
                  <a:pt x="100796" y="126008"/>
                </a:lnTo>
                <a:lnTo>
                  <a:pt x="104228" y="121141"/>
                </a:lnTo>
                <a:lnTo>
                  <a:pt x="113120" y="113194"/>
                </a:lnTo>
                <a:lnTo>
                  <a:pt x="118158" y="109741"/>
                </a:lnTo>
                <a:lnTo>
                  <a:pt x="123422" y="106487"/>
                </a:lnTo>
                <a:lnTo>
                  <a:pt x="128836" y="103364"/>
                </a:lnTo>
                <a:lnTo>
                  <a:pt x="139932" y="97356"/>
                </a:lnTo>
                <a:lnTo>
                  <a:pt x="151213" y="91510"/>
                </a:lnTo>
                <a:lnTo>
                  <a:pt x="156889" y="89570"/>
                </a:lnTo>
                <a:lnTo>
                  <a:pt x="162577" y="88277"/>
                </a:lnTo>
                <a:lnTo>
                  <a:pt x="168275" y="87415"/>
                </a:lnTo>
                <a:lnTo>
                  <a:pt x="173978" y="85888"/>
                </a:lnTo>
                <a:lnTo>
                  <a:pt x="179685" y="83917"/>
                </a:lnTo>
                <a:lnTo>
                  <a:pt x="185395" y="81651"/>
                </a:lnTo>
                <a:lnTo>
                  <a:pt x="191107" y="80140"/>
                </a:lnTo>
                <a:lnTo>
                  <a:pt x="196819" y="79133"/>
                </a:lnTo>
                <a:lnTo>
                  <a:pt x="202533" y="78461"/>
                </a:lnTo>
                <a:lnTo>
                  <a:pt x="208246" y="78013"/>
                </a:lnTo>
                <a:lnTo>
                  <a:pt x="213961" y="77715"/>
                </a:lnTo>
                <a:lnTo>
                  <a:pt x="219676" y="77516"/>
                </a:lnTo>
                <a:lnTo>
                  <a:pt x="225390" y="78336"/>
                </a:lnTo>
                <a:lnTo>
                  <a:pt x="231105" y="79835"/>
                </a:lnTo>
                <a:lnTo>
                  <a:pt x="236820" y="81787"/>
                </a:lnTo>
                <a:lnTo>
                  <a:pt x="242535" y="83088"/>
                </a:lnTo>
                <a:lnTo>
                  <a:pt x="248249" y="83956"/>
                </a:lnTo>
                <a:lnTo>
                  <a:pt x="253965" y="84534"/>
                </a:lnTo>
                <a:lnTo>
                  <a:pt x="259679" y="85872"/>
                </a:lnTo>
                <a:lnTo>
                  <a:pt x="265394" y="87717"/>
                </a:lnTo>
                <a:lnTo>
                  <a:pt x="271110" y="89899"/>
                </a:lnTo>
                <a:lnTo>
                  <a:pt x="280000" y="94863"/>
                </a:lnTo>
                <a:lnTo>
                  <a:pt x="283704" y="97521"/>
                </a:lnTo>
                <a:lnTo>
                  <a:pt x="290360" y="105554"/>
                </a:lnTo>
                <a:lnTo>
                  <a:pt x="293468" y="110363"/>
                </a:lnTo>
                <a:lnTo>
                  <a:pt x="299462" y="118246"/>
                </a:lnTo>
                <a:lnTo>
                  <a:pt x="302394" y="121682"/>
                </a:lnTo>
                <a:lnTo>
                  <a:pt x="304348" y="125877"/>
                </a:lnTo>
                <a:lnTo>
                  <a:pt x="305651" y="130579"/>
                </a:lnTo>
                <a:lnTo>
                  <a:pt x="306520" y="135619"/>
                </a:lnTo>
                <a:lnTo>
                  <a:pt x="308052" y="140883"/>
                </a:lnTo>
                <a:lnTo>
                  <a:pt x="310025" y="146298"/>
                </a:lnTo>
                <a:lnTo>
                  <a:pt x="312293" y="151813"/>
                </a:lnTo>
                <a:lnTo>
                  <a:pt x="313805" y="157395"/>
                </a:lnTo>
                <a:lnTo>
                  <a:pt x="314813" y="163021"/>
                </a:lnTo>
                <a:lnTo>
                  <a:pt x="315485" y="168677"/>
                </a:lnTo>
                <a:lnTo>
                  <a:pt x="314981" y="174352"/>
                </a:lnTo>
                <a:lnTo>
                  <a:pt x="313692" y="180041"/>
                </a:lnTo>
                <a:lnTo>
                  <a:pt x="311880" y="185739"/>
                </a:lnTo>
                <a:lnTo>
                  <a:pt x="309720" y="191442"/>
                </a:lnTo>
                <a:lnTo>
                  <a:pt x="307327" y="197149"/>
                </a:lnTo>
                <a:lnTo>
                  <a:pt x="304780" y="202859"/>
                </a:lnTo>
                <a:lnTo>
                  <a:pt x="299409" y="214283"/>
                </a:lnTo>
                <a:lnTo>
                  <a:pt x="288200" y="237139"/>
                </a:lnTo>
                <a:lnTo>
                  <a:pt x="284408" y="241901"/>
                </a:lnTo>
                <a:lnTo>
                  <a:pt x="275115" y="249733"/>
                </a:lnTo>
                <a:lnTo>
                  <a:pt x="269970" y="253155"/>
                </a:lnTo>
                <a:lnTo>
                  <a:pt x="264635" y="256388"/>
                </a:lnTo>
                <a:lnTo>
                  <a:pt x="259173" y="259497"/>
                </a:lnTo>
                <a:lnTo>
                  <a:pt x="248025" y="265490"/>
                </a:lnTo>
                <a:lnTo>
                  <a:pt x="225345" y="277099"/>
                </a:lnTo>
                <a:lnTo>
                  <a:pt x="219645" y="279019"/>
                </a:lnTo>
                <a:lnTo>
                  <a:pt x="213940" y="280299"/>
                </a:lnTo>
                <a:lnTo>
                  <a:pt x="208232" y="281152"/>
                </a:lnTo>
                <a:lnTo>
                  <a:pt x="199349" y="282100"/>
                </a:lnTo>
                <a:lnTo>
                  <a:pt x="191273" y="282521"/>
                </a:lnTo>
                <a:lnTo>
                  <a:pt x="176017" y="282758"/>
                </a:lnTo>
                <a:lnTo>
                  <a:pt x="102517" y="2828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42"/>
          <p:cNvSpPr/>
          <p:nvPr/>
        </p:nvSpPr>
        <p:spPr>
          <a:xfrm>
            <a:off x="5343525" y="5589270"/>
            <a:ext cx="282893" cy="128480"/>
          </a:xfrm>
          <a:custGeom>
            <a:avLst/>
            <a:gdLst/>
            <a:ahLst/>
            <a:cxnLst/>
            <a:rect l="0" t="0" r="0" b="0"/>
            <a:pathLst>
              <a:path w="282893" h="128480">
                <a:moveTo>
                  <a:pt x="0" y="120015"/>
                </a:moveTo>
                <a:lnTo>
                  <a:pt x="0" y="99615"/>
                </a:lnTo>
                <a:lnTo>
                  <a:pt x="952" y="96890"/>
                </a:lnTo>
                <a:lnTo>
                  <a:pt x="2540" y="94121"/>
                </a:lnTo>
                <a:lnTo>
                  <a:pt x="4550" y="91322"/>
                </a:lnTo>
                <a:lnTo>
                  <a:pt x="5891" y="88504"/>
                </a:lnTo>
                <a:lnTo>
                  <a:pt x="6785" y="85672"/>
                </a:lnTo>
                <a:lnTo>
                  <a:pt x="7380" y="82832"/>
                </a:lnTo>
                <a:lnTo>
                  <a:pt x="8730" y="79987"/>
                </a:lnTo>
                <a:lnTo>
                  <a:pt x="10583" y="77137"/>
                </a:lnTo>
                <a:lnTo>
                  <a:pt x="12770" y="74284"/>
                </a:lnTo>
                <a:lnTo>
                  <a:pt x="15181" y="70478"/>
                </a:lnTo>
                <a:lnTo>
                  <a:pt x="17740" y="66035"/>
                </a:lnTo>
                <a:lnTo>
                  <a:pt x="20399" y="61168"/>
                </a:lnTo>
                <a:lnTo>
                  <a:pt x="22172" y="56971"/>
                </a:lnTo>
                <a:lnTo>
                  <a:pt x="23354" y="53221"/>
                </a:lnTo>
                <a:lnTo>
                  <a:pt x="24141" y="49767"/>
                </a:lnTo>
                <a:lnTo>
                  <a:pt x="25619" y="46513"/>
                </a:lnTo>
                <a:lnTo>
                  <a:pt x="27557" y="43392"/>
                </a:lnTo>
                <a:lnTo>
                  <a:pt x="29801" y="40358"/>
                </a:lnTo>
                <a:lnTo>
                  <a:pt x="32250" y="37383"/>
                </a:lnTo>
                <a:lnTo>
                  <a:pt x="34835" y="34447"/>
                </a:lnTo>
                <a:lnTo>
                  <a:pt x="41276" y="27441"/>
                </a:lnTo>
                <a:lnTo>
                  <a:pt x="41805" y="25914"/>
                </a:lnTo>
                <a:lnTo>
                  <a:pt x="42157" y="23943"/>
                </a:lnTo>
                <a:lnTo>
                  <a:pt x="42392" y="21677"/>
                </a:lnTo>
                <a:lnTo>
                  <a:pt x="43501" y="20166"/>
                </a:lnTo>
                <a:lnTo>
                  <a:pt x="45194" y="19159"/>
                </a:lnTo>
                <a:lnTo>
                  <a:pt x="47274" y="18488"/>
                </a:lnTo>
                <a:lnTo>
                  <a:pt x="52125" y="15201"/>
                </a:lnTo>
                <a:lnTo>
                  <a:pt x="54752" y="12992"/>
                </a:lnTo>
                <a:lnTo>
                  <a:pt x="57456" y="11518"/>
                </a:lnTo>
                <a:lnTo>
                  <a:pt x="63001" y="9882"/>
                </a:lnTo>
                <a:lnTo>
                  <a:pt x="71477" y="8960"/>
                </a:lnTo>
                <a:lnTo>
                  <a:pt x="80022" y="8687"/>
                </a:lnTo>
                <a:lnTo>
                  <a:pt x="85224" y="8582"/>
                </a:lnTo>
                <a:lnTo>
                  <a:pt x="88042" y="11117"/>
                </a:lnTo>
                <a:lnTo>
                  <a:pt x="94984" y="17898"/>
                </a:lnTo>
                <a:lnTo>
                  <a:pt x="106959" y="29810"/>
                </a:lnTo>
                <a:lnTo>
                  <a:pt x="108453" y="32256"/>
                </a:lnTo>
                <a:lnTo>
                  <a:pt x="109449" y="34839"/>
                </a:lnTo>
                <a:lnTo>
                  <a:pt x="110114" y="37513"/>
                </a:lnTo>
                <a:lnTo>
                  <a:pt x="111509" y="40249"/>
                </a:lnTo>
                <a:lnTo>
                  <a:pt x="113391" y="43025"/>
                </a:lnTo>
                <a:lnTo>
                  <a:pt x="115599" y="45828"/>
                </a:lnTo>
                <a:lnTo>
                  <a:pt x="117071" y="48649"/>
                </a:lnTo>
                <a:lnTo>
                  <a:pt x="118052" y="51483"/>
                </a:lnTo>
                <a:lnTo>
                  <a:pt x="118707" y="54325"/>
                </a:lnTo>
                <a:lnTo>
                  <a:pt x="119142" y="58124"/>
                </a:lnTo>
                <a:lnTo>
                  <a:pt x="119433" y="62562"/>
                </a:lnTo>
                <a:lnTo>
                  <a:pt x="119756" y="71620"/>
                </a:lnTo>
                <a:lnTo>
                  <a:pt x="119900" y="78821"/>
                </a:lnTo>
                <a:lnTo>
                  <a:pt x="120890" y="82074"/>
                </a:lnTo>
                <a:lnTo>
                  <a:pt x="122504" y="85196"/>
                </a:lnTo>
                <a:lnTo>
                  <a:pt x="127386" y="92499"/>
                </a:lnTo>
                <a:lnTo>
                  <a:pt x="128053" y="96038"/>
                </a:lnTo>
                <a:lnTo>
                  <a:pt x="128231" y="98315"/>
                </a:lnTo>
                <a:lnTo>
                  <a:pt x="129302" y="100786"/>
                </a:lnTo>
                <a:lnTo>
                  <a:pt x="130969" y="103386"/>
                </a:lnTo>
                <a:lnTo>
                  <a:pt x="133032" y="106071"/>
                </a:lnTo>
                <a:lnTo>
                  <a:pt x="134408" y="108814"/>
                </a:lnTo>
                <a:lnTo>
                  <a:pt x="135325" y="111595"/>
                </a:lnTo>
                <a:lnTo>
                  <a:pt x="135937" y="114402"/>
                </a:lnTo>
                <a:lnTo>
                  <a:pt x="137297" y="116272"/>
                </a:lnTo>
                <a:lnTo>
                  <a:pt x="139156" y="117520"/>
                </a:lnTo>
                <a:lnTo>
                  <a:pt x="143762" y="118906"/>
                </a:lnTo>
                <a:lnTo>
                  <a:pt x="148984" y="119522"/>
                </a:lnTo>
                <a:lnTo>
                  <a:pt x="150758" y="120639"/>
                </a:lnTo>
                <a:lnTo>
                  <a:pt x="151940" y="122336"/>
                </a:lnTo>
                <a:lnTo>
                  <a:pt x="152728" y="124420"/>
                </a:lnTo>
                <a:lnTo>
                  <a:pt x="154206" y="125809"/>
                </a:lnTo>
                <a:lnTo>
                  <a:pt x="156144" y="126735"/>
                </a:lnTo>
                <a:lnTo>
                  <a:pt x="160837" y="127764"/>
                </a:lnTo>
                <a:lnTo>
                  <a:pt x="169071" y="128424"/>
                </a:lnTo>
                <a:lnTo>
                  <a:pt x="169864" y="128479"/>
                </a:lnTo>
                <a:lnTo>
                  <a:pt x="173285" y="125999"/>
                </a:lnTo>
                <a:lnTo>
                  <a:pt x="175531" y="124004"/>
                </a:lnTo>
                <a:lnTo>
                  <a:pt x="177980" y="122674"/>
                </a:lnTo>
                <a:lnTo>
                  <a:pt x="183242" y="121197"/>
                </a:lnTo>
                <a:lnTo>
                  <a:pt x="191559" y="120365"/>
                </a:lnTo>
                <a:lnTo>
                  <a:pt x="199755" y="117630"/>
                </a:lnTo>
                <a:lnTo>
                  <a:pt x="204607" y="115568"/>
                </a:lnTo>
                <a:lnTo>
                  <a:pt x="208795" y="113240"/>
                </a:lnTo>
                <a:lnTo>
                  <a:pt x="212539" y="110736"/>
                </a:lnTo>
                <a:lnTo>
                  <a:pt x="215987" y="108114"/>
                </a:lnTo>
                <a:lnTo>
                  <a:pt x="220191" y="104461"/>
                </a:lnTo>
                <a:lnTo>
                  <a:pt x="224899" y="100121"/>
                </a:lnTo>
                <a:lnTo>
                  <a:pt x="238087" y="87450"/>
                </a:lnTo>
                <a:lnTo>
                  <a:pt x="241592" y="84017"/>
                </a:lnTo>
                <a:lnTo>
                  <a:pt x="244881" y="79824"/>
                </a:lnTo>
                <a:lnTo>
                  <a:pt x="248027" y="75124"/>
                </a:lnTo>
                <a:lnTo>
                  <a:pt x="251076" y="70085"/>
                </a:lnTo>
                <a:lnTo>
                  <a:pt x="254061" y="65773"/>
                </a:lnTo>
                <a:lnTo>
                  <a:pt x="257004" y="61946"/>
                </a:lnTo>
                <a:lnTo>
                  <a:pt x="259918" y="58442"/>
                </a:lnTo>
                <a:lnTo>
                  <a:pt x="261861" y="54201"/>
                </a:lnTo>
                <a:lnTo>
                  <a:pt x="263157" y="49469"/>
                </a:lnTo>
                <a:lnTo>
                  <a:pt x="264020" y="44409"/>
                </a:lnTo>
                <a:lnTo>
                  <a:pt x="265548" y="40084"/>
                </a:lnTo>
                <a:lnTo>
                  <a:pt x="267520" y="36247"/>
                </a:lnTo>
                <a:lnTo>
                  <a:pt x="269786" y="32737"/>
                </a:lnTo>
                <a:lnTo>
                  <a:pt x="272250" y="29445"/>
                </a:lnTo>
                <a:lnTo>
                  <a:pt x="274845" y="26297"/>
                </a:lnTo>
                <a:lnTo>
                  <a:pt x="277527" y="23247"/>
                </a:lnTo>
                <a:lnTo>
                  <a:pt x="279315" y="20260"/>
                </a:lnTo>
                <a:lnTo>
                  <a:pt x="280508" y="17317"/>
                </a:lnTo>
                <a:lnTo>
                  <a:pt x="282421" y="10299"/>
                </a:lnTo>
                <a:lnTo>
                  <a:pt x="282683" y="680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43"/>
          <p:cNvSpPr/>
          <p:nvPr/>
        </p:nvSpPr>
        <p:spPr>
          <a:xfrm>
            <a:off x="5694997" y="5573510"/>
            <a:ext cx="248591" cy="307226"/>
          </a:xfrm>
          <a:custGeom>
            <a:avLst/>
            <a:gdLst/>
            <a:ahLst/>
            <a:cxnLst/>
            <a:rect l="0" t="0" r="0" b="0"/>
            <a:pathLst>
              <a:path w="248591" h="307226">
                <a:moveTo>
                  <a:pt x="0" y="272935"/>
                </a:moveTo>
                <a:lnTo>
                  <a:pt x="4551" y="272935"/>
                </a:lnTo>
                <a:lnTo>
                  <a:pt x="5891" y="271982"/>
                </a:lnTo>
                <a:lnTo>
                  <a:pt x="6785" y="270395"/>
                </a:lnTo>
                <a:lnTo>
                  <a:pt x="7778" y="266091"/>
                </a:lnTo>
                <a:lnTo>
                  <a:pt x="8219" y="261003"/>
                </a:lnTo>
                <a:lnTo>
                  <a:pt x="9290" y="258313"/>
                </a:lnTo>
                <a:lnTo>
                  <a:pt x="13019" y="252784"/>
                </a:lnTo>
                <a:lnTo>
                  <a:pt x="15311" y="244611"/>
                </a:lnTo>
                <a:lnTo>
                  <a:pt x="15923" y="239765"/>
                </a:lnTo>
                <a:lnTo>
                  <a:pt x="16330" y="234629"/>
                </a:lnTo>
                <a:lnTo>
                  <a:pt x="16602" y="229300"/>
                </a:lnTo>
                <a:lnTo>
                  <a:pt x="16904" y="218299"/>
                </a:lnTo>
                <a:lnTo>
                  <a:pt x="17038" y="207060"/>
                </a:lnTo>
                <a:lnTo>
                  <a:pt x="18026" y="200443"/>
                </a:lnTo>
                <a:lnTo>
                  <a:pt x="19638" y="193174"/>
                </a:lnTo>
                <a:lnTo>
                  <a:pt x="21664" y="185471"/>
                </a:lnTo>
                <a:lnTo>
                  <a:pt x="23968" y="177478"/>
                </a:lnTo>
                <a:lnTo>
                  <a:pt x="29067" y="160977"/>
                </a:lnTo>
                <a:lnTo>
                  <a:pt x="30808" y="152576"/>
                </a:lnTo>
                <a:lnTo>
                  <a:pt x="31969" y="144118"/>
                </a:lnTo>
                <a:lnTo>
                  <a:pt x="32742" y="135622"/>
                </a:lnTo>
                <a:lnTo>
                  <a:pt x="34211" y="127100"/>
                </a:lnTo>
                <a:lnTo>
                  <a:pt x="36142" y="118562"/>
                </a:lnTo>
                <a:lnTo>
                  <a:pt x="38383" y="110012"/>
                </a:lnTo>
                <a:lnTo>
                  <a:pt x="40828" y="101454"/>
                </a:lnTo>
                <a:lnTo>
                  <a:pt x="46086" y="84327"/>
                </a:lnTo>
                <a:lnTo>
                  <a:pt x="48822" y="76711"/>
                </a:lnTo>
                <a:lnTo>
                  <a:pt x="51598" y="69729"/>
                </a:lnTo>
                <a:lnTo>
                  <a:pt x="54401" y="63169"/>
                </a:lnTo>
                <a:lnTo>
                  <a:pt x="56270" y="56891"/>
                </a:lnTo>
                <a:lnTo>
                  <a:pt x="57516" y="50800"/>
                </a:lnTo>
                <a:lnTo>
                  <a:pt x="58346" y="44835"/>
                </a:lnTo>
                <a:lnTo>
                  <a:pt x="59853" y="38954"/>
                </a:lnTo>
                <a:lnTo>
                  <a:pt x="61810" y="33128"/>
                </a:lnTo>
                <a:lnTo>
                  <a:pt x="64066" y="27338"/>
                </a:lnTo>
                <a:lnTo>
                  <a:pt x="69114" y="18366"/>
                </a:lnTo>
                <a:lnTo>
                  <a:pt x="75565" y="9396"/>
                </a:lnTo>
                <a:lnTo>
                  <a:pt x="76447" y="5628"/>
                </a:lnTo>
                <a:lnTo>
                  <a:pt x="76682" y="3291"/>
                </a:lnTo>
                <a:lnTo>
                  <a:pt x="77791" y="1732"/>
                </a:lnTo>
                <a:lnTo>
                  <a:pt x="79483" y="693"/>
                </a:lnTo>
                <a:lnTo>
                  <a:pt x="81564" y="0"/>
                </a:lnTo>
                <a:lnTo>
                  <a:pt x="82951" y="491"/>
                </a:lnTo>
                <a:lnTo>
                  <a:pt x="83876" y="1771"/>
                </a:lnTo>
                <a:lnTo>
                  <a:pt x="85360" y="6117"/>
                </a:lnTo>
                <a:lnTo>
                  <a:pt x="86434" y="6474"/>
                </a:lnTo>
                <a:lnTo>
                  <a:pt x="90168" y="6870"/>
                </a:lnTo>
                <a:lnTo>
                  <a:pt x="92497" y="7929"/>
                </a:lnTo>
                <a:lnTo>
                  <a:pt x="97625" y="11644"/>
                </a:lnTo>
                <a:lnTo>
                  <a:pt x="103079" y="19011"/>
                </a:lnTo>
                <a:lnTo>
                  <a:pt x="108678" y="27682"/>
                </a:lnTo>
                <a:lnTo>
                  <a:pt x="114341" y="34711"/>
                </a:lnTo>
                <a:lnTo>
                  <a:pt x="116233" y="38871"/>
                </a:lnTo>
                <a:lnTo>
                  <a:pt x="117493" y="43550"/>
                </a:lnTo>
                <a:lnTo>
                  <a:pt x="118334" y="48574"/>
                </a:lnTo>
                <a:lnTo>
                  <a:pt x="120799" y="53828"/>
                </a:lnTo>
                <a:lnTo>
                  <a:pt x="124348" y="59236"/>
                </a:lnTo>
                <a:lnTo>
                  <a:pt x="128618" y="64747"/>
                </a:lnTo>
                <a:lnTo>
                  <a:pt x="131466" y="70325"/>
                </a:lnTo>
                <a:lnTo>
                  <a:pt x="133364" y="75949"/>
                </a:lnTo>
                <a:lnTo>
                  <a:pt x="134629" y="81603"/>
                </a:lnTo>
                <a:lnTo>
                  <a:pt x="137378" y="87278"/>
                </a:lnTo>
                <a:lnTo>
                  <a:pt x="141116" y="92966"/>
                </a:lnTo>
                <a:lnTo>
                  <a:pt x="145512" y="98663"/>
                </a:lnTo>
                <a:lnTo>
                  <a:pt x="149396" y="104366"/>
                </a:lnTo>
                <a:lnTo>
                  <a:pt x="152937" y="110073"/>
                </a:lnTo>
                <a:lnTo>
                  <a:pt x="156250" y="115783"/>
                </a:lnTo>
                <a:lnTo>
                  <a:pt x="162472" y="127207"/>
                </a:lnTo>
                <a:lnTo>
                  <a:pt x="174228" y="150063"/>
                </a:lnTo>
                <a:lnTo>
                  <a:pt x="177112" y="156730"/>
                </a:lnTo>
                <a:lnTo>
                  <a:pt x="179987" y="164032"/>
                </a:lnTo>
                <a:lnTo>
                  <a:pt x="182856" y="171758"/>
                </a:lnTo>
                <a:lnTo>
                  <a:pt x="185722" y="178814"/>
                </a:lnTo>
                <a:lnTo>
                  <a:pt x="188584" y="185422"/>
                </a:lnTo>
                <a:lnTo>
                  <a:pt x="191446" y="191733"/>
                </a:lnTo>
                <a:lnTo>
                  <a:pt x="197164" y="201285"/>
                </a:lnTo>
                <a:lnTo>
                  <a:pt x="202881" y="209658"/>
                </a:lnTo>
                <a:lnTo>
                  <a:pt x="205740" y="214558"/>
                </a:lnTo>
                <a:lnTo>
                  <a:pt x="208597" y="219729"/>
                </a:lnTo>
                <a:lnTo>
                  <a:pt x="214312" y="230555"/>
                </a:lnTo>
                <a:lnTo>
                  <a:pt x="225742" y="253028"/>
                </a:lnTo>
                <a:lnTo>
                  <a:pt x="227647" y="258711"/>
                </a:lnTo>
                <a:lnTo>
                  <a:pt x="228918" y="264404"/>
                </a:lnTo>
                <a:lnTo>
                  <a:pt x="229765" y="270106"/>
                </a:lnTo>
                <a:lnTo>
                  <a:pt x="233245" y="278980"/>
                </a:lnTo>
                <a:lnTo>
                  <a:pt x="237967" y="286099"/>
                </a:lnTo>
                <a:lnTo>
                  <a:pt x="245028" y="294509"/>
                </a:lnTo>
                <a:lnTo>
                  <a:pt x="247014" y="296811"/>
                </a:lnTo>
                <a:lnTo>
                  <a:pt x="247544" y="298378"/>
                </a:lnTo>
                <a:lnTo>
                  <a:pt x="248590" y="307106"/>
                </a:lnTo>
                <a:lnTo>
                  <a:pt x="246057" y="307172"/>
                </a:lnTo>
                <a:lnTo>
                  <a:pt x="240030" y="3072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44"/>
          <p:cNvSpPr/>
          <p:nvPr/>
        </p:nvSpPr>
        <p:spPr>
          <a:xfrm>
            <a:off x="5644785" y="5606415"/>
            <a:ext cx="393113" cy="102871"/>
          </a:xfrm>
          <a:custGeom>
            <a:avLst/>
            <a:gdLst/>
            <a:ahLst/>
            <a:cxnLst/>
            <a:rect l="0" t="0" r="0" b="0"/>
            <a:pathLst>
              <a:path w="393113" h="102871">
                <a:moveTo>
                  <a:pt x="15922" y="102870"/>
                </a:moveTo>
                <a:lnTo>
                  <a:pt x="0" y="102870"/>
                </a:lnTo>
                <a:lnTo>
                  <a:pt x="19186" y="102870"/>
                </a:lnTo>
                <a:lnTo>
                  <a:pt x="21908" y="101917"/>
                </a:lnTo>
                <a:lnTo>
                  <a:pt x="24675" y="100330"/>
                </a:lnTo>
                <a:lnTo>
                  <a:pt x="27473" y="98319"/>
                </a:lnTo>
                <a:lnTo>
                  <a:pt x="31242" y="96026"/>
                </a:lnTo>
                <a:lnTo>
                  <a:pt x="35661" y="93545"/>
                </a:lnTo>
                <a:lnTo>
                  <a:pt x="40511" y="90938"/>
                </a:lnTo>
                <a:lnTo>
                  <a:pt x="50981" y="88042"/>
                </a:lnTo>
                <a:lnTo>
                  <a:pt x="61984" y="85802"/>
                </a:lnTo>
                <a:lnTo>
                  <a:pt x="67585" y="83871"/>
                </a:lnTo>
                <a:lnTo>
                  <a:pt x="73224" y="81631"/>
                </a:lnTo>
                <a:lnTo>
                  <a:pt x="87110" y="76603"/>
                </a:lnTo>
                <a:lnTo>
                  <a:pt x="94813" y="73928"/>
                </a:lnTo>
                <a:lnTo>
                  <a:pt x="101854" y="71193"/>
                </a:lnTo>
                <a:lnTo>
                  <a:pt x="108452" y="68417"/>
                </a:lnTo>
                <a:lnTo>
                  <a:pt x="114756" y="65613"/>
                </a:lnTo>
                <a:lnTo>
                  <a:pt x="121817" y="62792"/>
                </a:lnTo>
                <a:lnTo>
                  <a:pt x="137282" y="57117"/>
                </a:lnTo>
                <a:lnTo>
                  <a:pt x="144453" y="54270"/>
                </a:lnTo>
                <a:lnTo>
                  <a:pt x="151140" y="51421"/>
                </a:lnTo>
                <a:lnTo>
                  <a:pt x="157502" y="48567"/>
                </a:lnTo>
                <a:lnTo>
                  <a:pt x="164601" y="45713"/>
                </a:lnTo>
                <a:lnTo>
                  <a:pt x="180109" y="40001"/>
                </a:lnTo>
                <a:lnTo>
                  <a:pt x="204905" y="31431"/>
                </a:lnTo>
                <a:lnTo>
                  <a:pt x="213348" y="29527"/>
                </a:lnTo>
                <a:lnTo>
                  <a:pt x="221835" y="28257"/>
                </a:lnTo>
                <a:lnTo>
                  <a:pt x="230350" y="27410"/>
                </a:lnTo>
                <a:lnTo>
                  <a:pt x="238884" y="25893"/>
                </a:lnTo>
                <a:lnTo>
                  <a:pt x="247431" y="23930"/>
                </a:lnTo>
                <a:lnTo>
                  <a:pt x="255986" y="21668"/>
                </a:lnTo>
                <a:lnTo>
                  <a:pt x="263595" y="20160"/>
                </a:lnTo>
                <a:lnTo>
                  <a:pt x="270572" y="19155"/>
                </a:lnTo>
                <a:lnTo>
                  <a:pt x="277129" y="18485"/>
                </a:lnTo>
                <a:lnTo>
                  <a:pt x="283405" y="17085"/>
                </a:lnTo>
                <a:lnTo>
                  <a:pt x="289494" y="15200"/>
                </a:lnTo>
                <a:lnTo>
                  <a:pt x="295459" y="12991"/>
                </a:lnTo>
                <a:lnTo>
                  <a:pt x="302292" y="11518"/>
                </a:lnTo>
                <a:lnTo>
                  <a:pt x="309705" y="10536"/>
                </a:lnTo>
                <a:lnTo>
                  <a:pt x="317505" y="9882"/>
                </a:lnTo>
                <a:lnTo>
                  <a:pt x="324610" y="9445"/>
                </a:lnTo>
                <a:lnTo>
                  <a:pt x="337584" y="8960"/>
                </a:lnTo>
                <a:lnTo>
                  <a:pt x="351047" y="8687"/>
                </a:lnTo>
                <a:lnTo>
                  <a:pt x="365620" y="8606"/>
                </a:lnTo>
                <a:lnTo>
                  <a:pt x="370022" y="7642"/>
                </a:lnTo>
                <a:lnTo>
                  <a:pt x="373909" y="6048"/>
                </a:lnTo>
                <a:lnTo>
                  <a:pt x="377452" y="4032"/>
                </a:lnTo>
                <a:lnTo>
                  <a:pt x="383930" y="1792"/>
                </a:lnTo>
                <a:lnTo>
                  <a:pt x="3931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45"/>
          <p:cNvSpPr/>
          <p:nvPr/>
        </p:nvSpPr>
        <p:spPr>
          <a:xfrm>
            <a:off x="6039241" y="5460685"/>
            <a:ext cx="281550" cy="248472"/>
          </a:xfrm>
          <a:custGeom>
            <a:avLst/>
            <a:gdLst/>
            <a:ahLst/>
            <a:cxnLst/>
            <a:rect l="0" t="0" r="0" b="0"/>
            <a:pathLst>
              <a:path w="281550" h="248472">
                <a:moveTo>
                  <a:pt x="170106" y="17142"/>
                </a:moveTo>
                <a:lnTo>
                  <a:pt x="177487" y="17142"/>
                </a:lnTo>
                <a:lnTo>
                  <a:pt x="177884" y="16190"/>
                </a:lnTo>
                <a:lnTo>
                  <a:pt x="178574" y="9761"/>
                </a:lnTo>
                <a:lnTo>
                  <a:pt x="179561" y="9364"/>
                </a:lnTo>
                <a:lnTo>
                  <a:pt x="183198" y="8923"/>
                </a:lnTo>
                <a:lnTo>
                  <a:pt x="183597" y="7853"/>
                </a:lnTo>
                <a:lnTo>
                  <a:pt x="182910" y="6187"/>
                </a:lnTo>
                <a:lnTo>
                  <a:pt x="179515" y="1220"/>
                </a:lnTo>
                <a:lnTo>
                  <a:pt x="178284" y="812"/>
                </a:lnTo>
                <a:lnTo>
                  <a:pt x="172000" y="239"/>
                </a:lnTo>
                <a:lnTo>
                  <a:pt x="163100" y="29"/>
                </a:lnTo>
                <a:lnTo>
                  <a:pt x="149740" y="0"/>
                </a:lnTo>
                <a:lnTo>
                  <a:pt x="141687" y="2538"/>
                </a:lnTo>
                <a:lnTo>
                  <a:pt x="136872" y="4549"/>
                </a:lnTo>
                <a:lnTo>
                  <a:pt x="131758" y="6841"/>
                </a:lnTo>
                <a:lnTo>
                  <a:pt x="120995" y="11929"/>
                </a:lnTo>
                <a:lnTo>
                  <a:pt x="104225" y="20149"/>
                </a:lnTo>
                <a:lnTo>
                  <a:pt x="98563" y="23909"/>
                </a:lnTo>
                <a:lnTo>
                  <a:pt x="92883" y="28321"/>
                </a:lnTo>
                <a:lnTo>
                  <a:pt x="87192" y="33168"/>
                </a:lnTo>
                <a:lnTo>
                  <a:pt x="82445" y="38303"/>
                </a:lnTo>
                <a:lnTo>
                  <a:pt x="78328" y="43632"/>
                </a:lnTo>
                <a:lnTo>
                  <a:pt x="60325" y="70423"/>
                </a:lnTo>
                <a:lnTo>
                  <a:pt x="55009" y="77428"/>
                </a:lnTo>
                <a:lnTo>
                  <a:pt x="49560" y="84003"/>
                </a:lnTo>
                <a:lnTo>
                  <a:pt x="44022" y="90291"/>
                </a:lnTo>
                <a:lnTo>
                  <a:pt x="39377" y="97340"/>
                </a:lnTo>
                <a:lnTo>
                  <a:pt x="35329" y="104898"/>
                </a:lnTo>
                <a:lnTo>
                  <a:pt x="28290" y="119962"/>
                </a:lnTo>
                <a:lnTo>
                  <a:pt x="13083" y="151062"/>
                </a:lnTo>
                <a:lnTo>
                  <a:pt x="11132" y="156905"/>
                </a:lnTo>
                <a:lnTo>
                  <a:pt x="9830" y="162705"/>
                </a:lnTo>
                <a:lnTo>
                  <a:pt x="8963" y="168476"/>
                </a:lnTo>
                <a:lnTo>
                  <a:pt x="7432" y="174229"/>
                </a:lnTo>
                <a:lnTo>
                  <a:pt x="5459" y="179969"/>
                </a:lnTo>
                <a:lnTo>
                  <a:pt x="3192" y="185701"/>
                </a:lnTo>
                <a:lnTo>
                  <a:pt x="1680" y="191428"/>
                </a:lnTo>
                <a:lnTo>
                  <a:pt x="672" y="197150"/>
                </a:lnTo>
                <a:lnTo>
                  <a:pt x="0" y="202870"/>
                </a:lnTo>
                <a:lnTo>
                  <a:pt x="505" y="207635"/>
                </a:lnTo>
                <a:lnTo>
                  <a:pt x="1793" y="211765"/>
                </a:lnTo>
                <a:lnTo>
                  <a:pt x="3605" y="215471"/>
                </a:lnTo>
                <a:lnTo>
                  <a:pt x="4813" y="219846"/>
                </a:lnTo>
                <a:lnTo>
                  <a:pt x="5618" y="224668"/>
                </a:lnTo>
                <a:lnTo>
                  <a:pt x="6155" y="229788"/>
                </a:lnTo>
                <a:lnTo>
                  <a:pt x="7465" y="233201"/>
                </a:lnTo>
                <a:lnTo>
                  <a:pt x="9292" y="235476"/>
                </a:lnTo>
                <a:lnTo>
                  <a:pt x="16413" y="241219"/>
                </a:lnTo>
                <a:lnTo>
                  <a:pt x="19066" y="243679"/>
                </a:lnTo>
                <a:lnTo>
                  <a:pt x="21788" y="245319"/>
                </a:lnTo>
                <a:lnTo>
                  <a:pt x="27352" y="247142"/>
                </a:lnTo>
                <a:lnTo>
                  <a:pt x="35839" y="248168"/>
                </a:lnTo>
                <a:lnTo>
                  <a:pt x="44074" y="248407"/>
                </a:lnTo>
                <a:lnTo>
                  <a:pt x="48938" y="248471"/>
                </a:lnTo>
                <a:lnTo>
                  <a:pt x="54085" y="247561"/>
                </a:lnTo>
                <a:lnTo>
                  <a:pt x="59421" y="246003"/>
                </a:lnTo>
                <a:lnTo>
                  <a:pt x="71382" y="241730"/>
                </a:lnTo>
                <a:lnTo>
                  <a:pt x="86224" y="236657"/>
                </a:lnTo>
                <a:lnTo>
                  <a:pt x="93230" y="233018"/>
                </a:lnTo>
                <a:lnTo>
                  <a:pt x="99805" y="228687"/>
                </a:lnTo>
                <a:lnTo>
                  <a:pt x="106094" y="223895"/>
                </a:lnTo>
                <a:lnTo>
                  <a:pt x="113144" y="219747"/>
                </a:lnTo>
                <a:lnTo>
                  <a:pt x="120701" y="216030"/>
                </a:lnTo>
                <a:lnTo>
                  <a:pt x="128597" y="212599"/>
                </a:lnTo>
                <a:lnTo>
                  <a:pt x="135766" y="207454"/>
                </a:lnTo>
                <a:lnTo>
                  <a:pt x="142450" y="201167"/>
                </a:lnTo>
                <a:lnTo>
                  <a:pt x="148811" y="194118"/>
                </a:lnTo>
                <a:lnTo>
                  <a:pt x="155909" y="188466"/>
                </a:lnTo>
                <a:lnTo>
                  <a:pt x="163499" y="183746"/>
                </a:lnTo>
                <a:lnTo>
                  <a:pt x="171416" y="179646"/>
                </a:lnTo>
                <a:lnTo>
                  <a:pt x="178600" y="175008"/>
                </a:lnTo>
                <a:lnTo>
                  <a:pt x="185294" y="170012"/>
                </a:lnTo>
                <a:lnTo>
                  <a:pt x="191661" y="164775"/>
                </a:lnTo>
                <a:lnTo>
                  <a:pt x="197811" y="159379"/>
                </a:lnTo>
                <a:lnTo>
                  <a:pt x="203816" y="153877"/>
                </a:lnTo>
                <a:lnTo>
                  <a:pt x="215569" y="142683"/>
                </a:lnTo>
                <a:lnTo>
                  <a:pt x="227142" y="131358"/>
                </a:lnTo>
                <a:lnTo>
                  <a:pt x="232895" y="126623"/>
                </a:lnTo>
                <a:lnTo>
                  <a:pt x="238635" y="122515"/>
                </a:lnTo>
                <a:lnTo>
                  <a:pt x="244367" y="118823"/>
                </a:lnTo>
                <a:lnTo>
                  <a:pt x="249141" y="115409"/>
                </a:lnTo>
                <a:lnTo>
                  <a:pt x="256985" y="109076"/>
                </a:lnTo>
                <a:lnTo>
                  <a:pt x="263646" y="105627"/>
                </a:lnTo>
                <a:lnTo>
                  <a:pt x="269782" y="104093"/>
                </a:lnTo>
                <a:lnTo>
                  <a:pt x="275684" y="103412"/>
                </a:lnTo>
                <a:lnTo>
                  <a:pt x="277639" y="102278"/>
                </a:lnTo>
                <a:lnTo>
                  <a:pt x="278942" y="100570"/>
                </a:lnTo>
                <a:lnTo>
                  <a:pt x="281549" y="942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346"/>
          <p:cNvSpPr/>
          <p:nvPr/>
        </p:nvSpPr>
        <p:spPr>
          <a:xfrm>
            <a:off x="6373448" y="5572125"/>
            <a:ext cx="341674" cy="171451"/>
          </a:xfrm>
          <a:custGeom>
            <a:avLst/>
            <a:gdLst/>
            <a:ahLst/>
            <a:cxnLst/>
            <a:rect l="0" t="0" r="0" b="0"/>
            <a:pathLst>
              <a:path w="341674" h="171451">
                <a:moveTo>
                  <a:pt x="24494" y="171450"/>
                </a:moveTo>
                <a:lnTo>
                  <a:pt x="19943" y="171450"/>
                </a:lnTo>
                <a:lnTo>
                  <a:pt x="18602" y="170497"/>
                </a:lnTo>
                <a:lnTo>
                  <a:pt x="17709" y="168910"/>
                </a:lnTo>
                <a:lnTo>
                  <a:pt x="16275" y="164069"/>
                </a:lnTo>
                <a:lnTo>
                  <a:pt x="15205" y="163671"/>
                </a:lnTo>
                <a:lnTo>
                  <a:pt x="7711" y="162908"/>
                </a:lnTo>
                <a:lnTo>
                  <a:pt x="0" y="162880"/>
                </a:lnTo>
                <a:lnTo>
                  <a:pt x="3690" y="162878"/>
                </a:lnTo>
                <a:lnTo>
                  <a:pt x="4910" y="161925"/>
                </a:lnTo>
                <a:lnTo>
                  <a:pt x="5723" y="160337"/>
                </a:lnTo>
                <a:lnTo>
                  <a:pt x="6265" y="158327"/>
                </a:lnTo>
                <a:lnTo>
                  <a:pt x="9407" y="153552"/>
                </a:lnTo>
                <a:lnTo>
                  <a:pt x="11579" y="150945"/>
                </a:lnTo>
                <a:lnTo>
                  <a:pt x="13026" y="148255"/>
                </a:lnTo>
                <a:lnTo>
                  <a:pt x="13991" y="145509"/>
                </a:lnTo>
                <a:lnTo>
                  <a:pt x="14635" y="142726"/>
                </a:lnTo>
                <a:lnTo>
                  <a:pt x="16016" y="138966"/>
                </a:lnTo>
                <a:lnTo>
                  <a:pt x="17890" y="134553"/>
                </a:lnTo>
                <a:lnTo>
                  <a:pt x="20091" y="129707"/>
                </a:lnTo>
                <a:lnTo>
                  <a:pt x="22511" y="125524"/>
                </a:lnTo>
                <a:lnTo>
                  <a:pt x="25077" y="121783"/>
                </a:lnTo>
                <a:lnTo>
                  <a:pt x="27741" y="118336"/>
                </a:lnTo>
                <a:lnTo>
                  <a:pt x="30468" y="114133"/>
                </a:lnTo>
                <a:lnTo>
                  <a:pt x="33239" y="109426"/>
                </a:lnTo>
                <a:lnTo>
                  <a:pt x="36039" y="104383"/>
                </a:lnTo>
                <a:lnTo>
                  <a:pt x="38859" y="100069"/>
                </a:lnTo>
                <a:lnTo>
                  <a:pt x="41690" y="96240"/>
                </a:lnTo>
                <a:lnTo>
                  <a:pt x="44531" y="92735"/>
                </a:lnTo>
                <a:lnTo>
                  <a:pt x="47377" y="89446"/>
                </a:lnTo>
                <a:lnTo>
                  <a:pt x="50227" y="86300"/>
                </a:lnTo>
                <a:lnTo>
                  <a:pt x="55933" y="80266"/>
                </a:lnTo>
                <a:lnTo>
                  <a:pt x="70215" y="65756"/>
                </a:lnTo>
                <a:lnTo>
                  <a:pt x="73072" y="63840"/>
                </a:lnTo>
                <a:lnTo>
                  <a:pt x="81644" y="60190"/>
                </a:lnTo>
                <a:lnTo>
                  <a:pt x="87359" y="55961"/>
                </a:lnTo>
                <a:lnTo>
                  <a:pt x="93074" y="53446"/>
                </a:lnTo>
                <a:lnTo>
                  <a:pt x="101647" y="52031"/>
                </a:lnTo>
                <a:lnTo>
                  <a:pt x="108526" y="51552"/>
                </a:lnTo>
                <a:lnTo>
                  <a:pt x="112006" y="54027"/>
                </a:lnTo>
                <a:lnTo>
                  <a:pt x="117451" y="58826"/>
                </a:lnTo>
                <a:lnTo>
                  <a:pt x="122945" y="64208"/>
                </a:lnTo>
                <a:lnTo>
                  <a:pt x="130606" y="71835"/>
                </a:lnTo>
                <a:lnTo>
                  <a:pt x="133335" y="75512"/>
                </a:lnTo>
                <a:lnTo>
                  <a:pt x="136108" y="79869"/>
                </a:lnTo>
                <a:lnTo>
                  <a:pt x="138908" y="84679"/>
                </a:lnTo>
                <a:lnTo>
                  <a:pt x="141727" y="88837"/>
                </a:lnTo>
                <a:lnTo>
                  <a:pt x="144560" y="92562"/>
                </a:lnTo>
                <a:lnTo>
                  <a:pt x="147400" y="95998"/>
                </a:lnTo>
                <a:lnTo>
                  <a:pt x="149294" y="100194"/>
                </a:lnTo>
                <a:lnTo>
                  <a:pt x="150556" y="104895"/>
                </a:lnTo>
                <a:lnTo>
                  <a:pt x="151398" y="109935"/>
                </a:lnTo>
                <a:lnTo>
                  <a:pt x="152912" y="115200"/>
                </a:lnTo>
                <a:lnTo>
                  <a:pt x="154873" y="120615"/>
                </a:lnTo>
                <a:lnTo>
                  <a:pt x="157134" y="126130"/>
                </a:lnTo>
                <a:lnTo>
                  <a:pt x="159593" y="130759"/>
                </a:lnTo>
                <a:lnTo>
                  <a:pt x="162185" y="134798"/>
                </a:lnTo>
                <a:lnTo>
                  <a:pt x="164866" y="138443"/>
                </a:lnTo>
                <a:lnTo>
                  <a:pt x="166652" y="141825"/>
                </a:lnTo>
                <a:lnTo>
                  <a:pt x="167844" y="145032"/>
                </a:lnTo>
                <a:lnTo>
                  <a:pt x="168638" y="148123"/>
                </a:lnTo>
                <a:lnTo>
                  <a:pt x="170120" y="151136"/>
                </a:lnTo>
                <a:lnTo>
                  <a:pt x="172060" y="154097"/>
                </a:lnTo>
                <a:lnTo>
                  <a:pt x="174307" y="157024"/>
                </a:lnTo>
                <a:lnTo>
                  <a:pt x="177709" y="159928"/>
                </a:lnTo>
                <a:lnTo>
                  <a:pt x="181882" y="162816"/>
                </a:lnTo>
                <a:lnTo>
                  <a:pt x="190647" y="167612"/>
                </a:lnTo>
                <a:lnTo>
                  <a:pt x="197717" y="169745"/>
                </a:lnTo>
                <a:lnTo>
                  <a:pt x="207053" y="170944"/>
                </a:lnTo>
                <a:lnTo>
                  <a:pt x="215487" y="171225"/>
                </a:lnTo>
                <a:lnTo>
                  <a:pt x="231872" y="171405"/>
                </a:lnTo>
                <a:lnTo>
                  <a:pt x="235136" y="170467"/>
                </a:lnTo>
                <a:lnTo>
                  <a:pt x="241302" y="166885"/>
                </a:lnTo>
                <a:lnTo>
                  <a:pt x="247219" y="162119"/>
                </a:lnTo>
                <a:lnTo>
                  <a:pt x="253976" y="156825"/>
                </a:lnTo>
                <a:lnTo>
                  <a:pt x="258444" y="154080"/>
                </a:lnTo>
                <a:lnTo>
                  <a:pt x="263328" y="151298"/>
                </a:lnTo>
                <a:lnTo>
                  <a:pt x="267537" y="147537"/>
                </a:lnTo>
                <a:lnTo>
                  <a:pt x="271295" y="143125"/>
                </a:lnTo>
                <a:lnTo>
                  <a:pt x="274753" y="138280"/>
                </a:lnTo>
                <a:lnTo>
                  <a:pt x="278011" y="133144"/>
                </a:lnTo>
                <a:lnTo>
                  <a:pt x="281135" y="127815"/>
                </a:lnTo>
                <a:lnTo>
                  <a:pt x="284171" y="122358"/>
                </a:lnTo>
                <a:lnTo>
                  <a:pt x="290084" y="111214"/>
                </a:lnTo>
                <a:lnTo>
                  <a:pt x="292993" y="105575"/>
                </a:lnTo>
                <a:lnTo>
                  <a:pt x="296839" y="99910"/>
                </a:lnTo>
                <a:lnTo>
                  <a:pt x="301307" y="94230"/>
                </a:lnTo>
                <a:lnTo>
                  <a:pt x="306192" y="88537"/>
                </a:lnTo>
                <a:lnTo>
                  <a:pt x="310400" y="82837"/>
                </a:lnTo>
                <a:lnTo>
                  <a:pt x="314158" y="77132"/>
                </a:lnTo>
                <a:lnTo>
                  <a:pt x="317615" y="71424"/>
                </a:lnTo>
                <a:lnTo>
                  <a:pt x="320874" y="65713"/>
                </a:lnTo>
                <a:lnTo>
                  <a:pt x="327033" y="54288"/>
                </a:lnTo>
                <a:lnTo>
                  <a:pt x="335856" y="37146"/>
                </a:lnTo>
                <a:lnTo>
                  <a:pt x="337796" y="31431"/>
                </a:lnTo>
                <a:lnTo>
                  <a:pt x="339090" y="25717"/>
                </a:lnTo>
                <a:lnTo>
                  <a:pt x="339952" y="20002"/>
                </a:lnTo>
                <a:lnTo>
                  <a:pt x="340527" y="15240"/>
                </a:lnTo>
                <a:lnTo>
                  <a:pt x="340910" y="11112"/>
                </a:lnTo>
                <a:lnTo>
                  <a:pt x="341671" y="86"/>
                </a:lnTo>
                <a:lnTo>
                  <a:pt x="341673" y="56"/>
                </a:lnTo>
                <a:lnTo>
                  <a:pt x="33310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347"/>
          <p:cNvSpPr/>
          <p:nvPr/>
        </p:nvSpPr>
        <p:spPr>
          <a:xfrm>
            <a:off x="6929437" y="5494972"/>
            <a:ext cx="77154" cy="265749"/>
          </a:xfrm>
          <a:custGeom>
            <a:avLst/>
            <a:gdLst/>
            <a:ahLst/>
            <a:cxnLst/>
            <a:rect l="0" t="0" r="0" b="0"/>
            <a:pathLst>
              <a:path w="77154" h="26574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5" y="14622"/>
                </a:lnTo>
                <a:lnTo>
                  <a:pt x="9326" y="17368"/>
                </a:lnTo>
                <a:lnTo>
                  <a:pt x="15601" y="24069"/>
                </a:lnTo>
                <a:lnTo>
                  <a:pt x="17068" y="26523"/>
                </a:lnTo>
                <a:lnTo>
                  <a:pt x="18999" y="30065"/>
                </a:lnTo>
                <a:lnTo>
                  <a:pt x="21239" y="34331"/>
                </a:lnTo>
                <a:lnTo>
                  <a:pt x="23684" y="38127"/>
                </a:lnTo>
                <a:lnTo>
                  <a:pt x="26267" y="41610"/>
                </a:lnTo>
                <a:lnTo>
                  <a:pt x="28942" y="44885"/>
                </a:lnTo>
                <a:lnTo>
                  <a:pt x="31677" y="48974"/>
                </a:lnTo>
                <a:lnTo>
                  <a:pt x="34453" y="53604"/>
                </a:lnTo>
                <a:lnTo>
                  <a:pt x="37256" y="58597"/>
                </a:lnTo>
                <a:lnTo>
                  <a:pt x="39125" y="62877"/>
                </a:lnTo>
                <a:lnTo>
                  <a:pt x="41201" y="70173"/>
                </a:lnTo>
                <a:lnTo>
                  <a:pt x="41755" y="74405"/>
                </a:lnTo>
                <a:lnTo>
                  <a:pt x="42125" y="79130"/>
                </a:lnTo>
                <a:lnTo>
                  <a:pt x="42370" y="84186"/>
                </a:lnTo>
                <a:lnTo>
                  <a:pt x="43486" y="89462"/>
                </a:lnTo>
                <a:lnTo>
                  <a:pt x="45184" y="94884"/>
                </a:lnTo>
                <a:lnTo>
                  <a:pt x="47267" y="100403"/>
                </a:lnTo>
                <a:lnTo>
                  <a:pt x="48657" y="105988"/>
                </a:lnTo>
                <a:lnTo>
                  <a:pt x="49583" y="111616"/>
                </a:lnTo>
                <a:lnTo>
                  <a:pt x="50200" y="117273"/>
                </a:lnTo>
                <a:lnTo>
                  <a:pt x="51564" y="122950"/>
                </a:lnTo>
                <a:lnTo>
                  <a:pt x="53426" y="128639"/>
                </a:lnTo>
                <a:lnTo>
                  <a:pt x="55621" y="134337"/>
                </a:lnTo>
                <a:lnTo>
                  <a:pt x="57083" y="140041"/>
                </a:lnTo>
                <a:lnTo>
                  <a:pt x="58058" y="145748"/>
                </a:lnTo>
                <a:lnTo>
                  <a:pt x="58708" y="151458"/>
                </a:lnTo>
                <a:lnTo>
                  <a:pt x="59141" y="157169"/>
                </a:lnTo>
                <a:lnTo>
                  <a:pt x="59430" y="162882"/>
                </a:lnTo>
                <a:lnTo>
                  <a:pt x="59751" y="174309"/>
                </a:lnTo>
                <a:lnTo>
                  <a:pt x="59893" y="185739"/>
                </a:lnTo>
                <a:lnTo>
                  <a:pt x="60884" y="191454"/>
                </a:lnTo>
                <a:lnTo>
                  <a:pt x="62497" y="197168"/>
                </a:lnTo>
                <a:lnTo>
                  <a:pt x="64525" y="202883"/>
                </a:lnTo>
                <a:lnTo>
                  <a:pt x="65877" y="207645"/>
                </a:lnTo>
                <a:lnTo>
                  <a:pt x="67378" y="215477"/>
                </a:lnTo>
                <a:lnTo>
                  <a:pt x="68045" y="222133"/>
                </a:lnTo>
                <a:lnTo>
                  <a:pt x="68343" y="228266"/>
                </a:lnTo>
                <a:lnTo>
                  <a:pt x="68475" y="234167"/>
                </a:lnTo>
                <a:lnTo>
                  <a:pt x="69462" y="237074"/>
                </a:lnTo>
                <a:lnTo>
                  <a:pt x="71073" y="239964"/>
                </a:lnTo>
                <a:lnTo>
                  <a:pt x="73099" y="242844"/>
                </a:lnTo>
                <a:lnTo>
                  <a:pt x="75351" y="248583"/>
                </a:lnTo>
                <a:lnTo>
                  <a:pt x="77047" y="256672"/>
                </a:lnTo>
                <a:lnTo>
                  <a:pt x="77146" y="264924"/>
                </a:lnTo>
                <a:lnTo>
                  <a:pt x="77153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348"/>
          <p:cNvSpPr/>
          <p:nvPr/>
        </p:nvSpPr>
        <p:spPr>
          <a:xfrm>
            <a:off x="6895147" y="5443575"/>
            <a:ext cx="368110" cy="282852"/>
          </a:xfrm>
          <a:custGeom>
            <a:avLst/>
            <a:gdLst/>
            <a:ahLst/>
            <a:cxnLst/>
            <a:rect l="0" t="0" r="0" b="0"/>
            <a:pathLst>
              <a:path w="368110" h="282852">
                <a:moveTo>
                  <a:pt x="0" y="111404"/>
                </a:moveTo>
                <a:lnTo>
                  <a:pt x="0" y="99473"/>
                </a:lnTo>
                <a:lnTo>
                  <a:pt x="953" y="96782"/>
                </a:lnTo>
                <a:lnTo>
                  <a:pt x="4551" y="91254"/>
                </a:lnTo>
                <a:lnTo>
                  <a:pt x="9326" y="83081"/>
                </a:lnTo>
                <a:lnTo>
                  <a:pt x="14622" y="73099"/>
                </a:lnTo>
                <a:lnTo>
                  <a:pt x="20151" y="62312"/>
                </a:lnTo>
                <a:lnTo>
                  <a:pt x="28324" y="53708"/>
                </a:lnTo>
                <a:lnTo>
                  <a:pt x="37353" y="46710"/>
                </a:lnTo>
                <a:lnTo>
                  <a:pt x="44542" y="40424"/>
                </a:lnTo>
                <a:lnTo>
                  <a:pt x="53452" y="34455"/>
                </a:lnTo>
                <a:lnTo>
                  <a:pt x="63761" y="27675"/>
                </a:lnTo>
                <a:lnTo>
                  <a:pt x="69178" y="23200"/>
                </a:lnTo>
                <a:lnTo>
                  <a:pt x="74694" y="18312"/>
                </a:lnTo>
                <a:lnTo>
                  <a:pt x="80276" y="15053"/>
                </a:lnTo>
                <a:lnTo>
                  <a:pt x="91558" y="11432"/>
                </a:lnTo>
                <a:lnTo>
                  <a:pt x="102922" y="7282"/>
                </a:lnTo>
                <a:lnTo>
                  <a:pt x="113370" y="3216"/>
                </a:lnTo>
                <a:lnTo>
                  <a:pt x="121189" y="1408"/>
                </a:lnTo>
                <a:lnTo>
                  <a:pt x="126513" y="926"/>
                </a:lnTo>
                <a:lnTo>
                  <a:pt x="132920" y="605"/>
                </a:lnTo>
                <a:lnTo>
                  <a:pt x="150508" y="153"/>
                </a:lnTo>
                <a:lnTo>
                  <a:pt x="164986" y="0"/>
                </a:lnTo>
                <a:lnTo>
                  <a:pt x="173657" y="2519"/>
                </a:lnTo>
                <a:lnTo>
                  <a:pt x="182909" y="6814"/>
                </a:lnTo>
                <a:lnTo>
                  <a:pt x="193472" y="14586"/>
                </a:lnTo>
                <a:lnTo>
                  <a:pt x="199652" y="20115"/>
                </a:lnTo>
                <a:lnTo>
                  <a:pt x="201681" y="22922"/>
                </a:lnTo>
                <a:lnTo>
                  <a:pt x="203936" y="28582"/>
                </a:lnTo>
                <a:lnTo>
                  <a:pt x="204938" y="36812"/>
                </a:lnTo>
                <a:lnTo>
                  <a:pt x="205383" y="45867"/>
                </a:lnTo>
                <a:lnTo>
                  <a:pt x="205582" y="53067"/>
                </a:lnTo>
                <a:lnTo>
                  <a:pt x="205693" y="67027"/>
                </a:lnTo>
                <a:lnTo>
                  <a:pt x="203804" y="72294"/>
                </a:lnTo>
                <a:lnTo>
                  <a:pt x="200640" y="77711"/>
                </a:lnTo>
                <a:lnTo>
                  <a:pt x="196625" y="83227"/>
                </a:lnTo>
                <a:lnTo>
                  <a:pt x="192996" y="88810"/>
                </a:lnTo>
                <a:lnTo>
                  <a:pt x="189624" y="94436"/>
                </a:lnTo>
                <a:lnTo>
                  <a:pt x="186423" y="100092"/>
                </a:lnTo>
                <a:lnTo>
                  <a:pt x="180328" y="111457"/>
                </a:lnTo>
                <a:lnTo>
                  <a:pt x="177369" y="117155"/>
                </a:lnTo>
                <a:lnTo>
                  <a:pt x="173491" y="122858"/>
                </a:lnTo>
                <a:lnTo>
                  <a:pt x="169000" y="128565"/>
                </a:lnTo>
                <a:lnTo>
                  <a:pt x="164102" y="134275"/>
                </a:lnTo>
                <a:lnTo>
                  <a:pt x="159884" y="139034"/>
                </a:lnTo>
                <a:lnTo>
                  <a:pt x="152657" y="146862"/>
                </a:lnTo>
                <a:lnTo>
                  <a:pt x="143730" y="153516"/>
                </a:lnTo>
                <a:lnTo>
                  <a:pt x="134365" y="159648"/>
                </a:lnTo>
                <a:lnTo>
                  <a:pt x="123738" y="167503"/>
                </a:lnTo>
                <a:lnTo>
                  <a:pt x="113250" y="170897"/>
                </a:lnTo>
                <a:lnTo>
                  <a:pt x="107427" y="175811"/>
                </a:lnTo>
                <a:lnTo>
                  <a:pt x="104955" y="176249"/>
                </a:lnTo>
                <a:lnTo>
                  <a:pt x="102356" y="175590"/>
                </a:lnTo>
                <a:lnTo>
                  <a:pt x="94769" y="171657"/>
                </a:lnTo>
                <a:lnTo>
                  <a:pt x="94339" y="164053"/>
                </a:lnTo>
                <a:lnTo>
                  <a:pt x="98861" y="158648"/>
                </a:lnTo>
                <a:lnTo>
                  <a:pt x="106233" y="151014"/>
                </a:lnTo>
                <a:lnTo>
                  <a:pt x="114450" y="142720"/>
                </a:lnTo>
                <a:lnTo>
                  <a:pt x="122622" y="137070"/>
                </a:lnTo>
                <a:lnTo>
                  <a:pt x="133556" y="131384"/>
                </a:lnTo>
                <a:lnTo>
                  <a:pt x="140473" y="128534"/>
                </a:lnTo>
                <a:lnTo>
                  <a:pt x="147941" y="125682"/>
                </a:lnTo>
                <a:lnTo>
                  <a:pt x="154825" y="122828"/>
                </a:lnTo>
                <a:lnTo>
                  <a:pt x="161319" y="119973"/>
                </a:lnTo>
                <a:lnTo>
                  <a:pt x="173615" y="114260"/>
                </a:lnTo>
                <a:lnTo>
                  <a:pt x="185430" y="108546"/>
                </a:lnTo>
                <a:lnTo>
                  <a:pt x="191248" y="106642"/>
                </a:lnTo>
                <a:lnTo>
                  <a:pt x="197031" y="105372"/>
                </a:lnTo>
                <a:lnTo>
                  <a:pt x="202791" y="104525"/>
                </a:lnTo>
                <a:lnTo>
                  <a:pt x="214272" y="103584"/>
                </a:lnTo>
                <a:lnTo>
                  <a:pt x="225725" y="103167"/>
                </a:lnTo>
                <a:lnTo>
                  <a:pt x="243835" y="102931"/>
                </a:lnTo>
                <a:lnTo>
                  <a:pt x="278843" y="102845"/>
                </a:lnTo>
                <a:lnTo>
                  <a:pt x="284955" y="103793"/>
                </a:lnTo>
                <a:lnTo>
                  <a:pt x="290935" y="105378"/>
                </a:lnTo>
                <a:lnTo>
                  <a:pt x="318772" y="114765"/>
                </a:lnTo>
                <a:lnTo>
                  <a:pt x="329954" y="120200"/>
                </a:lnTo>
                <a:lnTo>
                  <a:pt x="338099" y="125792"/>
                </a:lnTo>
                <a:lnTo>
                  <a:pt x="348039" y="134294"/>
                </a:lnTo>
                <a:lnTo>
                  <a:pt x="357017" y="142846"/>
                </a:lnTo>
                <a:lnTo>
                  <a:pt x="362827" y="148556"/>
                </a:lnTo>
                <a:lnTo>
                  <a:pt x="364757" y="152365"/>
                </a:lnTo>
                <a:lnTo>
                  <a:pt x="366043" y="156809"/>
                </a:lnTo>
                <a:lnTo>
                  <a:pt x="366901" y="161677"/>
                </a:lnTo>
                <a:lnTo>
                  <a:pt x="367474" y="166827"/>
                </a:lnTo>
                <a:lnTo>
                  <a:pt x="367855" y="172165"/>
                </a:lnTo>
                <a:lnTo>
                  <a:pt x="368109" y="177629"/>
                </a:lnTo>
                <a:lnTo>
                  <a:pt x="367326" y="182225"/>
                </a:lnTo>
                <a:lnTo>
                  <a:pt x="363916" y="189870"/>
                </a:lnTo>
                <a:lnTo>
                  <a:pt x="348453" y="220356"/>
                </a:lnTo>
                <a:lnTo>
                  <a:pt x="342829" y="229043"/>
                </a:lnTo>
                <a:lnTo>
                  <a:pt x="336201" y="237030"/>
                </a:lnTo>
                <a:lnTo>
                  <a:pt x="331766" y="241828"/>
                </a:lnTo>
                <a:lnTo>
                  <a:pt x="315512" y="258664"/>
                </a:lnTo>
                <a:lnTo>
                  <a:pt x="306597" y="265118"/>
                </a:lnTo>
                <a:lnTo>
                  <a:pt x="301554" y="268173"/>
                </a:lnTo>
                <a:lnTo>
                  <a:pt x="290869" y="271567"/>
                </a:lnTo>
                <a:lnTo>
                  <a:pt x="279770" y="274028"/>
                </a:lnTo>
                <a:lnTo>
                  <a:pt x="268487" y="278297"/>
                </a:lnTo>
                <a:lnTo>
                  <a:pt x="259663" y="280829"/>
                </a:lnTo>
                <a:lnTo>
                  <a:pt x="251613" y="281954"/>
                </a:lnTo>
                <a:lnTo>
                  <a:pt x="241686" y="282455"/>
                </a:lnTo>
                <a:lnTo>
                  <a:pt x="230923" y="282677"/>
                </a:lnTo>
                <a:lnTo>
                  <a:pt x="181679" y="282851"/>
                </a:lnTo>
                <a:lnTo>
                  <a:pt x="177317" y="281900"/>
                </a:lnTo>
                <a:lnTo>
                  <a:pt x="166627" y="276963"/>
                </a:lnTo>
                <a:lnTo>
                  <a:pt x="157427" y="275076"/>
                </a:lnTo>
                <a:lnTo>
                  <a:pt x="148668" y="274518"/>
                </a:lnTo>
                <a:lnTo>
                  <a:pt x="137160" y="2742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349"/>
          <p:cNvSpPr/>
          <p:nvPr/>
        </p:nvSpPr>
        <p:spPr>
          <a:xfrm>
            <a:off x="7349525" y="5409248"/>
            <a:ext cx="270621" cy="248141"/>
          </a:xfrm>
          <a:custGeom>
            <a:avLst/>
            <a:gdLst/>
            <a:ahLst/>
            <a:cxnLst/>
            <a:rect l="0" t="0" r="0" b="0"/>
            <a:pathLst>
              <a:path w="270621" h="248141">
                <a:moveTo>
                  <a:pt x="188559" y="17144"/>
                </a:moveTo>
                <a:lnTo>
                  <a:pt x="188559" y="12593"/>
                </a:lnTo>
                <a:lnTo>
                  <a:pt x="189512" y="11252"/>
                </a:lnTo>
                <a:lnTo>
                  <a:pt x="191100" y="10359"/>
                </a:lnTo>
                <a:lnTo>
                  <a:pt x="193110" y="9763"/>
                </a:lnTo>
                <a:lnTo>
                  <a:pt x="193499" y="9366"/>
                </a:lnTo>
                <a:lnTo>
                  <a:pt x="192805" y="9101"/>
                </a:lnTo>
                <a:lnTo>
                  <a:pt x="191389" y="8925"/>
                </a:lnTo>
                <a:lnTo>
                  <a:pt x="190446" y="7855"/>
                </a:lnTo>
                <a:lnTo>
                  <a:pt x="189817" y="6189"/>
                </a:lnTo>
                <a:lnTo>
                  <a:pt x="188808" y="1222"/>
                </a:lnTo>
                <a:lnTo>
                  <a:pt x="187773" y="814"/>
                </a:lnTo>
                <a:lnTo>
                  <a:pt x="180347" y="31"/>
                </a:lnTo>
                <a:lnTo>
                  <a:pt x="146820" y="0"/>
                </a:lnTo>
                <a:lnTo>
                  <a:pt x="142636" y="952"/>
                </a:lnTo>
                <a:lnTo>
                  <a:pt x="135446" y="4550"/>
                </a:lnTo>
                <a:lnTo>
                  <a:pt x="131243" y="5891"/>
                </a:lnTo>
                <a:lnTo>
                  <a:pt x="126537" y="6784"/>
                </a:lnTo>
                <a:lnTo>
                  <a:pt x="121493" y="7380"/>
                </a:lnTo>
                <a:lnTo>
                  <a:pt x="116227" y="8730"/>
                </a:lnTo>
                <a:lnTo>
                  <a:pt x="110810" y="10582"/>
                </a:lnTo>
                <a:lnTo>
                  <a:pt x="105294" y="12769"/>
                </a:lnTo>
                <a:lnTo>
                  <a:pt x="100664" y="15180"/>
                </a:lnTo>
                <a:lnTo>
                  <a:pt x="92980" y="20399"/>
                </a:lnTo>
                <a:lnTo>
                  <a:pt x="86390" y="25893"/>
                </a:lnTo>
                <a:lnTo>
                  <a:pt x="79333" y="31510"/>
                </a:lnTo>
                <a:lnTo>
                  <a:pt x="74784" y="34341"/>
                </a:lnTo>
                <a:lnTo>
                  <a:pt x="69847" y="37181"/>
                </a:lnTo>
                <a:lnTo>
                  <a:pt x="61821" y="42877"/>
                </a:lnTo>
                <a:lnTo>
                  <a:pt x="58347" y="45730"/>
                </a:lnTo>
                <a:lnTo>
                  <a:pt x="55079" y="49537"/>
                </a:lnTo>
                <a:lnTo>
                  <a:pt x="51948" y="53979"/>
                </a:lnTo>
                <a:lnTo>
                  <a:pt x="48907" y="58846"/>
                </a:lnTo>
                <a:lnTo>
                  <a:pt x="44975" y="63995"/>
                </a:lnTo>
                <a:lnTo>
                  <a:pt x="40450" y="69333"/>
                </a:lnTo>
                <a:lnTo>
                  <a:pt x="31293" y="79392"/>
                </a:lnTo>
                <a:lnTo>
                  <a:pt x="24048" y="87037"/>
                </a:lnTo>
                <a:lnTo>
                  <a:pt x="20783" y="91362"/>
                </a:lnTo>
                <a:lnTo>
                  <a:pt x="17653" y="96150"/>
                </a:lnTo>
                <a:lnTo>
                  <a:pt x="14615" y="101248"/>
                </a:lnTo>
                <a:lnTo>
                  <a:pt x="12589" y="105598"/>
                </a:lnTo>
                <a:lnTo>
                  <a:pt x="8785" y="117224"/>
                </a:lnTo>
                <a:lnTo>
                  <a:pt x="6798" y="121964"/>
                </a:lnTo>
                <a:lnTo>
                  <a:pt x="4519" y="127029"/>
                </a:lnTo>
                <a:lnTo>
                  <a:pt x="3002" y="132311"/>
                </a:lnTo>
                <a:lnTo>
                  <a:pt x="1989" y="137737"/>
                </a:lnTo>
                <a:lnTo>
                  <a:pt x="1314" y="143259"/>
                </a:lnTo>
                <a:lnTo>
                  <a:pt x="865" y="147894"/>
                </a:lnTo>
                <a:lnTo>
                  <a:pt x="365" y="155582"/>
                </a:lnTo>
                <a:lnTo>
                  <a:pt x="142" y="164715"/>
                </a:lnTo>
                <a:lnTo>
                  <a:pt x="0" y="181549"/>
                </a:lnTo>
                <a:lnTo>
                  <a:pt x="941" y="184850"/>
                </a:lnTo>
                <a:lnTo>
                  <a:pt x="4526" y="191057"/>
                </a:lnTo>
                <a:lnTo>
                  <a:pt x="5864" y="194999"/>
                </a:lnTo>
                <a:lnTo>
                  <a:pt x="6754" y="199532"/>
                </a:lnTo>
                <a:lnTo>
                  <a:pt x="7349" y="204458"/>
                </a:lnTo>
                <a:lnTo>
                  <a:pt x="8697" y="208695"/>
                </a:lnTo>
                <a:lnTo>
                  <a:pt x="12736" y="215943"/>
                </a:lnTo>
                <a:lnTo>
                  <a:pt x="17706" y="222340"/>
                </a:lnTo>
                <a:lnTo>
                  <a:pt x="20364" y="225378"/>
                </a:lnTo>
                <a:lnTo>
                  <a:pt x="23090" y="227404"/>
                </a:lnTo>
                <a:lnTo>
                  <a:pt x="28657" y="229656"/>
                </a:lnTo>
                <a:lnTo>
                  <a:pt x="36847" y="230656"/>
                </a:lnTo>
                <a:lnTo>
                  <a:pt x="41698" y="230923"/>
                </a:lnTo>
                <a:lnTo>
                  <a:pt x="46837" y="232054"/>
                </a:lnTo>
                <a:lnTo>
                  <a:pt x="52168" y="233759"/>
                </a:lnTo>
                <a:lnTo>
                  <a:pt x="57627" y="235849"/>
                </a:lnTo>
                <a:lnTo>
                  <a:pt x="62219" y="238195"/>
                </a:lnTo>
                <a:lnTo>
                  <a:pt x="69860" y="243342"/>
                </a:lnTo>
                <a:lnTo>
                  <a:pt x="74184" y="245095"/>
                </a:lnTo>
                <a:lnTo>
                  <a:pt x="78972" y="246264"/>
                </a:lnTo>
                <a:lnTo>
                  <a:pt x="84069" y="247043"/>
                </a:lnTo>
                <a:lnTo>
                  <a:pt x="89372" y="247562"/>
                </a:lnTo>
                <a:lnTo>
                  <a:pt x="94812" y="247909"/>
                </a:lnTo>
                <a:lnTo>
                  <a:pt x="100344" y="248140"/>
                </a:lnTo>
                <a:lnTo>
                  <a:pt x="105936" y="247341"/>
                </a:lnTo>
                <a:lnTo>
                  <a:pt x="111570" y="245856"/>
                </a:lnTo>
                <a:lnTo>
                  <a:pt x="117230" y="243914"/>
                </a:lnTo>
                <a:lnTo>
                  <a:pt x="122910" y="242619"/>
                </a:lnTo>
                <a:lnTo>
                  <a:pt x="128600" y="241756"/>
                </a:lnTo>
                <a:lnTo>
                  <a:pt x="134299" y="241180"/>
                </a:lnTo>
                <a:lnTo>
                  <a:pt x="140004" y="239844"/>
                </a:lnTo>
                <a:lnTo>
                  <a:pt x="145712" y="238001"/>
                </a:lnTo>
                <a:lnTo>
                  <a:pt x="151421" y="235819"/>
                </a:lnTo>
                <a:lnTo>
                  <a:pt x="157133" y="234365"/>
                </a:lnTo>
                <a:lnTo>
                  <a:pt x="162846" y="233396"/>
                </a:lnTo>
                <a:lnTo>
                  <a:pt x="168561" y="232749"/>
                </a:lnTo>
                <a:lnTo>
                  <a:pt x="174274" y="231366"/>
                </a:lnTo>
                <a:lnTo>
                  <a:pt x="179989" y="229491"/>
                </a:lnTo>
                <a:lnTo>
                  <a:pt x="185703" y="227288"/>
                </a:lnTo>
                <a:lnTo>
                  <a:pt x="191418" y="224868"/>
                </a:lnTo>
                <a:lnTo>
                  <a:pt x="202848" y="219639"/>
                </a:lnTo>
                <a:lnTo>
                  <a:pt x="207610" y="215958"/>
                </a:lnTo>
                <a:lnTo>
                  <a:pt x="211737" y="211599"/>
                </a:lnTo>
                <a:lnTo>
                  <a:pt x="215441" y="206788"/>
                </a:lnTo>
                <a:lnTo>
                  <a:pt x="218864" y="203581"/>
                </a:lnTo>
                <a:lnTo>
                  <a:pt x="222097" y="201443"/>
                </a:lnTo>
                <a:lnTo>
                  <a:pt x="229182" y="198115"/>
                </a:lnTo>
                <a:lnTo>
                  <a:pt x="238682" y="193461"/>
                </a:lnTo>
                <a:lnTo>
                  <a:pt x="246714" y="188217"/>
                </a:lnTo>
                <a:lnTo>
                  <a:pt x="253458" y="182711"/>
                </a:lnTo>
                <a:lnTo>
                  <a:pt x="261658" y="175209"/>
                </a:lnTo>
                <a:lnTo>
                  <a:pt x="263911" y="173120"/>
                </a:lnTo>
                <a:lnTo>
                  <a:pt x="264511" y="171611"/>
                </a:lnTo>
                <a:lnTo>
                  <a:pt x="265554" y="164215"/>
                </a:lnTo>
                <a:lnTo>
                  <a:pt x="266559" y="163769"/>
                </a:lnTo>
                <a:lnTo>
                  <a:pt x="270620" y="163141"/>
                </a:lnTo>
                <a:lnTo>
                  <a:pt x="265712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Theorem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/>
              <a:t>Pythagorean Theorem: </a:t>
            </a:r>
            <a:r>
              <a:rPr lang="en-US"/>
              <a:t>In a right triangle, the square of the hypotenuse is equal to the sum of the squares of the legs.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886200"/>
            <a:ext cx="42195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5" name="SMARTPenAnnotation240"/>
          <p:cNvSpPr/>
          <p:nvPr/>
        </p:nvSpPr>
        <p:spPr>
          <a:xfrm>
            <a:off x="3071857" y="3111861"/>
            <a:ext cx="411436" cy="368413"/>
          </a:xfrm>
          <a:custGeom>
            <a:avLst/>
            <a:gdLst/>
            <a:ahLst/>
            <a:cxnLst/>
            <a:rect l="0" t="0" r="0" b="0"/>
            <a:pathLst>
              <a:path w="411436" h="368413">
                <a:moveTo>
                  <a:pt x="274275" y="94253"/>
                </a:moveTo>
                <a:lnTo>
                  <a:pt x="281656" y="94253"/>
                </a:lnTo>
                <a:lnTo>
                  <a:pt x="282053" y="93301"/>
                </a:lnTo>
                <a:lnTo>
                  <a:pt x="282778" y="85523"/>
                </a:lnTo>
                <a:lnTo>
                  <a:pt x="282838" y="78405"/>
                </a:lnTo>
                <a:lnTo>
                  <a:pt x="278294" y="68391"/>
                </a:lnTo>
                <a:lnTo>
                  <a:pt x="276061" y="61169"/>
                </a:lnTo>
                <a:lnTo>
                  <a:pt x="275466" y="57910"/>
                </a:lnTo>
                <a:lnTo>
                  <a:pt x="272264" y="51748"/>
                </a:lnTo>
                <a:lnTo>
                  <a:pt x="265107" y="42924"/>
                </a:lnTo>
                <a:lnTo>
                  <a:pt x="256953" y="34277"/>
                </a:lnTo>
                <a:lnTo>
                  <a:pt x="254155" y="31409"/>
                </a:lnTo>
                <a:lnTo>
                  <a:pt x="245966" y="25683"/>
                </a:lnTo>
                <a:lnTo>
                  <a:pt x="233184" y="17104"/>
                </a:lnTo>
                <a:lnTo>
                  <a:pt x="220825" y="8529"/>
                </a:lnTo>
                <a:lnTo>
                  <a:pt x="215782" y="5672"/>
                </a:lnTo>
                <a:lnTo>
                  <a:pt x="205098" y="2496"/>
                </a:lnTo>
                <a:lnTo>
                  <a:pt x="194000" y="1085"/>
                </a:lnTo>
                <a:lnTo>
                  <a:pt x="182717" y="458"/>
                </a:lnTo>
                <a:lnTo>
                  <a:pt x="168813" y="179"/>
                </a:lnTo>
                <a:lnTo>
                  <a:pt x="141154" y="0"/>
                </a:lnTo>
                <a:lnTo>
                  <a:pt x="129067" y="2516"/>
                </a:lnTo>
                <a:lnTo>
                  <a:pt x="117346" y="6809"/>
                </a:lnTo>
                <a:lnTo>
                  <a:pt x="105786" y="11892"/>
                </a:lnTo>
                <a:lnTo>
                  <a:pt x="94299" y="17326"/>
                </a:lnTo>
                <a:lnTo>
                  <a:pt x="82843" y="23868"/>
                </a:lnTo>
                <a:lnTo>
                  <a:pt x="71401" y="33126"/>
                </a:lnTo>
                <a:lnTo>
                  <a:pt x="59967" y="43591"/>
                </a:lnTo>
                <a:lnTo>
                  <a:pt x="54250" y="49048"/>
                </a:lnTo>
                <a:lnTo>
                  <a:pt x="48534" y="55544"/>
                </a:lnTo>
                <a:lnTo>
                  <a:pt x="42819" y="62733"/>
                </a:lnTo>
                <a:lnTo>
                  <a:pt x="37103" y="70382"/>
                </a:lnTo>
                <a:lnTo>
                  <a:pt x="32341" y="78339"/>
                </a:lnTo>
                <a:lnTo>
                  <a:pt x="28213" y="86501"/>
                </a:lnTo>
                <a:lnTo>
                  <a:pt x="24509" y="94801"/>
                </a:lnTo>
                <a:lnTo>
                  <a:pt x="21086" y="103191"/>
                </a:lnTo>
                <a:lnTo>
                  <a:pt x="17853" y="111642"/>
                </a:lnTo>
                <a:lnTo>
                  <a:pt x="11719" y="128652"/>
                </a:lnTo>
                <a:lnTo>
                  <a:pt x="5818" y="145737"/>
                </a:lnTo>
                <a:lnTo>
                  <a:pt x="3864" y="155246"/>
                </a:lnTo>
                <a:lnTo>
                  <a:pt x="2561" y="165395"/>
                </a:lnTo>
                <a:lnTo>
                  <a:pt x="1692" y="175971"/>
                </a:lnTo>
                <a:lnTo>
                  <a:pt x="1113" y="185879"/>
                </a:lnTo>
                <a:lnTo>
                  <a:pt x="470" y="204509"/>
                </a:lnTo>
                <a:lnTo>
                  <a:pt x="57" y="239752"/>
                </a:lnTo>
                <a:lnTo>
                  <a:pt x="0" y="257027"/>
                </a:lnTo>
                <a:lnTo>
                  <a:pt x="937" y="265634"/>
                </a:lnTo>
                <a:lnTo>
                  <a:pt x="2515" y="274230"/>
                </a:lnTo>
                <a:lnTo>
                  <a:pt x="4519" y="282818"/>
                </a:lnTo>
                <a:lnTo>
                  <a:pt x="4903" y="290448"/>
                </a:lnTo>
                <a:lnTo>
                  <a:pt x="4206" y="297440"/>
                </a:lnTo>
                <a:lnTo>
                  <a:pt x="2789" y="304006"/>
                </a:lnTo>
                <a:lnTo>
                  <a:pt x="2797" y="310289"/>
                </a:lnTo>
                <a:lnTo>
                  <a:pt x="3755" y="316382"/>
                </a:lnTo>
                <a:lnTo>
                  <a:pt x="5346" y="322349"/>
                </a:lnTo>
                <a:lnTo>
                  <a:pt x="8311" y="327280"/>
                </a:lnTo>
                <a:lnTo>
                  <a:pt x="16686" y="335298"/>
                </a:lnTo>
                <a:lnTo>
                  <a:pt x="26759" y="342037"/>
                </a:lnTo>
                <a:lnTo>
                  <a:pt x="39645" y="349573"/>
                </a:lnTo>
                <a:lnTo>
                  <a:pt x="50979" y="350879"/>
                </a:lnTo>
                <a:lnTo>
                  <a:pt x="61050" y="351184"/>
                </a:lnTo>
                <a:lnTo>
                  <a:pt x="66402" y="351266"/>
                </a:lnTo>
                <a:lnTo>
                  <a:pt x="70923" y="350367"/>
                </a:lnTo>
                <a:lnTo>
                  <a:pt x="78486" y="346829"/>
                </a:lnTo>
                <a:lnTo>
                  <a:pt x="90103" y="339542"/>
                </a:lnTo>
                <a:lnTo>
                  <a:pt x="97201" y="334932"/>
                </a:lnTo>
                <a:lnTo>
                  <a:pt x="103838" y="330905"/>
                </a:lnTo>
                <a:lnTo>
                  <a:pt x="116293" y="323892"/>
                </a:lnTo>
                <a:lnTo>
                  <a:pt x="128178" y="315060"/>
                </a:lnTo>
                <a:lnTo>
                  <a:pt x="139811" y="303832"/>
                </a:lnTo>
                <a:lnTo>
                  <a:pt x="145580" y="296838"/>
                </a:lnTo>
                <a:lnTo>
                  <a:pt x="151330" y="289317"/>
                </a:lnTo>
                <a:lnTo>
                  <a:pt x="156117" y="282399"/>
                </a:lnTo>
                <a:lnTo>
                  <a:pt x="160261" y="275881"/>
                </a:lnTo>
                <a:lnTo>
                  <a:pt x="163975" y="269631"/>
                </a:lnTo>
                <a:lnTo>
                  <a:pt x="167404" y="262607"/>
                </a:lnTo>
                <a:lnTo>
                  <a:pt x="170643" y="255067"/>
                </a:lnTo>
                <a:lnTo>
                  <a:pt x="173754" y="247182"/>
                </a:lnTo>
                <a:lnTo>
                  <a:pt x="176781" y="240021"/>
                </a:lnTo>
                <a:lnTo>
                  <a:pt x="182685" y="226984"/>
                </a:lnTo>
                <a:lnTo>
                  <a:pt x="184639" y="219888"/>
                </a:lnTo>
                <a:lnTo>
                  <a:pt x="185943" y="212300"/>
                </a:lnTo>
                <a:lnTo>
                  <a:pt x="186812" y="204383"/>
                </a:lnTo>
                <a:lnTo>
                  <a:pt x="188344" y="197201"/>
                </a:lnTo>
                <a:lnTo>
                  <a:pt x="190318" y="190507"/>
                </a:lnTo>
                <a:lnTo>
                  <a:pt x="192586" y="184140"/>
                </a:lnTo>
                <a:lnTo>
                  <a:pt x="194098" y="177038"/>
                </a:lnTo>
                <a:lnTo>
                  <a:pt x="195106" y="169446"/>
                </a:lnTo>
                <a:lnTo>
                  <a:pt x="195778" y="161527"/>
                </a:lnTo>
                <a:lnTo>
                  <a:pt x="196226" y="154342"/>
                </a:lnTo>
                <a:lnTo>
                  <a:pt x="196724" y="141279"/>
                </a:lnTo>
                <a:lnTo>
                  <a:pt x="197044" y="118324"/>
                </a:lnTo>
                <a:lnTo>
                  <a:pt x="197088" y="110349"/>
                </a:lnTo>
                <a:lnTo>
                  <a:pt x="196147" y="106889"/>
                </a:lnTo>
                <a:lnTo>
                  <a:pt x="191224" y="97468"/>
                </a:lnTo>
                <a:lnTo>
                  <a:pt x="189738" y="91555"/>
                </a:lnTo>
                <a:lnTo>
                  <a:pt x="188785" y="80950"/>
                </a:lnTo>
                <a:lnTo>
                  <a:pt x="188655" y="78816"/>
                </a:lnTo>
                <a:lnTo>
                  <a:pt x="187667" y="78247"/>
                </a:lnTo>
                <a:lnTo>
                  <a:pt x="184030" y="77615"/>
                </a:lnTo>
                <a:lnTo>
                  <a:pt x="182680" y="78398"/>
                </a:lnTo>
                <a:lnTo>
                  <a:pt x="181779" y="79874"/>
                </a:lnTo>
                <a:lnTo>
                  <a:pt x="180778" y="84053"/>
                </a:lnTo>
                <a:lnTo>
                  <a:pt x="180334" y="89085"/>
                </a:lnTo>
                <a:lnTo>
                  <a:pt x="181167" y="91760"/>
                </a:lnTo>
                <a:lnTo>
                  <a:pt x="191941" y="110282"/>
                </a:lnTo>
                <a:lnTo>
                  <a:pt x="194819" y="120745"/>
                </a:lnTo>
                <a:lnTo>
                  <a:pt x="197051" y="131745"/>
                </a:lnTo>
                <a:lnTo>
                  <a:pt x="201218" y="142984"/>
                </a:lnTo>
                <a:lnTo>
                  <a:pt x="206246" y="156869"/>
                </a:lnTo>
                <a:lnTo>
                  <a:pt x="208919" y="164572"/>
                </a:lnTo>
                <a:lnTo>
                  <a:pt x="210702" y="172565"/>
                </a:lnTo>
                <a:lnTo>
                  <a:pt x="211891" y="180751"/>
                </a:lnTo>
                <a:lnTo>
                  <a:pt x="212683" y="189066"/>
                </a:lnTo>
                <a:lnTo>
                  <a:pt x="213211" y="198420"/>
                </a:lnTo>
                <a:lnTo>
                  <a:pt x="213798" y="218972"/>
                </a:lnTo>
                <a:lnTo>
                  <a:pt x="215860" y="228834"/>
                </a:lnTo>
                <a:lnTo>
                  <a:pt x="219139" y="238267"/>
                </a:lnTo>
                <a:lnTo>
                  <a:pt x="226910" y="255414"/>
                </a:lnTo>
                <a:lnTo>
                  <a:pt x="236640" y="275778"/>
                </a:lnTo>
                <a:lnTo>
                  <a:pt x="242626" y="287961"/>
                </a:lnTo>
                <a:lnTo>
                  <a:pt x="243650" y="293877"/>
                </a:lnTo>
                <a:lnTo>
                  <a:pt x="243381" y="299726"/>
                </a:lnTo>
                <a:lnTo>
                  <a:pt x="242249" y="305530"/>
                </a:lnTo>
                <a:lnTo>
                  <a:pt x="242447" y="311305"/>
                </a:lnTo>
                <a:lnTo>
                  <a:pt x="245207" y="322801"/>
                </a:lnTo>
                <a:lnTo>
                  <a:pt x="252149" y="334260"/>
                </a:lnTo>
                <a:lnTo>
                  <a:pt x="260631" y="344751"/>
                </a:lnTo>
                <a:lnTo>
                  <a:pt x="267576" y="352588"/>
                </a:lnTo>
                <a:lnTo>
                  <a:pt x="276378" y="359246"/>
                </a:lnTo>
                <a:lnTo>
                  <a:pt x="285687" y="364428"/>
                </a:lnTo>
                <a:lnTo>
                  <a:pt x="292999" y="366731"/>
                </a:lnTo>
                <a:lnTo>
                  <a:pt x="302471" y="368028"/>
                </a:lnTo>
                <a:lnTo>
                  <a:pt x="310937" y="368331"/>
                </a:lnTo>
                <a:lnTo>
                  <a:pt x="315861" y="368412"/>
                </a:lnTo>
                <a:lnTo>
                  <a:pt x="320097" y="367513"/>
                </a:lnTo>
                <a:lnTo>
                  <a:pt x="327343" y="363975"/>
                </a:lnTo>
                <a:lnTo>
                  <a:pt x="336278" y="356687"/>
                </a:lnTo>
                <a:lnTo>
                  <a:pt x="345647" y="347098"/>
                </a:lnTo>
                <a:lnTo>
                  <a:pt x="352986" y="336487"/>
                </a:lnTo>
                <a:lnTo>
                  <a:pt x="359134" y="330990"/>
                </a:lnTo>
                <a:lnTo>
                  <a:pt x="367043" y="325420"/>
                </a:lnTo>
                <a:lnTo>
                  <a:pt x="376125" y="319802"/>
                </a:lnTo>
                <a:lnTo>
                  <a:pt x="384085" y="312247"/>
                </a:lnTo>
                <a:lnTo>
                  <a:pt x="391297" y="303400"/>
                </a:lnTo>
                <a:lnTo>
                  <a:pt x="411435" y="2742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41"/>
          <p:cNvSpPr/>
          <p:nvPr/>
        </p:nvSpPr>
        <p:spPr>
          <a:xfrm>
            <a:off x="3457575" y="2966482"/>
            <a:ext cx="360046" cy="213912"/>
          </a:xfrm>
          <a:custGeom>
            <a:avLst/>
            <a:gdLst/>
            <a:ahLst/>
            <a:cxnLst/>
            <a:rect l="0" t="0" r="0" b="0"/>
            <a:pathLst>
              <a:path w="360046" h="213912">
                <a:moveTo>
                  <a:pt x="0" y="68182"/>
                </a:moveTo>
                <a:lnTo>
                  <a:pt x="0" y="47709"/>
                </a:lnTo>
                <a:lnTo>
                  <a:pt x="952" y="45009"/>
                </a:lnTo>
                <a:lnTo>
                  <a:pt x="4550" y="39468"/>
                </a:lnTo>
                <a:lnTo>
                  <a:pt x="9325" y="33830"/>
                </a:lnTo>
                <a:lnTo>
                  <a:pt x="11931" y="30994"/>
                </a:lnTo>
                <a:lnTo>
                  <a:pt x="19908" y="25302"/>
                </a:lnTo>
                <a:lnTo>
                  <a:pt x="29802" y="19597"/>
                </a:lnTo>
                <a:lnTo>
                  <a:pt x="40551" y="13887"/>
                </a:lnTo>
                <a:lnTo>
                  <a:pt x="51677" y="10713"/>
                </a:lnTo>
                <a:lnTo>
                  <a:pt x="57311" y="9867"/>
                </a:lnTo>
                <a:lnTo>
                  <a:pt x="63925" y="8351"/>
                </a:lnTo>
                <a:lnTo>
                  <a:pt x="71191" y="6387"/>
                </a:lnTo>
                <a:lnTo>
                  <a:pt x="78893" y="4126"/>
                </a:lnTo>
                <a:lnTo>
                  <a:pt x="85933" y="2618"/>
                </a:lnTo>
                <a:lnTo>
                  <a:pt x="92531" y="1613"/>
                </a:lnTo>
                <a:lnTo>
                  <a:pt x="98835" y="943"/>
                </a:lnTo>
                <a:lnTo>
                  <a:pt x="104942" y="496"/>
                </a:lnTo>
                <a:lnTo>
                  <a:pt x="110919" y="198"/>
                </a:lnTo>
                <a:lnTo>
                  <a:pt x="116808" y="0"/>
                </a:lnTo>
                <a:lnTo>
                  <a:pt x="123592" y="820"/>
                </a:lnTo>
                <a:lnTo>
                  <a:pt x="130972" y="2319"/>
                </a:lnTo>
                <a:lnTo>
                  <a:pt x="138750" y="4271"/>
                </a:lnTo>
                <a:lnTo>
                  <a:pt x="145839" y="5573"/>
                </a:lnTo>
                <a:lnTo>
                  <a:pt x="152471" y="6440"/>
                </a:lnTo>
                <a:lnTo>
                  <a:pt x="158798" y="7019"/>
                </a:lnTo>
                <a:lnTo>
                  <a:pt x="164920" y="8356"/>
                </a:lnTo>
                <a:lnTo>
                  <a:pt x="170907" y="10201"/>
                </a:lnTo>
                <a:lnTo>
                  <a:pt x="176803" y="12383"/>
                </a:lnTo>
                <a:lnTo>
                  <a:pt x="181686" y="15743"/>
                </a:lnTo>
                <a:lnTo>
                  <a:pt x="185894" y="19888"/>
                </a:lnTo>
                <a:lnTo>
                  <a:pt x="189651" y="24556"/>
                </a:lnTo>
                <a:lnTo>
                  <a:pt x="192156" y="28621"/>
                </a:lnTo>
                <a:lnTo>
                  <a:pt x="193827" y="32283"/>
                </a:lnTo>
                <a:lnTo>
                  <a:pt x="194940" y="35677"/>
                </a:lnTo>
                <a:lnTo>
                  <a:pt x="195683" y="39845"/>
                </a:lnTo>
                <a:lnTo>
                  <a:pt x="196177" y="44528"/>
                </a:lnTo>
                <a:lnTo>
                  <a:pt x="196507" y="49555"/>
                </a:lnTo>
                <a:lnTo>
                  <a:pt x="196727" y="54812"/>
                </a:lnTo>
                <a:lnTo>
                  <a:pt x="196972" y="65733"/>
                </a:lnTo>
                <a:lnTo>
                  <a:pt x="196084" y="72264"/>
                </a:lnTo>
                <a:lnTo>
                  <a:pt x="194540" y="79476"/>
                </a:lnTo>
                <a:lnTo>
                  <a:pt x="192558" y="87142"/>
                </a:lnTo>
                <a:lnTo>
                  <a:pt x="190284" y="94157"/>
                </a:lnTo>
                <a:lnTo>
                  <a:pt x="187816" y="100739"/>
                </a:lnTo>
                <a:lnTo>
                  <a:pt x="185218" y="107032"/>
                </a:lnTo>
                <a:lnTo>
                  <a:pt x="182533" y="113132"/>
                </a:lnTo>
                <a:lnTo>
                  <a:pt x="177011" y="124990"/>
                </a:lnTo>
                <a:lnTo>
                  <a:pt x="173252" y="130819"/>
                </a:lnTo>
                <a:lnTo>
                  <a:pt x="168841" y="136610"/>
                </a:lnTo>
                <a:lnTo>
                  <a:pt x="163996" y="142376"/>
                </a:lnTo>
                <a:lnTo>
                  <a:pt x="158860" y="148125"/>
                </a:lnTo>
                <a:lnTo>
                  <a:pt x="148075" y="159592"/>
                </a:lnTo>
                <a:lnTo>
                  <a:pt x="143484" y="165317"/>
                </a:lnTo>
                <a:lnTo>
                  <a:pt x="139470" y="171039"/>
                </a:lnTo>
                <a:lnTo>
                  <a:pt x="135842" y="176759"/>
                </a:lnTo>
                <a:lnTo>
                  <a:pt x="132471" y="181524"/>
                </a:lnTo>
                <a:lnTo>
                  <a:pt x="129272" y="185654"/>
                </a:lnTo>
                <a:lnTo>
                  <a:pt x="126186" y="189359"/>
                </a:lnTo>
                <a:lnTo>
                  <a:pt x="120217" y="196016"/>
                </a:lnTo>
                <a:lnTo>
                  <a:pt x="114390" y="202150"/>
                </a:lnTo>
                <a:lnTo>
                  <a:pt x="103375" y="213401"/>
                </a:lnTo>
                <a:lnTo>
                  <a:pt x="105634" y="213686"/>
                </a:lnTo>
                <a:lnTo>
                  <a:pt x="116012" y="213895"/>
                </a:lnTo>
                <a:lnTo>
                  <a:pt x="130654" y="213911"/>
                </a:lnTo>
                <a:lnTo>
                  <a:pt x="139348" y="211374"/>
                </a:lnTo>
                <a:lnTo>
                  <a:pt x="150515" y="207070"/>
                </a:lnTo>
                <a:lnTo>
                  <a:pt x="165003" y="201983"/>
                </a:lnTo>
                <a:lnTo>
                  <a:pt x="171914" y="200245"/>
                </a:lnTo>
                <a:lnTo>
                  <a:pt x="178427" y="199087"/>
                </a:lnTo>
                <a:lnTo>
                  <a:pt x="184673" y="198315"/>
                </a:lnTo>
                <a:lnTo>
                  <a:pt x="190743" y="196847"/>
                </a:lnTo>
                <a:lnTo>
                  <a:pt x="196694" y="194917"/>
                </a:lnTo>
                <a:lnTo>
                  <a:pt x="202567" y="192677"/>
                </a:lnTo>
                <a:lnTo>
                  <a:pt x="209339" y="191184"/>
                </a:lnTo>
                <a:lnTo>
                  <a:pt x="216712" y="190188"/>
                </a:lnTo>
                <a:lnTo>
                  <a:pt x="224485" y="189525"/>
                </a:lnTo>
                <a:lnTo>
                  <a:pt x="231571" y="188130"/>
                </a:lnTo>
                <a:lnTo>
                  <a:pt x="238201" y="186248"/>
                </a:lnTo>
                <a:lnTo>
                  <a:pt x="244526" y="184040"/>
                </a:lnTo>
                <a:lnTo>
                  <a:pt x="251599" y="182569"/>
                </a:lnTo>
                <a:lnTo>
                  <a:pt x="259173" y="181587"/>
                </a:lnTo>
                <a:lnTo>
                  <a:pt x="267079" y="180933"/>
                </a:lnTo>
                <a:lnTo>
                  <a:pt x="274255" y="180497"/>
                </a:lnTo>
                <a:lnTo>
                  <a:pt x="287308" y="180013"/>
                </a:lnTo>
                <a:lnTo>
                  <a:pt x="317102" y="179702"/>
                </a:lnTo>
                <a:lnTo>
                  <a:pt x="330164" y="179659"/>
                </a:lnTo>
                <a:lnTo>
                  <a:pt x="335361" y="180600"/>
                </a:lnTo>
                <a:lnTo>
                  <a:pt x="343677" y="184186"/>
                </a:lnTo>
                <a:lnTo>
                  <a:pt x="350547" y="186415"/>
                </a:lnTo>
                <a:lnTo>
                  <a:pt x="360045" y="188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42"/>
          <p:cNvSpPr/>
          <p:nvPr/>
        </p:nvSpPr>
        <p:spPr>
          <a:xfrm>
            <a:off x="4100512" y="3240405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34290"/>
                </a:moveTo>
                <a:lnTo>
                  <a:pt x="4551" y="29739"/>
                </a:lnTo>
                <a:lnTo>
                  <a:pt x="7796" y="28398"/>
                </a:lnTo>
                <a:lnTo>
                  <a:pt x="11865" y="27504"/>
                </a:lnTo>
                <a:lnTo>
                  <a:pt x="20513" y="26512"/>
                </a:lnTo>
                <a:lnTo>
                  <a:pt x="27532" y="26070"/>
                </a:lnTo>
                <a:lnTo>
                  <a:pt x="38907" y="25874"/>
                </a:lnTo>
                <a:lnTo>
                  <a:pt x="45940" y="25822"/>
                </a:lnTo>
                <a:lnTo>
                  <a:pt x="52534" y="24834"/>
                </a:lnTo>
                <a:lnTo>
                  <a:pt x="58836" y="23224"/>
                </a:lnTo>
                <a:lnTo>
                  <a:pt x="64941" y="21197"/>
                </a:lnTo>
                <a:lnTo>
                  <a:pt x="71869" y="19846"/>
                </a:lnTo>
                <a:lnTo>
                  <a:pt x="79345" y="18946"/>
                </a:lnTo>
                <a:lnTo>
                  <a:pt x="87187" y="18345"/>
                </a:lnTo>
                <a:lnTo>
                  <a:pt x="94319" y="17945"/>
                </a:lnTo>
                <a:lnTo>
                  <a:pt x="107325" y="17500"/>
                </a:lnTo>
                <a:lnTo>
                  <a:pt x="114412" y="16429"/>
                </a:lnTo>
                <a:lnTo>
                  <a:pt x="121995" y="14763"/>
                </a:lnTo>
                <a:lnTo>
                  <a:pt x="129908" y="12699"/>
                </a:lnTo>
                <a:lnTo>
                  <a:pt x="137087" y="11324"/>
                </a:lnTo>
                <a:lnTo>
                  <a:pt x="143779" y="10406"/>
                </a:lnTo>
                <a:lnTo>
                  <a:pt x="150145" y="9795"/>
                </a:lnTo>
                <a:lnTo>
                  <a:pt x="157247" y="9387"/>
                </a:lnTo>
                <a:lnTo>
                  <a:pt x="172758" y="8934"/>
                </a:lnTo>
                <a:lnTo>
                  <a:pt x="180894" y="7861"/>
                </a:lnTo>
                <a:lnTo>
                  <a:pt x="189176" y="6193"/>
                </a:lnTo>
                <a:lnTo>
                  <a:pt x="197555" y="4129"/>
                </a:lnTo>
                <a:lnTo>
                  <a:pt x="205046" y="2752"/>
                </a:lnTo>
                <a:lnTo>
                  <a:pt x="211945" y="1835"/>
                </a:lnTo>
                <a:lnTo>
                  <a:pt x="218449" y="1223"/>
                </a:lnTo>
                <a:lnTo>
                  <a:pt x="225643" y="815"/>
                </a:lnTo>
                <a:lnTo>
                  <a:pt x="241256" y="362"/>
                </a:lnTo>
                <a:lnTo>
                  <a:pt x="279641" y="3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43"/>
          <p:cNvSpPr/>
          <p:nvPr/>
        </p:nvSpPr>
        <p:spPr>
          <a:xfrm>
            <a:off x="4189940" y="3120389"/>
            <a:ext cx="150603" cy="351474"/>
          </a:xfrm>
          <a:custGeom>
            <a:avLst/>
            <a:gdLst/>
            <a:ahLst/>
            <a:cxnLst/>
            <a:rect l="0" t="0" r="0" b="0"/>
            <a:pathLst>
              <a:path w="150603" h="351474">
                <a:moveTo>
                  <a:pt x="13442" y="0"/>
                </a:moveTo>
                <a:lnTo>
                  <a:pt x="423" y="0"/>
                </a:lnTo>
                <a:lnTo>
                  <a:pt x="0" y="953"/>
                </a:lnTo>
                <a:lnTo>
                  <a:pt x="671" y="2541"/>
                </a:lnTo>
                <a:lnTo>
                  <a:pt x="2071" y="4552"/>
                </a:lnTo>
                <a:lnTo>
                  <a:pt x="3626" y="9326"/>
                </a:lnTo>
                <a:lnTo>
                  <a:pt x="4040" y="11932"/>
                </a:lnTo>
                <a:lnTo>
                  <a:pt x="7041" y="17369"/>
                </a:lnTo>
                <a:lnTo>
                  <a:pt x="11550" y="23912"/>
                </a:lnTo>
                <a:lnTo>
                  <a:pt x="14085" y="28324"/>
                </a:lnTo>
                <a:lnTo>
                  <a:pt x="19443" y="38306"/>
                </a:lnTo>
                <a:lnTo>
                  <a:pt x="24999" y="49093"/>
                </a:lnTo>
                <a:lnTo>
                  <a:pt x="27814" y="55589"/>
                </a:lnTo>
                <a:lnTo>
                  <a:pt x="30643" y="62777"/>
                </a:lnTo>
                <a:lnTo>
                  <a:pt x="33482" y="70426"/>
                </a:lnTo>
                <a:lnTo>
                  <a:pt x="37279" y="77431"/>
                </a:lnTo>
                <a:lnTo>
                  <a:pt x="41716" y="84006"/>
                </a:lnTo>
                <a:lnTo>
                  <a:pt x="46579" y="90294"/>
                </a:lnTo>
                <a:lnTo>
                  <a:pt x="50774" y="97344"/>
                </a:lnTo>
                <a:lnTo>
                  <a:pt x="54523" y="104901"/>
                </a:lnTo>
                <a:lnTo>
                  <a:pt x="57974" y="112797"/>
                </a:lnTo>
                <a:lnTo>
                  <a:pt x="61228" y="121871"/>
                </a:lnTo>
                <a:lnTo>
                  <a:pt x="64349" y="131730"/>
                </a:lnTo>
                <a:lnTo>
                  <a:pt x="70357" y="151892"/>
                </a:lnTo>
                <a:lnTo>
                  <a:pt x="81976" y="188119"/>
                </a:lnTo>
                <a:lnTo>
                  <a:pt x="84849" y="196850"/>
                </a:lnTo>
                <a:lnTo>
                  <a:pt x="87717" y="204576"/>
                </a:lnTo>
                <a:lnTo>
                  <a:pt x="90581" y="211632"/>
                </a:lnTo>
                <a:lnTo>
                  <a:pt x="93443" y="218241"/>
                </a:lnTo>
                <a:lnTo>
                  <a:pt x="96303" y="225504"/>
                </a:lnTo>
                <a:lnTo>
                  <a:pt x="102022" y="241194"/>
                </a:lnTo>
                <a:lnTo>
                  <a:pt x="103928" y="249379"/>
                </a:lnTo>
                <a:lnTo>
                  <a:pt x="105198" y="257693"/>
                </a:lnTo>
                <a:lnTo>
                  <a:pt x="106045" y="266093"/>
                </a:lnTo>
                <a:lnTo>
                  <a:pt x="107563" y="273598"/>
                </a:lnTo>
                <a:lnTo>
                  <a:pt x="109527" y="280506"/>
                </a:lnTo>
                <a:lnTo>
                  <a:pt x="111788" y="287017"/>
                </a:lnTo>
                <a:lnTo>
                  <a:pt x="113296" y="293262"/>
                </a:lnTo>
                <a:lnTo>
                  <a:pt x="114302" y="299331"/>
                </a:lnTo>
                <a:lnTo>
                  <a:pt x="114972" y="305282"/>
                </a:lnTo>
                <a:lnTo>
                  <a:pt x="118256" y="314433"/>
                </a:lnTo>
                <a:lnTo>
                  <a:pt x="122891" y="322629"/>
                </a:lnTo>
                <a:lnTo>
                  <a:pt x="131877" y="339855"/>
                </a:lnTo>
                <a:lnTo>
                  <a:pt x="135295" y="344087"/>
                </a:lnTo>
                <a:lnTo>
                  <a:pt x="141913" y="351345"/>
                </a:lnTo>
                <a:lnTo>
                  <a:pt x="144517" y="351416"/>
                </a:lnTo>
                <a:lnTo>
                  <a:pt x="150602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44"/>
          <p:cNvSpPr/>
          <p:nvPr/>
        </p:nvSpPr>
        <p:spPr>
          <a:xfrm>
            <a:off x="4580572" y="3008947"/>
            <a:ext cx="333782" cy="437185"/>
          </a:xfrm>
          <a:custGeom>
            <a:avLst/>
            <a:gdLst/>
            <a:ahLst/>
            <a:cxnLst/>
            <a:rect l="0" t="0" r="0" b="0"/>
            <a:pathLst>
              <a:path w="333782" h="437185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0" y="14622"/>
                </a:lnTo>
                <a:lnTo>
                  <a:pt x="15181" y="24864"/>
                </a:lnTo>
                <a:lnTo>
                  <a:pt x="23125" y="44197"/>
                </a:lnTo>
                <a:lnTo>
                  <a:pt x="28693" y="56473"/>
                </a:lnTo>
                <a:lnTo>
                  <a:pt x="31511" y="63366"/>
                </a:lnTo>
                <a:lnTo>
                  <a:pt x="34342" y="70819"/>
                </a:lnTo>
                <a:lnTo>
                  <a:pt x="37182" y="78645"/>
                </a:lnTo>
                <a:lnTo>
                  <a:pt x="39076" y="86720"/>
                </a:lnTo>
                <a:lnTo>
                  <a:pt x="40338" y="94961"/>
                </a:lnTo>
                <a:lnTo>
                  <a:pt x="41179" y="103313"/>
                </a:lnTo>
                <a:lnTo>
                  <a:pt x="42693" y="112690"/>
                </a:lnTo>
                <a:lnTo>
                  <a:pt x="44654" y="122752"/>
                </a:lnTo>
                <a:lnTo>
                  <a:pt x="46915" y="133269"/>
                </a:lnTo>
                <a:lnTo>
                  <a:pt x="49374" y="143139"/>
                </a:lnTo>
                <a:lnTo>
                  <a:pt x="51966" y="152576"/>
                </a:lnTo>
                <a:lnTo>
                  <a:pt x="54647" y="161725"/>
                </a:lnTo>
                <a:lnTo>
                  <a:pt x="56433" y="171634"/>
                </a:lnTo>
                <a:lnTo>
                  <a:pt x="57625" y="182050"/>
                </a:lnTo>
                <a:lnTo>
                  <a:pt x="58419" y="192804"/>
                </a:lnTo>
                <a:lnTo>
                  <a:pt x="59901" y="203784"/>
                </a:lnTo>
                <a:lnTo>
                  <a:pt x="61841" y="214913"/>
                </a:lnTo>
                <a:lnTo>
                  <a:pt x="64087" y="226143"/>
                </a:lnTo>
                <a:lnTo>
                  <a:pt x="66537" y="236487"/>
                </a:lnTo>
                <a:lnTo>
                  <a:pt x="69124" y="246241"/>
                </a:lnTo>
                <a:lnTo>
                  <a:pt x="71800" y="255601"/>
                </a:lnTo>
                <a:lnTo>
                  <a:pt x="73584" y="265650"/>
                </a:lnTo>
                <a:lnTo>
                  <a:pt x="74773" y="276160"/>
                </a:lnTo>
                <a:lnTo>
                  <a:pt x="75567" y="286977"/>
                </a:lnTo>
                <a:lnTo>
                  <a:pt x="77048" y="297046"/>
                </a:lnTo>
                <a:lnTo>
                  <a:pt x="78988" y="306615"/>
                </a:lnTo>
                <a:lnTo>
                  <a:pt x="81234" y="315853"/>
                </a:lnTo>
                <a:lnTo>
                  <a:pt x="82730" y="323916"/>
                </a:lnTo>
                <a:lnTo>
                  <a:pt x="83729" y="331197"/>
                </a:lnTo>
                <a:lnTo>
                  <a:pt x="85790" y="344366"/>
                </a:lnTo>
                <a:lnTo>
                  <a:pt x="89882" y="356569"/>
                </a:lnTo>
                <a:lnTo>
                  <a:pt x="92335" y="368343"/>
                </a:lnTo>
                <a:lnTo>
                  <a:pt x="93425" y="378973"/>
                </a:lnTo>
                <a:lnTo>
                  <a:pt x="94039" y="390312"/>
                </a:lnTo>
                <a:lnTo>
                  <a:pt x="94183" y="396675"/>
                </a:lnTo>
                <a:lnTo>
                  <a:pt x="95173" y="399705"/>
                </a:lnTo>
                <a:lnTo>
                  <a:pt x="102514" y="410965"/>
                </a:lnTo>
                <a:lnTo>
                  <a:pt x="102765" y="406777"/>
                </a:lnTo>
                <a:lnTo>
                  <a:pt x="101847" y="404534"/>
                </a:lnTo>
                <a:lnTo>
                  <a:pt x="96958" y="396828"/>
                </a:lnTo>
                <a:lnTo>
                  <a:pt x="95480" y="391315"/>
                </a:lnTo>
                <a:lnTo>
                  <a:pt x="94648" y="378306"/>
                </a:lnTo>
                <a:lnTo>
                  <a:pt x="94401" y="362387"/>
                </a:lnTo>
                <a:lnTo>
                  <a:pt x="94328" y="345605"/>
                </a:lnTo>
                <a:lnTo>
                  <a:pt x="96851" y="334260"/>
                </a:lnTo>
                <a:lnTo>
                  <a:pt x="98857" y="328567"/>
                </a:lnTo>
                <a:lnTo>
                  <a:pt x="106167" y="317162"/>
                </a:lnTo>
                <a:lnTo>
                  <a:pt x="115765" y="305744"/>
                </a:lnTo>
                <a:lnTo>
                  <a:pt x="120992" y="300032"/>
                </a:lnTo>
                <a:lnTo>
                  <a:pt x="131879" y="288605"/>
                </a:lnTo>
                <a:lnTo>
                  <a:pt x="160077" y="260032"/>
                </a:lnTo>
                <a:lnTo>
                  <a:pt x="166726" y="256222"/>
                </a:lnTo>
                <a:lnTo>
                  <a:pt x="174015" y="253682"/>
                </a:lnTo>
                <a:lnTo>
                  <a:pt x="181733" y="251989"/>
                </a:lnTo>
                <a:lnTo>
                  <a:pt x="188783" y="249908"/>
                </a:lnTo>
                <a:lnTo>
                  <a:pt x="195388" y="247568"/>
                </a:lnTo>
                <a:lnTo>
                  <a:pt x="201696" y="245055"/>
                </a:lnTo>
                <a:lnTo>
                  <a:pt x="208759" y="243380"/>
                </a:lnTo>
                <a:lnTo>
                  <a:pt x="216325" y="242263"/>
                </a:lnTo>
                <a:lnTo>
                  <a:pt x="224226" y="241519"/>
                </a:lnTo>
                <a:lnTo>
                  <a:pt x="232352" y="241023"/>
                </a:lnTo>
                <a:lnTo>
                  <a:pt x="249000" y="240471"/>
                </a:lnTo>
                <a:lnTo>
                  <a:pt x="269887" y="240161"/>
                </a:lnTo>
                <a:lnTo>
                  <a:pt x="276127" y="241070"/>
                </a:lnTo>
                <a:lnTo>
                  <a:pt x="282192" y="242628"/>
                </a:lnTo>
                <a:lnTo>
                  <a:pt x="288141" y="244620"/>
                </a:lnTo>
                <a:lnTo>
                  <a:pt x="294011" y="246900"/>
                </a:lnTo>
                <a:lnTo>
                  <a:pt x="299830" y="249373"/>
                </a:lnTo>
                <a:lnTo>
                  <a:pt x="305614" y="251974"/>
                </a:lnTo>
                <a:lnTo>
                  <a:pt x="314581" y="257403"/>
                </a:lnTo>
                <a:lnTo>
                  <a:pt x="318306" y="260185"/>
                </a:lnTo>
                <a:lnTo>
                  <a:pt x="324984" y="268355"/>
                </a:lnTo>
                <a:lnTo>
                  <a:pt x="328098" y="273201"/>
                </a:lnTo>
                <a:lnTo>
                  <a:pt x="331559" y="283665"/>
                </a:lnTo>
                <a:lnTo>
                  <a:pt x="333097" y="294666"/>
                </a:lnTo>
                <a:lnTo>
                  <a:pt x="333781" y="305905"/>
                </a:lnTo>
                <a:lnTo>
                  <a:pt x="331544" y="317250"/>
                </a:lnTo>
                <a:lnTo>
                  <a:pt x="329615" y="322943"/>
                </a:lnTo>
                <a:lnTo>
                  <a:pt x="322391" y="334348"/>
                </a:lnTo>
                <a:lnTo>
                  <a:pt x="312830" y="346719"/>
                </a:lnTo>
                <a:lnTo>
                  <a:pt x="302230" y="361742"/>
                </a:lnTo>
                <a:lnTo>
                  <a:pt x="296737" y="368797"/>
                </a:lnTo>
                <a:lnTo>
                  <a:pt x="291170" y="375404"/>
                </a:lnTo>
                <a:lnTo>
                  <a:pt x="285553" y="381715"/>
                </a:lnTo>
                <a:lnTo>
                  <a:pt x="278951" y="387827"/>
                </a:lnTo>
                <a:lnTo>
                  <a:pt x="271692" y="393806"/>
                </a:lnTo>
                <a:lnTo>
                  <a:pt x="263996" y="399697"/>
                </a:lnTo>
                <a:lnTo>
                  <a:pt x="256960" y="404577"/>
                </a:lnTo>
                <a:lnTo>
                  <a:pt x="250364" y="408783"/>
                </a:lnTo>
                <a:lnTo>
                  <a:pt x="244062" y="412540"/>
                </a:lnTo>
                <a:lnTo>
                  <a:pt x="237955" y="415997"/>
                </a:lnTo>
                <a:lnTo>
                  <a:pt x="226090" y="422378"/>
                </a:lnTo>
                <a:lnTo>
                  <a:pt x="208701" y="431325"/>
                </a:lnTo>
                <a:lnTo>
                  <a:pt x="202951" y="433282"/>
                </a:lnTo>
                <a:lnTo>
                  <a:pt x="197213" y="434587"/>
                </a:lnTo>
                <a:lnTo>
                  <a:pt x="191483" y="435458"/>
                </a:lnTo>
                <a:lnTo>
                  <a:pt x="185758" y="436038"/>
                </a:lnTo>
                <a:lnTo>
                  <a:pt x="180036" y="436424"/>
                </a:lnTo>
                <a:lnTo>
                  <a:pt x="169551" y="436854"/>
                </a:lnTo>
                <a:lnTo>
                  <a:pt x="161716" y="437045"/>
                </a:lnTo>
                <a:lnTo>
                  <a:pt x="135643" y="437184"/>
                </a:lnTo>
                <a:lnTo>
                  <a:pt x="133291" y="436236"/>
                </a:lnTo>
                <a:lnTo>
                  <a:pt x="131723" y="434652"/>
                </a:lnTo>
                <a:lnTo>
                  <a:pt x="130678" y="432643"/>
                </a:lnTo>
                <a:lnTo>
                  <a:pt x="129517" y="427871"/>
                </a:lnTo>
                <a:lnTo>
                  <a:pt x="129207" y="425265"/>
                </a:lnTo>
                <a:lnTo>
                  <a:pt x="128048" y="422575"/>
                </a:lnTo>
                <a:lnTo>
                  <a:pt x="124220" y="417046"/>
                </a:lnTo>
                <a:lnTo>
                  <a:pt x="123771" y="414238"/>
                </a:lnTo>
                <a:lnTo>
                  <a:pt x="124424" y="411414"/>
                </a:lnTo>
                <a:lnTo>
                  <a:pt x="128587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45"/>
          <p:cNvSpPr/>
          <p:nvPr/>
        </p:nvSpPr>
        <p:spPr>
          <a:xfrm>
            <a:off x="5034915" y="2957544"/>
            <a:ext cx="402908" cy="167762"/>
          </a:xfrm>
          <a:custGeom>
            <a:avLst/>
            <a:gdLst/>
            <a:ahLst/>
            <a:cxnLst/>
            <a:rect l="0" t="0" r="0" b="0"/>
            <a:pathLst>
              <a:path w="402908" h="167762">
                <a:moveTo>
                  <a:pt x="0" y="34258"/>
                </a:moveTo>
                <a:lnTo>
                  <a:pt x="0" y="18335"/>
                </a:lnTo>
                <a:lnTo>
                  <a:pt x="952" y="17928"/>
                </a:lnTo>
                <a:lnTo>
                  <a:pt x="4551" y="17475"/>
                </a:lnTo>
                <a:lnTo>
                  <a:pt x="6843" y="16402"/>
                </a:lnTo>
                <a:lnTo>
                  <a:pt x="14622" y="11293"/>
                </a:lnTo>
                <a:lnTo>
                  <a:pt x="20151" y="9764"/>
                </a:lnTo>
                <a:lnTo>
                  <a:pt x="28323" y="9084"/>
                </a:lnTo>
                <a:lnTo>
                  <a:pt x="33170" y="8903"/>
                </a:lnTo>
                <a:lnTo>
                  <a:pt x="37353" y="7830"/>
                </a:lnTo>
                <a:lnTo>
                  <a:pt x="48744" y="2721"/>
                </a:lnTo>
                <a:lnTo>
                  <a:pt x="58494" y="1192"/>
                </a:lnTo>
                <a:lnTo>
                  <a:pt x="64713" y="784"/>
                </a:lnTo>
                <a:lnTo>
                  <a:pt x="71717" y="512"/>
                </a:lnTo>
                <a:lnTo>
                  <a:pt x="92687" y="129"/>
                </a:lnTo>
                <a:lnTo>
                  <a:pt x="121390" y="0"/>
                </a:lnTo>
                <a:lnTo>
                  <a:pt x="127599" y="942"/>
                </a:lnTo>
                <a:lnTo>
                  <a:pt x="137038" y="4528"/>
                </a:lnTo>
                <a:lnTo>
                  <a:pt x="157703" y="14592"/>
                </a:lnTo>
                <a:lnTo>
                  <a:pt x="168832" y="20120"/>
                </a:lnTo>
                <a:lnTo>
                  <a:pt x="172562" y="22928"/>
                </a:lnTo>
                <a:lnTo>
                  <a:pt x="175049" y="25752"/>
                </a:lnTo>
                <a:lnTo>
                  <a:pt x="176706" y="28587"/>
                </a:lnTo>
                <a:lnTo>
                  <a:pt x="178764" y="31430"/>
                </a:lnTo>
                <a:lnTo>
                  <a:pt x="181088" y="34278"/>
                </a:lnTo>
                <a:lnTo>
                  <a:pt x="183590" y="37129"/>
                </a:lnTo>
                <a:lnTo>
                  <a:pt x="185259" y="40934"/>
                </a:lnTo>
                <a:lnTo>
                  <a:pt x="186371" y="45376"/>
                </a:lnTo>
                <a:lnTo>
                  <a:pt x="187111" y="50243"/>
                </a:lnTo>
                <a:lnTo>
                  <a:pt x="186653" y="55392"/>
                </a:lnTo>
                <a:lnTo>
                  <a:pt x="185395" y="60730"/>
                </a:lnTo>
                <a:lnTo>
                  <a:pt x="183604" y="66194"/>
                </a:lnTo>
                <a:lnTo>
                  <a:pt x="182411" y="70788"/>
                </a:lnTo>
                <a:lnTo>
                  <a:pt x="181614" y="74804"/>
                </a:lnTo>
                <a:lnTo>
                  <a:pt x="181084" y="78434"/>
                </a:lnTo>
                <a:lnTo>
                  <a:pt x="178825" y="82758"/>
                </a:lnTo>
                <a:lnTo>
                  <a:pt x="175414" y="87547"/>
                </a:lnTo>
                <a:lnTo>
                  <a:pt x="171235" y="92644"/>
                </a:lnTo>
                <a:lnTo>
                  <a:pt x="168449" y="96994"/>
                </a:lnTo>
                <a:lnTo>
                  <a:pt x="166592" y="100847"/>
                </a:lnTo>
                <a:lnTo>
                  <a:pt x="165354" y="104368"/>
                </a:lnTo>
                <a:lnTo>
                  <a:pt x="163575" y="107668"/>
                </a:lnTo>
                <a:lnTo>
                  <a:pt x="161437" y="110821"/>
                </a:lnTo>
                <a:lnTo>
                  <a:pt x="159060" y="113875"/>
                </a:lnTo>
                <a:lnTo>
                  <a:pt x="156522" y="117816"/>
                </a:lnTo>
                <a:lnTo>
                  <a:pt x="153878" y="122348"/>
                </a:lnTo>
                <a:lnTo>
                  <a:pt x="151163" y="127275"/>
                </a:lnTo>
                <a:lnTo>
                  <a:pt x="148400" y="131512"/>
                </a:lnTo>
                <a:lnTo>
                  <a:pt x="145606" y="135289"/>
                </a:lnTo>
                <a:lnTo>
                  <a:pt x="142791" y="138760"/>
                </a:lnTo>
                <a:lnTo>
                  <a:pt x="140913" y="142026"/>
                </a:lnTo>
                <a:lnTo>
                  <a:pt x="139662" y="145156"/>
                </a:lnTo>
                <a:lnTo>
                  <a:pt x="138828" y="148195"/>
                </a:lnTo>
                <a:lnTo>
                  <a:pt x="137319" y="150221"/>
                </a:lnTo>
                <a:lnTo>
                  <a:pt x="135361" y="151572"/>
                </a:lnTo>
                <a:lnTo>
                  <a:pt x="133103" y="152472"/>
                </a:lnTo>
                <a:lnTo>
                  <a:pt x="132550" y="154025"/>
                </a:lnTo>
                <a:lnTo>
                  <a:pt x="133134" y="156013"/>
                </a:lnTo>
                <a:lnTo>
                  <a:pt x="136365" y="161496"/>
                </a:lnTo>
                <a:lnTo>
                  <a:pt x="137582" y="161946"/>
                </a:lnTo>
                <a:lnTo>
                  <a:pt x="149022" y="162727"/>
                </a:lnTo>
                <a:lnTo>
                  <a:pt x="151735" y="163719"/>
                </a:lnTo>
                <a:lnTo>
                  <a:pt x="157290" y="167361"/>
                </a:lnTo>
                <a:lnTo>
                  <a:pt x="161057" y="167761"/>
                </a:lnTo>
                <a:lnTo>
                  <a:pt x="170323" y="165665"/>
                </a:lnTo>
                <a:lnTo>
                  <a:pt x="180792" y="164099"/>
                </a:lnTo>
                <a:lnTo>
                  <a:pt x="191794" y="163403"/>
                </a:lnTo>
                <a:lnTo>
                  <a:pt x="203034" y="163093"/>
                </a:lnTo>
                <a:lnTo>
                  <a:pt x="209650" y="162058"/>
                </a:lnTo>
                <a:lnTo>
                  <a:pt x="216920" y="160416"/>
                </a:lnTo>
                <a:lnTo>
                  <a:pt x="224623" y="158368"/>
                </a:lnTo>
                <a:lnTo>
                  <a:pt x="232616" y="157003"/>
                </a:lnTo>
                <a:lnTo>
                  <a:pt x="240802" y="156093"/>
                </a:lnTo>
                <a:lnTo>
                  <a:pt x="249117" y="155486"/>
                </a:lnTo>
                <a:lnTo>
                  <a:pt x="257518" y="154130"/>
                </a:lnTo>
                <a:lnTo>
                  <a:pt x="265976" y="152272"/>
                </a:lnTo>
                <a:lnTo>
                  <a:pt x="274472" y="150082"/>
                </a:lnTo>
                <a:lnTo>
                  <a:pt x="282994" y="148622"/>
                </a:lnTo>
                <a:lnTo>
                  <a:pt x="291533" y="147648"/>
                </a:lnTo>
                <a:lnTo>
                  <a:pt x="300083" y="146999"/>
                </a:lnTo>
                <a:lnTo>
                  <a:pt x="308640" y="145613"/>
                </a:lnTo>
                <a:lnTo>
                  <a:pt x="317202" y="143738"/>
                </a:lnTo>
                <a:lnTo>
                  <a:pt x="325768" y="141534"/>
                </a:lnTo>
                <a:lnTo>
                  <a:pt x="334336" y="140066"/>
                </a:lnTo>
                <a:lnTo>
                  <a:pt x="342906" y="139086"/>
                </a:lnTo>
                <a:lnTo>
                  <a:pt x="351476" y="138434"/>
                </a:lnTo>
                <a:lnTo>
                  <a:pt x="360047" y="137999"/>
                </a:lnTo>
                <a:lnTo>
                  <a:pt x="377191" y="137515"/>
                </a:lnTo>
                <a:lnTo>
                  <a:pt x="389255" y="134760"/>
                </a:lnTo>
                <a:lnTo>
                  <a:pt x="402907" y="1285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46"/>
          <p:cNvSpPr/>
          <p:nvPr/>
        </p:nvSpPr>
        <p:spPr>
          <a:xfrm>
            <a:off x="5592127" y="3206222"/>
            <a:ext cx="360046" cy="25611"/>
          </a:xfrm>
          <a:custGeom>
            <a:avLst/>
            <a:gdLst/>
            <a:ahLst/>
            <a:cxnLst/>
            <a:rect l="0" t="0" r="0" b="0"/>
            <a:pathLst>
              <a:path w="360046" h="25611">
                <a:moveTo>
                  <a:pt x="0" y="25610"/>
                </a:moveTo>
                <a:lnTo>
                  <a:pt x="78645" y="25610"/>
                </a:lnTo>
                <a:lnTo>
                  <a:pt x="86720" y="24658"/>
                </a:lnTo>
                <a:lnTo>
                  <a:pt x="94961" y="23070"/>
                </a:lnTo>
                <a:lnTo>
                  <a:pt x="103312" y="21059"/>
                </a:lnTo>
                <a:lnTo>
                  <a:pt x="112690" y="19719"/>
                </a:lnTo>
                <a:lnTo>
                  <a:pt x="122752" y="18825"/>
                </a:lnTo>
                <a:lnTo>
                  <a:pt x="133269" y="18229"/>
                </a:lnTo>
                <a:lnTo>
                  <a:pt x="143139" y="16880"/>
                </a:lnTo>
                <a:lnTo>
                  <a:pt x="152576" y="15027"/>
                </a:lnTo>
                <a:lnTo>
                  <a:pt x="161725" y="12840"/>
                </a:lnTo>
                <a:lnTo>
                  <a:pt x="171634" y="11381"/>
                </a:lnTo>
                <a:lnTo>
                  <a:pt x="182050" y="10409"/>
                </a:lnTo>
                <a:lnTo>
                  <a:pt x="192804" y="9761"/>
                </a:lnTo>
                <a:lnTo>
                  <a:pt x="212373" y="9041"/>
                </a:lnTo>
                <a:lnTo>
                  <a:pt x="221592" y="8849"/>
                </a:lnTo>
                <a:lnTo>
                  <a:pt x="230596" y="7769"/>
                </a:lnTo>
                <a:lnTo>
                  <a:pt x="239455" y="6096"/>
                </a:lnTo>
                <a:lnTo>
                  <a:pt x="248220" y="4028"/>
                </a:lnTo>
                <a:lnTo>
                  <a:pt x="256920" y="2649"/>
                </a:lnTo>
                <a:lnTo>
                  <a:pt x="265577" y="1731"/>
                </a:lnTo>
                <a:lnTo>
                  <a:pt x="274206" y="1118"/>
                </a:lnTo>
                <a:lnTo>
                  <a:pt x="281864" y="710"/>
                </a:lnTo>
                <a:lnTo>
                  <a:pt x="295453" y="256"/>
                </a:lnTo>
                <a:lnTo>
                  <a:pt x="313814" y="0"/>
                </a:lnTo>
                <a:lnTo>
                  <a:pt x="319699" y="917"/>
                </a:lnTo>
                <a:lnTo>
                  <a:pt x="325528" y="2480"/>
                </a:lnTo>
                <a:lnTo>
                  <a:pt x="331318" y="4475"/>
                </a:lnTo>
                <a:lnTo>
                  <a:pt x="336132" y="5805"/>
                </a:lnTo>
                <a:lnTo>
                  <a:pt x="340293" y="6692"/>
                </a:lnTo>
                <a:lnTo>
                  <a:pt x="344019" y="7283"/>
                </a:lnTo>
                <a:lnTo>
                  <a:pt x="350700" y="7940"/>
                </a:lnTo>
                <a:lnTo>
                  <a:pt x="360045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47"/>
          <p:cNvSpPr/>
          <p:nvPr/>
        </p:nvSpPr>
        <p:spPr>
          <a:xfrm>
            <a:off x="5618198" y="3291840"/>
            <a:ext cx="428273" cy="51436"/>
          </a:xfrm>
          <a:custGeom>
            <a:avLst/>
            <a:gdLst/>
            <a:ahLst/>
            <a:cxnLst/>
            <a:rect l="0" t="0" r="0" b="0"/>
            <a:pathLst>
              <a:path w="428273" h="51436">
                <a:moveTo>
                  <a:pt x="8219" y="51435"/>
                </a:moveTo>
                <a:lnTo>
                  <a:pt x="0" y="51435"/>
                </a:lnTo>
                <a:lnTo>
                  <a:pt x="56959" y="51435"/>
                </a:lnTo>
                <a:lnTo>
                  <a:pt x="64525" y="50482"/>
                </a:lnTo>
                <a:lnTo>
                  <a:pt x="73379" y="48895"/>
                </a:lnTo>
                <a:lnTo>
                  <a:pt x="83091" y="46884"/>
                </a:lnTo>
                <a:lnTo>
                  <a:pt x="92424" y="44591"/>
                </a:lnTo>
                <a:lnTo>
                  <a:pt x="101503" y="42109"/>
                </a:lnTo>
                <a:lnTo>
                  <a:pt x="110413" y="39503"/>
                </a:lnTo>
                <a:lnTo>
                  <a:pt x="120164" y="37765"/>
                </a:lnTo>
                <a:lnTo>
                  <a:pt x="130474" y="36607"/>
                </a:lnTo>
                <a:lnTo>
                  <a:pt x="141157" y="35834"/>
                </a:lnTo>
                <a:lnTo>
                  <a:pt x="152089" y="34367"/>
                </a:lnTo>
                <a:lnTo>
                  <a:pt x="163188" y="32436"/>
                </a:lnTo>
                <a:lnTo>
                  <a:pt x="174396" y="30196"/>
                </a:lnTo>
                <a:lnTo>
                  <a:pt x="184726" y="27751"/>
                </a:lnTo>
                <a:lnTo>
                  <a:pt x="194471" y="25168"/>
                </a:lnTo>
                <a:lnTo>
                  <a:pt x="203825" y="22494"/>
                </a:lnTo>
                <a:lnTo>
                  <a:pt x="213870" y="20710"/>
                </a:lnTo>
                <a:lnTo>
                  <a:pt x="224377" y="19522"/>
                </a:lnTo>
                <a:lnTo>
                  <a:pt x="235192" y="18730"/>
                </a:lnTo>
                <a:lnTo>
                  <a:pt x="246212" y="17249"/>
                </a:lnTo>
                <a:lnTo>
                  <a:pt x="257369" y="15309"/>
                </a:lnTo>
                <a:lnTo>
                  <a:pt x="268616" y="13064"/>
                </a:lnTo>
                <a:lnTo>
                  <a:pt x="278972" y="11566"/>
                </a:lnTo>
                <a:lnTo>
                  <a:pt x="288734" y="10568"/>
                </a:lnTo>
                <a:lnTo>
                  <a:pt x="298099" y="9903"/>
                </a:lnTo>
                <a:lnTo>
                  <a:pt x="308153" y="8507"/>
                </a:lnTo>
                <a:lnTo>
                  <a:pt x="318664" y="6624"/>
                </a:lnTo>
                <a:lnTo>
                  <a:pt x="329483" y="4416"/>
                </a:lnTo>
                <a:lnTo>
                  <a:pt x="338600" y="2944"/>
                </a:lnTo>
                <a:lnTo>
                  <a:pt x="346583" y="1962"/>
                </a:lnTo>
                <a:lnTo>
                  <a:pt x="353810" y="1308"/>
                </a:lnTo>
                <a:lnTo>
                  <a:pt x="361486" y="872"/>
                </a:lnTo>
                <a:lnTo>
                  <a:pt x="377634" y="387"/>
                </a:lnTo>
                <a:lnTo>
                  <a:pt x="411859" y="34"/>
                </a:lnTo>
                <a:lnTo>
                  <a:pt x="4282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48"/>
          <p:cNvSpPr/>
          <p:nvPr/>
        </p:nvSpPr>
        <p:spPr>
          <a:xfrm>
            <a:off x="6252747" y="3111931"/>
            <a:ext cx="402371" cy="282274"/>
          </a:xfrm>
          <a:custGeom>
            <a:avLst/>
            <a:gdLst/>
            <a:ahLst/>
            <a:cxnLst/>
            <a:rect l="0" t="0" r="0" b="0"/>
            <a:pathLst>
              <a:path w="402371" h="282274">
                <a:moveTo>
                  <a:pt x="188057" y="17031"/>
                </a:moveTo>
                <a:lnTo>
                  <a:pt x="175287" y="4261"/>
                </a:lnTo>
                <a:lnTo>
                  <a:pt x="172877" y="2802"/>
                </a:lnTo>
                <a:lnTo>
                  <a:pt x="163916" y="270"/>
                </a:lnTo>
                <a:lnTo>
                  <a:pt x="153705" y="0"/>
                </a:lnTo>
                <a:lnTo>
                  <a:pt x="149916" y="915"/>
                </a:lnTo>
                <a:lnTo>
                  <a:pt x="139079" y="6752"/>
                </a:lnTo>
                <a:lnTo>
                  <a:pt x="129459" y="11828"/>
                </a:lnTo>
                <a:lnTo>
                  <a:pt x="113333" y="20040"/>
                </a:lnTo>
                <a:lnTo>
                  <a:pt x="106809" y="23800"/>
                </a:lnTo>
                <a:lnTo>
                  <a:pt x="99602" y="28211"/>
                </a:lnTo>
                <a:lnTo>
                  <a:pt x="91940" y="33057"/>
                </a:lnTo>
                <a:lnTo>
                  <a:pt x="84927" y="38192"/>
                </a:lnTo>
                <a:lnTo>
                  <a:pt x="78346" y="43521"/>
                </a:lnTo>
                <a:lnTo>
                  <a:pt x="72054" y="48979"/>
                </a:lnTo>
                <a:lnTo>
                  <a:pt x="65954" y="54522"/>
                </a:lnTo>
                <a:lnTo>
                  <a:pt x="54097" y="65761"/>
                </a:lnTo>
                <a:lnTo>
                  <a:pt x="49221" y="71425"/>
                </a:lnTo>
                <a:lnTo>
                  <a:pt x="45017" y="77106"/>
                </a:lnTo>
                <a:lnTo>
                  <a:pt x="26876" y="104463"/>
                </a:lnTo>
                <a:lnTo>
                  <a:pt x="22500" y="111514"/>
                </a:lnTo>
                <a:lnTo>
                  <a:pt x="18631" y="118120"/>
                </a:lnTo>
                <a:lnTo>
                  <a:pt x="15100" y="124429"/>
                </a:lnTo>
                <a:lnTo>
                  <a:pt x="11792" y="131492"/>
                </a:lnTo>
                <a:lnTo>
                  <a:pt x="8635" y="139058"/>
                </a:lnTo>
                <a:lnTo>
                  <a:pt x="5577" y="146960"/>
                </a:lnTo>
                <a:lnTo>
                  <a:pt x="3540" y="154133"/>
                </a:lnTo>
                <a:lnTo>
                  <a:pt x="2180" y="160820"/>
                </a:lnTo>
                <a:lnTo>
                  <a:pt x="1274" y="167183"/>
                </a:lnTo>
                <a:lnTo>
                  <a:pt x="671" y="173330"/>
                </a:lnTo>
                <a:lnTo>
                  <a:pt x="268" y="179333"/>
                </a:lnTo>
                <a:lnTo>
                  <a:pt x="0" y="185240"/>
                </a:lnTo>
                <a:lnTo>
                  <a:pt x="773" y="191082"/>
                </a:lnTo>
                <a:lnTo>
                  <a:pt x="2241" y="196883"/>
                </a:lnTo>
                <a:lnTo>
                  <a:pt x="4173" y="202655"/>
                </a:lnTo>
                <a:lnTo>
                  <a:pt x="6412" y="208408"/>
                </a:lnTo>
                <a:lnTo>
                  <a:pt x="8859" y="214148"/>
                </a:lnTo>
                <a:lnTo>
                  <a:pt x="14116" y="225606"/>
                </a:lnTo>
                <a:lnTo>
                  <a:pt x="19628" y="237049"/>
                </a:lnTo>
                <a:lnTo>
                  <a:pt x="23384" y="241815"/>
                </a:lnTo>
                <a:lnTo>
                  <a:pt x="32636" y="249650"/>
                </a:lnTo>
                <a:lnTo>
                  <a:pt x="43099" y="256307"/>
                </a:lnTo>
                <a:lnTo>
                  <a:pt x="54099" y="262441"/>
                </a:lnTo>
                <a:lnTo>
                  <a:pt x="65338" y="268342"/>
                </a:lnTo>
                <a:lnTo>
                  <a:pt x="71955" y="271249"/>
                </a:lnTo>
                <a:lnTo>
                  <a:pt x="79223" y="274140"/>
                </a:lnTo>
                <a:lnTo>
                  <a:pt x="86926" y="277019"/>
                </a:lnTo>
                <a:lnTo>
                  <a:pt x="93967" y="278939"/>
                </a:lnTo>
                <a:lnTo>
                  <a:pt x="100565" y="280219"/>
                </a:lnTo>
                <a:lnTo>
                  <a:pt x="106869" y="281072"/>
                </a:lnTo>
                <a:lnTo>
                  <a:pt x="114882" y="281641"/>
                </a:lnTo>
                <a:lnTo>
                  <a:pt x="124034" y="282020"/>
                </a:lnTo>
                <a:lnTo>
                  <a:pt x="133945" y="282273"/>
                </a:lnTo>
                <a:lnTo>
                  <a:pt x="144362" y="281489"/>
                </a:lnTo>
                <a:lnTo>
                  <a:pt x="155118" y="280014"/>
                </a:lnTo>
                <a:lnTo>
                  <a:pt x="166098" y="278078"/>
                </a:lnTo>
                <a:lnTo>
                  <a:pt x="176275" y="276787"/>
                </a:lnTo>
                <a:lnTo>
                  <a:pt x="185918" y="275927"/>
                </a:lnTo>
                <a:lnTo>
                  <a:pt x="195204" y="275353"/>
                </a:lnTo>
                <a:lnTo>
                  <a:pt x="205204" y="274018"/>
                </a:lnTo>
                <a:lnTo>
                  <a:pt x="215681" y="272176"/>
                </a:lnTo>
                <a:lnTo>
                  <a:pt x="226476" y="269995"/>
                </a:lnTo>
                <a:lnTo>
                  <a:pt x="236530" y="267589"/>
                </a:lnTo>
                <a:lnTo>
                  <a:pt x="246090" y="265032"/>
                </a:lnTo>
                <a:lnTo>
                  <a:pt x="264332" y="259651"/>
                </a:lnTo>
                <a:lnTo>
                  <a:pt x="281965" y="254085"/>
                </a:lnTo>
                <a:lnTo>
                  <a:pt x="290668" y="252219"/>
                </a:lnTo>
                <a:lnTo>
                  <a:pt x="299327" y="250976"/>
                </a:lnTo>
                <a:lnTo>
                  <a:pt x="307957" y="250147"/>
                </a:lnTo>
                <a:lnTo>
                  <a:pt x="315615" y="248642"/>
                </a:lnTo>
                <a:lnTo>
                  <a:pt x="322626" y="246686"/>
                </a:lnTo>
                <a:lnTo>
                  <a:pt x="329205" y="244429"/>
                </a:lnTo>
                <a:lnTo>
                  <a:pt x="341595" y="239382"/>
                </a:lnTo>
                <a:lnTo>
                  <a:pt x="353451" y="234916"/>
                </a:lnTo>
                <a:lnTo>
                  <a:pt x="365071" y="232931"/>
                </a:lnTo>
                <a:lnTo>
                  <a:pt x="374045" y="229510"/>
                </a:lnTo>
                <a:lnTo>
                  <a:pt x="381209" y="225766"/>
                </a:lnTo>
                <a:lnTo>
                  <a:pt x="387567" y="224102"/>
                </a:lnTo>
                <a:lnTo>
                  <a:pt x="389644" y="222706"/>
                </a:lnTo>
                <a:lnTo>
                  <a:pt x="391028" y="220822"/>
                </a:lnTo>
                <a:lnTo>
                  <a:pt x="391952" y="218614"/>
                </a:lnTo>
                <a:lnTo>
                  <a:pt x="397802" y="210956"/>
                </a:lnTo>
                <a:lnTo>
                  <a:pt x="402370" y="2056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49"/>
          <p:cNvSpPr/>
          <p:nvPr/>
        </p:nvSpPr>
        <p:spPr>
          <a:xfrm>
            <a:off x="6672262" y="2892658"/>
            <a:ext cx="521536" cy="210585"/>
          </a:xfrm>
          <a:custGeom>
            <a:avLst/>
            <a:gdLst/>
            <a:ahLst/>
            <a:cxnLst/>
            <a:rect l="0" t="0" r="0" b="0"/>
            <a:pathLst>
              <a:path w="521536" h="210585">
                <a:moveTo>
                  <a:pt x="0" y="90572"/>
                </a:moveTo>
                <a:lnTo>
                  <a:pt x="0" y="44820"/>
                </a:lnTo>
                <a:lnTo>
                  <a:pt x="953" y="41973"/>
                </a:lnTo>
                <a:lnTo>
                  <a:pt x="4551" y="36270"/>
                </a:lnTo>
                <a:lnTo>
                  <a:pt x="6844" y="34368"/>
                </a:lnTo>
                <a:lnTo>
                  <a:pt x="9326" y="33100"/>
                </a:lnTo>
                <a:lnTo>
                  <a:pt x="11932" y="32255"/>
                </a:lnTo>
                <a:lnTo>
                  <a:pt x="17368" y="28775"/>
                </a:lnTo>
                <a:lnTo>
                  <a:pt x="20151" y="26514"/>
                </a:lnTo>
                <a:lnTo>
                  <a:pt x="22959" y="25007"/>
                </a:lnTo>
                <a:lnTo>
                  <a:pt x="36850" y="20047"/>
                </a:lnTo>
                <a:lnTo>
                  <a:pt x="46858" y="15412"/>
                </a:lnTo>
                <a:lnTo>
                  <a:pt x="57655" y="10178"/>
                </a:lnTo>
                <a:lnTo>
                  <a:pt x="68805" y="7216"/>
                </a:lnTo>
                <a:lnTo>
                  <a:pt x="81062" y="5899"/>
                </a:lnTo>
                <a:lnTo>
                  <a:pt x="96036" y="5315"/>
                </a:lnTo>
                <a:lnTo>
                  <a:pt x="109675" y="2515"/>
                </a:lnTo>
                <a:lnTo>
                  <a:pt x="115980" y="434"/>
                </a:lnTo>
                <a:lnTo>
                  <a:pt x="122087" y="0"/>
                </a:lnTo>
                <a:lnTo>
                  <a:pt x="133954" y="2057"/>
                </a:lnTo>
                <a:lnTo>
                  <a:pt x="145578" y="3607"/>
                </a:lnTo>
                <a:lnTo>
                  <a:pt x="160292" y="4479"/>
                </a:lnTo>
                <a:lnTo>
                  <a:pt x="164012" y="4602"/>
                </a:lnTo>
                <a:lnTo>
                  <a:pt x="173224" y="7278"/>
                </a:lnTo>
                <a:lnTo>
                  <a:pt x="182716" y="11642"/>
                </a:lnTo>
                <a:lnTo>
                  <a:pt x="190110" y="16757"/>
                </a:lnTo>
                <a:lnTo>
                  <a:pt x="192462" y="19454"/>
                </a:lnTo>
                <a:lnTo>
                  <a:pt x="194031" y="22205"/>
                </a:lnTo>
                <a:lnTo>
                  <a:pt x="195076" y="24992"/>
                </a:lnTo>
                <a:lnTo>
                  <a:pt x="198779" y="30627"/>
                </a:lnTo>
                <a:lnTo>
                  <a:pt x="201099" y="33464"/>
                </a:lnTo>
                <a:lnTo>
                  <a:pt x="202646" y="37260"/>
                </a:lnTo>
                <a:lnTo>
                  <a:pt x="203677" y="41695"/>
                </a:lnTo>
                <a:lnTo>
                  <a:pt x="204365" y="46557"/>
                </a:lnTo>
                <a:lnTo>
                  <a:pt x="204823" y="51704"/>
                </a:lnTo>
                <a:lnTo>
                  <a:pt x="205129" y="57040"/>
                </a:lnTo>
                <a:lnTo>
                  <a:pt x="205332" y="62502"/>
                </a:lnTo>
                <a:lnTo>
                  <a:pt x="204516" y="68049"/>
                </a:lnTo>
                <a:lnTo>
                  <a:pt x="203019" y="73651"/>
                </a:lnTo>
                <a:lnTo>
                  <a:pt x="201068" y="79291"/>
                </a:lnTo>
                <a:lnTo>
                  <a:pt x="198816" y="84004"/>
                </a:lnTo>
                <a:lnTo>
                  <a:pt x="196361" y="88098"/>
                </a:lnTo>
                <a:lnTo>
                  <a:pt x="193773" y="91780"/>
                </a:lnTo>
                <a:lnTo>
                  <a:pt x="190142" y="96140"/>
                </a:lnTo>
                <a:lnTo>
                  <a:pt x="185816" y="100951"/>
                </a:lnTo>
                <a:lnTo>
                  <a:pt x="181028" y="106064"/>
                </a:lnTo>
                <a:lnTo>
                  <a:pt x="176883" y="111377"/>
                </a:lnTo>
                <a:lnTo>
                  <a:pt x="173167" y="116825"/>
                </a:lnTo>
                <a:lnTo>
                  <a:pt x="169737" y="122361"/>
                </a:lnTo>
                <a:lnTo>
                  <a:pt x="165546" y="127005"/>
                </a:lnTo>
                <a:lnTo>
                  <a:pt x="160846" y="131053"/>
                </a:lnTo>
                <a:lnTo>
                  <a:pt x="155808" y="134704"/>
                </a:lnTo>
                <a:lnTo>
                  <a:pt x="151498" y="139043"/>
                </a:lnTo>
                <a:lnTo>
                  <a:pt x="147671" y="143841"/>
                </a:lnTo>
                <a:lnTo>
                  <a:pt x="144167" y="148944"/>
                </a:lnTo>
                <a:lnTo>
                  <a:pt x="140879" y="153300"/>
                </a:lnTo>
                <a:lnTo>
                  <a:pt x="137734" y="157155"/>
                </a:lnTo>
                <a:lnTo>
                  <a:pt x="134686" y="160678"/>
                </a:lnTo>
                <a:lnTo>
                  <a:pt x="128757" y="167133"/>
                </a:lnTo>
                <a:lnTo>
                  <a:pt x="125843" y="170187"/>
                </a:lnTo>
                <a:lnTo>
                  <a:pt x="122948" y="172224"/>
                </a:lnTo>
                <a:lnTo>
                  <a:pt x="117191" y="174486"/>
                </a:lnTo>
                <a:lnTo>
                  <a:pt x="115275" y="176042"/>
                </a:lnTo>
                <a:lnTo>
                  <a:pt x="113998" y="178032"/>
                </a:lnTo>
                <a:lnTo>
                  <a:pt x="111947" y="183519"/>
                </a:lnTo>
                <a:lnTo>
                  <a:pt x="111592" y="189020"/>
                </a:lnTo>
                <a:lnTo>
                  <a:pt x="111455" y="193053"/>
                </a:lnTo>
                <a:lnTo>
                  <a:pt x="115997" y="197877"/>
                </a:lnTo>
                <a:lnTo>
                  <a:pt x="118289" y="199256"/>
                </a:lnTo>
                <a:lnTo>
                  <a:pt x="123375" y="200788"/>
                </a:lnTo>
                <a:lnTo>
                  <a:pt x="135355" y="201772"/>
                </a:lnTo>
                <a:lnTo>
                  <a:pt x="144613" y="201906"/>
                </a:lnTo>
                <a:lnTo>
                  <a:pt x="155077" y="204506"/>
                </a:lnTo>
                <a:lnTo>
                  <a:pt x="166078" y="207884"/>
                </a:lnTo>
                <a:lnTo>
                  <a:pt x="177317" y="209385"/>
                </a:lnTo>
                <a:lnTo>
                  <a:pt x="191203" y="210053"/>
                </a:lnTo>
                <a:lnTo>
                  <a:pt x="215085" y="210428"/>
                </a:lnTo>
                <a:lnTo>
                  <a:pt x="311983" y="210584"/>
                </a:lnTo>
                <a:lnTo>
                  <a:pt x="322289" y="209632"/>
                </a:lnTo>
                <a:lnTo>
                  <a:pt x="332016" y="208045"/>
                </a:lnTo>
                <a:lnTo>
                  <a:pt x="341360" y="206035"/>
                </a:lnTo>
                <a:lnTo>
                  <a:pt x="351398" y="204694"/>
                </a:lnTo>
                <a:lnTo>
                  <a:pt x="361900" y="203801"/>
                </a:lnTo>
                <a:lnTo>
                  <a:pt x="372712" y="203205"/>
                </a:lnTo>
                <a:lnTo>
                  <a:pt x="392345" y="202543"/>
                </a:lnTo>
                <a:lnTo>
                  <a:pt x="401581" y="202367"/>
                </a:lnTo>
                <a:lnTo>
                  <a:pt x="410596" y="201297"/>
                </a:lnTo>
                <a:lnTo>
                  <a:pt x="419464" y="199631"/>
                </a:lnTo>
                <a:lnTo>
                  <a:pt x="428232" y="197568"/>
                </a:lnTo>
                <a:lnTo>
                  <a:pt x="436935" y="196192"/>
                </a:lnTo>
                <a:lnTo>
                  <a:pt x="445595" y="195275"/>
                </a:lnTo>
                <a:lnTo>
                  <a:pt x="461885" y="194257"/>
                </a:lnTo>
                <a:lnTo>
                  <a:pt x="475475" y="193804"/>
                </a:lnTo>
                <a:lnTo>
                  <a:pt x="493836" y="193549"/>
                </a:lnTo>
                <a:lnTo>
                  <a:pt x="498769" y="192561"/>
                </a:lnTo>
                <a:lnTo>
                  <a:pt x="512110" y="186070"/>
                </a:lnTo>
                <a:lnTo>
                  <a:pt x="515895" y="185403"/>
                </a:lnTo>
                <a:lnTo>
                  <a:pt x="521535" y="184975"/>
                </a:lnTo>
                <a:lnTo>
                  <a:pt x="517961" y="184900"/>
                </a:lnTo>
                <a:lnTo>
                  <a:pt x="516757" y="185843"/>
                </a:lnTo>
                <a:lnTo>
                  <a:pt x="515955" y="187423"/>
                </a:lnTo>
                <a:lnTo>
                  <a:pt x="514350" y="193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250"/>
          <p:cNvSpPr/>
          <p:nvPr/>
        </p:nvSpPr>
        <p:spPr>
          <a:xfrm>
            <a:off x="6063615" y="3566160"/>
            <a:ext cx="925830" cy="34291"/>
          </a:xfrm>
          <a:custGeom>
            <a:avLst/>
            <a:gdLst/>
            <a:ahLst/>
            <a:cxnLst/>
            <a:rect l="0" t="0" r="0" b="0"/>
            <a:pathLst>
              <a:path w="925830" h="34291">
                <a:moveTo>
                  <a:pt x="0" y="0"/>
                </a:moveTo>
                <a:lnTo>
                  <a:pt x="4551" y="4551"/>
                </a:lnTo>
                <a:lnTo>
                  <a:pt x="6843" y="5891"/>
                </a:lnTo>
                <a:lnTo>
                  <a:pt x="9324" y="6785"/>
                </a:lnTo>
                <a:lnTo>
                  <a:pt x="11931" y="7380"/>
                </a:lnTo>
                <a:lnTo>
                  <a:pt x="14622" y="8730"/>
                </a:lnTo>
                <a:lnTo>
                  <a:pt x="17367" y="10582"/>
                </a:lnTo>
                <a:lnTo>
                  <a:pt x="20151" y="12770"/>
                </a:lnTo>
                <a:lnTo>
                  <a:pt x="23911" y="14228"/>
                </a:lnTo>
                <a:lnTo>
                  <a:pt x="28323" y="15200"/>
                </a:lnTo>
                <a:lnTo>
                  <a:pt x="33170" y="15848"/>
                </a:lnTo>
                <a:lnTo>
                  <a:pt x="37353" y="17233"/>
                </a:lnTo>
                <a:lnTo>
                  <a:pt x="41094" y="19109"/>
                </a:lnTo>
                <a:lnTo>
                  <a:pt x="44541" y="21311"/>
                </a:lnTo>
                <a:lnTo>
                  <a:pt x="49696" y="22780"/>
                </a:lnTo>
                <a:lnTo>
                  <a:pt x="55991" y="23759"/>
                </a:lnTo>
                <a:lnTo>
                  <a:pt x="63045" y="24412"/>
                </a:lnTo>
                <a:lnTo>
                  <a:pt x="89005" y="25459"/>
                </a:lnTo>
                <a:lnTo>
                  <a:pt x="243319" y="25717"/>
                </a:lnTo>
                <a:lnTo>
                  <a:pt x="255557" y="24764"/>
                </a:lnTo>
                <a:lnTo>
                  <a:pt x="268479" y="23177"/>
                </a:lnTo>
                <a:lnTo>
                  <a:pt x="281856" y="21166"/>
                </a:lnTo>
                <a:lnTo>
                  <a:pt x="294584" y="19826"/>
                </a:lnTo>
                <a:lnTo>
                  <a:pt x="306879" y="18932"/>
                </a:lnTo>
                <a:lnTo>
                  <a:pt x="331653" y="18891"/>
                </a:lnTo>
                <a:lnTo>
                  <a:pt x="344927" y="20214"/>
                </a:lnTo>
                <a:lnTo>
                  <a:pt x="358539" y="22048"/>
                </a:lnTo>
                <a:lnTo>
                  <a:pt x="371423" y="23271"/>
                </a:lnTo>
                <a:lnTo>
                  <a:pt x="383823" y="24087"/>
                </a:lnTo>
                <a:lnTo>
                  <a:pt x="408713" y="24992"/>
                </a:lnTo>
                <a:lnTo>
                  <a:pt x="463497" y="25574"/>
                </a:lnTo>
                <a:lnTo>
                  <a:pt x="491749" y="26606"/>
                </a:lnTo>
                <a:lnTo>
                  <a:pt x="505949" y="28215"/>
                </a:lnTo>
                <a:lnTo>
                  <a:pt x="520180" y="30240"/>
                </a:lnTo>
                <a:lnTo>
                  <a:pt x="534429" y="31590"/>
                </a:lnTo>
                <a:lnTo>
                  <a:pt x="548691" y="32490"/>
                </a:lnTo>
                <a:lnTo>
                  <a:pt x="576285" y="33490"/>
                </a:lnTo>
                <a:lnTo>
                  <a:pt x="614192" y="34053"/>
                </a:lnTo>
                <a:lnTo>
                  <a:pt x="901584" y="34290"/>
                </a:lnTo>
                <a:lnTo>
                  <a:pt x="904903" y="33337"/>
                </a:lnTo>
                <a:lnTo>
                  <a:pt x="908069" y="31750"/>
                </a:lnTo>
                <a:lnTo>
                  <a:pt x="915442" y="26909"/>
                </a:lnTo>
                <a:lnTo>
                  <a:pt x="916999" y="25559"/>
                </a:lnTo>
                <a:lnTo>
                  <a:pt x="918990" y="23706"/>
                </a:lnTo>
                <a:lnTo>
                  <a:pt x="925829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251"/>
          <p:cNvSpPr/>
          <p:nvPr/>
        </p:nvSpPr>
        <p:spPr>
          <a:xfrm>
            <a:off x="6029334" y="3643312"/>
            <a:ext cx="325746" cy="402861"/>
          </a:xfrm>
          <a:custGeom>
            <a:avLst/>
            <a:gdLst/>
            <a:ahLst/>
            <a:cxnLst/>
            <a:rect l="0" t="0" r="0" b="0"/>
            <a:pathLst>
              <a:path w="325746" h="402861">
                <a:moveTo>
                  <a:pt x="8563" y="0"/>
                </a:moveTo>
                <a:lnTo>
                  <a:pt x="0" y="0"/>
                </a:lnTo>
                <a:lnTo>
                  <a:pt x="12761" y="12771"/>
                </a:lnTo>
                <a:lnTo>
                  <a:pt x="20390" y="24950"/>
                </a:lnTo>
                <a:lnTo>
                  <a:pt x="23345" y="32679"/>
                </a:lnTo>
                <a:lnTo>
                  <a:pt x="24657" y="40242"/>
                </a:lnTo>
                <a:lnTo>
                  <a:pt x="25241" y="49953"/>
                </a:lnTo>
                <a:lnTo>
                  <a:pt x="28040" y="60619"/>
                </a:lnTo>
                <a:lnTo>
                  <a:pt x="32460" y="71709"/>
                </a:lnTo>
                <a:lnTo>
                  <a:pt x="37599" y="82988"/>
                </a:lnTo>
                <a:lnTo>
                  <a:pt x="40518" y="94351"/>
                </a:lnTo>
                <a:lnTo>
                  <a:pt x="42768" y="106704"/>
                </a:lnTo>
                <a:lnTo>
                  <a:pt x="44701" y="113998"/>
                </a:lnTo>
                <a:lnTo>
                  <a:pt x="49390" y="129723"/>
                </a:lnTo>
                <a:lnTo>
                  <a:pt x="54648" y="146238"/>
                </a:lnTo>
                <a:lnTo>
                  <a:pt x="56432" y="154642"/>
                </a:lnTo>
                <a:lnTo>
                  <a:pt x="57620" y="163102"/>
                </a:lnTo>
                <a:lnTo>
                  <a:pt x="58413" y="171600"/>
                </a:lnTo>
                <a:lnTo>
                  <a:pt x="59894" y="180122"/>
                </a:lnTo>
                <a:lnTo>
                  <a:pt x="61834" y="188661"/>
                </a:lnTo>
                <a:lnTo>
                  <a:pt x="64079" y="197212"/>
                </a:lnTo>
                <a:lnTo>
                  <a:pt x="66529" y="205770"/>
                </a:lnTo>
                <a:lnTo>
                  <a:pt x="71791" y="222898"/>
                </a:lnTo>
                <a:lnTo>
                  <a:pt x="73575" y="232419"/>
                </a:lnTo>
                <a:lnTo>
                  <a:pt x="74764" y="242576"/>
                </a:lnTo>
                <a:lnTo>
                  <a:pt x="75557" y="253157"/>
                </a:lnTo>
                <a:lnTo>
                  <a:pt x="77039" y="262117"/>
                </a:lnTo>
                <a:lnTo>
                  <a:pt x="78978" y="269995"/>
                </a:lnTo>
                <a:lnTo>
                  <a:pt x="88935" y="300877"/>
                </a:lnTo>
                <a:lnTo>
                  <a:pt x="90719" y="309170"/>
                </a:lnTo>
                <a:lnTo>
                  <a:pt x="91909" y="317556"/>
                </a:lnTo>
                <a:lnTo>
                  <a:pt x="92702" y="326004"/>
                </a:lnTo>
                <a:lnTo>
                  <a:pt x="96123" y="337931"/>
                </a:lnTo>
                <a:lnTo>
                  <a:pt x="98369" y="342445"/>
                </a:lnTo>
                <a:lnTo>
                  <a:pt x="100865" y="352540"/>
                </a:lnTo>
                <a:lnTo>
                  <a:pt x="102926" y="363377"/>
                </a:lnTo>
                <a:lnTo>
                  <a:pt x="107017" y="374543"/>
                </a:lnTo>
                <a:lnTo>
                  <a:pt x="110124" y="386989"/>
                </a:lnTo>
                <a:lnTo>
                  <a:pt x="111045" y="396710"/>
                </a:lnTo>
                <a:lnTo>
                  <a:pt x="112127" y="398776"/>
                </a:lnTo>
                <a:lnTo>
                  <a:pt x="113801" y="400153"/>
                </a:lnTo>
                <a:lnTo>
                  <a:pt x="119898" y="402860"/>
                </a:lnTo>
                <a:lnTo>
                  <a:pt x="119996" y="390971"/>
                </a:lnTo>
                <a:lnTo>
                  <a:pt x="120006" y="264508"/>
                </a:lnTo>
                <a:lnTo>
                  <a:pt x="120958" y="257301"/>
                </a:lnTo>
                <a:lnTo>
                  <a:pt x="122546" y="250592"/>
                </a:lnTo>
                <a:lnTo>
                  <a:pt x="125897" y="238057"/>
                </a:lnTo>
                <a:lnTo>
                  <a:pt x="127387" y="226135"/>
                </a:lnTo>
                <a:lnTo>
                  <a:pt x="130589" y="214487"/>
                </a:lnTo>
                <a:lnTo>
                  <a:pt x="132776" y="208714"/>
                </a:lnTo>
                <a:lnTo>
                  <a:pt x="140286" y="197219"/>
                </a:lnTo>
                <a:lnTo>
                  <a:pt x="149974" y="186713"/>
                </a:lnTo>
                <a:lnTo>
                  <a:pt x="155225" y="182578"/>
                </a:lnTo>
                <a:lnTo>
                  <a:pt x="165186" y="175443"/>
                </a:lnTo>
                <a:lnTo>
                  <a:pt x="172788" y="169097"/>
                </a:lnTo>
                <a:lnTo>
                  <a:pt x="181882" y="163102"/>
                </a:lnTo>
                <a:lnTo>
                  <a:pt x="191321" y="158215"/>
                </a:lnTo>
                <a:lnTo>
                  <a:pt x="198692" y="156043"/>
                </a:lnTo>
                <a:lnTo>
                  <a:pt x="207682" y="155077"/>
                </a:lnTo>
                <a:lnTo>
                  <a:pt x="212747" y="154820"/>
                </a:lnTo>
                <a:lnTo>
                  <a:pt x="218028" y="155601"/>
                </a:lnTo>
                <a:lnTo>
                  <a:pt x="223454" y="157074"/>
                </a:lnTo>
                <a:lnTo>
                  <a:pt x="228976" y="159009"/>
                </a:lnTo>
                <a:lnTo>
                  <a:pt x="234562" y="161251"/>
                </a:lnTo>
                <a:lnTo>
                  <a:pt x="240192" y="163698"/>
                </a:lnTo>
                <a:lnTo>
                  <a:pt x="245850" y="166282"/>
                </a:lnTo>
                <a:lnTo>
                  <a:pt x="250574" y="169910"/>
                </a:lnTo>
                <a:lnTo>
                  <a:pt x="258364" y="179020"/>
                </a:lnTo>
                <a:lnTo>
                  <a:pt x="265001" y="189420"/>
                </a:lnTo>
                <a:lnTo>
                  <a:pt x="271125" y="199439"/>
                </a:lnTo>
                <a:lnTo>
                  <a:pt x="277022" y="207067"/>
                </a:lnTo>
                <a:lnTo>
                  <a:pt x="282818" y="218712"/>
                </a:lnTo>
                <a:lnTo>
                  <a:pt x="285697" y="225818"/>
                </a:lnTo>
                <a:lnTo>
                  <a:pt x="288569" y="232461"/>
                </a:lnTo>
                <a:lnTo>
                  <a:pt x="294300" y="244921"/>
                </a:lnTo>
                <a:lnTo>
                  <a:pt x="296210" y="251863"/>
                </a:lnTo>
                <a:lnTo>
                  <a:pt x="297482" y="259349"/>
                </a:lnTo>
                <a:lnTo>
                  <a:pt x="298331" y="267197"/>
                </a:lnTo>
                <a:lnTo>
                  <a:pt x="298897" y="274334"/>
                </a:lnTo>
                <a:lnTo>
                  <a:pt x="299274" y="280997"/>
                </a:lnTo>
                <a:lnTo>
                  <a:pt x="299693" y="293480"/>
                </a:lnTo>
                <a:lnTo>
                  <a:pt x="299962" y="317016"/>
                </a:lnTo>
                <a:lnTo>
                  <a:pt x="300015" y="340010"/>
                </a:lnTo>
                <a:lnTo>
                  <a:pt x="300972" y="344783"/>
                </a:lnTo>
                <a:lnTo>
                  <a:pt x="305917" y="357005"/>
                </a:lnTo>
                <a:lnTo>
                  <a:pt x="307407" y="366949"/>
                </a:lnTo>
                <a:lnTo>
                  <a:pt x="310611" y="375179"/>
                </a:lnTo>
                <a:lnTo>
                  <a:pt x="315877" y="383672"/>
                </a:lnTo>
                <a:lnTo>
                  <a:pt x="316597" y="387373"/>
                </a:lnTo>
                <a:lnTo>
                  <a:pt x="317060" y="392960"/>
                </a:lnTo>
                <a:lnTo>
                  <a:pt x="318050" y="393418"/>
                </a:lnTo>
                <a:lnTo>
                  <a:pt x="325745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252"/>
          <p:cNvSpPr/>
          <p:nvPr/>
        </p:nvSpPr>
        <p:spPr>
          <a:xfrm>
            <a:off x="6440804" y="3746344"/>
            <a:ext cx="256675" cy="574033"/>
          </a:xfrm>
          <a:custGeom>
            <a:avLst/>
            <a:gdLst/>
            <a:ahLst/>
            <a:cxnLst/>
            <a:rect l="0" t="0" r="0" b="0"/>
            <a:pathLst>
              <a:path w="256675" h="574033">
                <a:moveTo>
                  <a:pt x="0" y="42701"/>
                </a:moveTo>
                <a:lnTo>
                  <a:pt x="8220" y="42701"/>
                </a:lnTo>
                <a:lnTo>
                  <a:pt x="13019" y="47251"/>
                </a:lnTo>
                <a:lnTo>
                  <a:pt x="14395" y="50497"/>
                </a:lnTo>
                <a:lnTo>
                  <a:pt x="17283" y="63214"/>
                </a:lnTo>
                <a:lnTo>
                  <a:pt x="21334" y="70233"/>
                </a:lnTo>
                <a:lnTo>
                  <a:pt x="23770" y="81607"/>
                </a:lnTo>
                <a:lnTo>
                  <a:pt x="25805" y="95235"/>
                </a:lnTo>
                <a:lnTo>
                  <a:pt x="29884" y="107642"/>
                </a:lnTo>
                <a:lnTo>
                  <a:pt x="32332" y="122046"/>
                </a:lnTo>
                <a:lnTo>
                  <a:pt x="34373" y="137973"/>
                </a:lnTo>
                <a:lnTo>
                  <a:pt x="38455" y="154576"/>
                </a:lnTo>
                <a:lnTo>
                  <a:pt x="40904" y="168941"/>
                </a:lnTo>
                <a:lnTo>
                  <a:pt x="42945" y="181675"/>
                </a:lnTo>
                <a:lnTo>
                  <a:pt x="47027" y="193685"/>
                </a:lnTo>
                <a:lnTo>
                  <a:pt x="52016" y="202832"/>
                </a:lnTo>
                <a:lnTo>
                  <a:pt x="54680" y="206605"/>
                </a:lnTo>
                <a:lnTo>
                  <a:pt x="57640" y="215877"/>
                </a:lnTo>
                <a:lnTo>
                  <a:pt x="58429" y="221016"/>
                </a:lnTo>
                <a:lnTo>
                  <a:pt x="61847" y="229267"/>
                </a:lnTo>
                <a:lnTo>
                  <a:pt x="64091" y="232801"/>
                </a:lnTo>
                <a:lnTo>
                  <a:pt x="66540" y="235157"/>
                </a:lnTo>
                <a:lnTo>
                  <a:pt x="69125" y="236727"/>
                </a:lnTo>
                <a:lnTo>
                  <a:pt x="71801" y="237774"/>
                </a:lnTo>
                <a:lnTo>
                  <a:pt x="77315" y="241478"/>
                </a:lnTo>
                <a:lnTo>
                  <a:pt x="80118" y="243799"/>
                </a:lnTo>
                <a:lnTo>
                  <a:pt x="83892" y="245346"/>
                </a:lnTo>
                <a:lnTo>
                  <a:pt x="88313" y="246378"/>
                </a:lnTo>
                <a:lnTo>
                  <a:pt x="93166" y="247065"/>
                </a:lnTo>
                <a:lnTo>
                  <a:pt x="96401" y="246571"/>
                </a:lnTo>
                <a:lnTo>
                  <a:pt x="98558" y="245289"/>
                </a:lnTo>
                <a:lnTo>
                  <a:pt x="99995" y="243482"/>
                </a:lnTo>
                <a:lnTo>
                  <a:pt x="101906" y="242278"/>
                </a:lnTo>
                <a:lnTo>
                  <a:pt x="109147" y="239630"/>
                </a:lnTo>
                <a:lnTo>
                  <a:pt x="114550" y="235635"/>
                </a:lnTo>
                <a:lnTo>
                  <a:pt x="120127" y="228144"/>
                </a:lnTo>
                <a:lnTo>
                  <a:pt x="125780" y="218465"/>
                </a:lnTo>
                <a:lnTo>
                  <a:pt x="131468" y="207813"/>
                </a:lnTo>
                <a:lnTo>
                  <a:pt x="140025" y="191106"/>
                </a:lnTo>
                <a:lnTo>
                  <a:pt x="145736" y="177239"/>
                </a:lnTo>
                <a:lnTo>
                  <a:pt x="151449" y="162503"/>
                </a:lnTo>
                <a:lnTo>
                  <a:pt x="157164" y="149604"/>
                </a:lnTo>
                <a:lnTo>
                  <a:pt x="165736" y="131631"/>
                </a:lnTo>
                <a:lnTo>
                  <a:pt x="171451" y="117468"/>
                </a:lnTo>
                <a:lnTo>
                  <a:pt x="176213" y="101648"/>
                </a:lnTo>
                <a:lnTo>
                  <a:pt x="178330" y="85092"/>
                </a:lnTo>
                <a:lnTo>
                  <a:pt x="179270" y="70749"/>
                </a:lnTo>
                <a:lnTo>
                  <a:pt x="179688" y="58024"/>
                </a:lnTo>
                <a:lnTo>
                  <a:pt x="179957" y="34332"/>
                </a:lnTo>
                <a:lnTo>
                  <a:pt x="180023" y="0"/>
                </a:lnTo>
                <a:lnTo>
                  <a:pt x="180023" y="17163"/>
                </a:lnTo>
                <a:lnTo>
                  <a:pt x="182563" y="26906"/>
                </a:lnTo>
                <a:lnTo>
                  <a:pt x="185914" y="37586"/>
                </a:lnTo>
                <a:lnTo>
                  <a:pt x="187801" y="54308"/>
                </a:lnTo>
                <a:lnTo>
                  <a:pt x="188242" y="65640"/>
                </a:lnTo>
                <a:lnTo>
                  <a:pt x="190979" y="79566"/>
                </a:lnTo>
                <a:lnTo>
                  <a:pt x="195370" y="95280"/>
                </a:lnTo>
                <a:lnTo>
                  <a:pt x="200496" y="111789"/>
                </a:lnTo>
                <a:lnTo>
                  <a:pt x="205949" y="131192"/>
                </a:lnTo>
                <a:lnTo>
                  <a:pt x="208738" y="141700"/>
                </a:lnTo>
                <a:lnTo>
                  <a:pt x="214375" y="160995"/>
                </a:lnTo>
                <a:lnTo>
                  <a:pt x="217212" y="170141"/>
                </a:lnTo>
                <a:lnTo>
                  <a:pt x="222903" y="190463"/>
                </a:lnTo>
                <a:lnTo>
                  <a:pt x="225755" y="201216"/>
                </a:lnTo>
                <a:lnTo>
                  <a:pt x="231463" y="220785"/>
                </a:lnTo>
                <a:lnTo>
                  <a:pt x="234320" y="230003"/>
                </a:lnTo>
                <a:lnTo>
                  <a:pt x="240032" y="250407"/>
                </a:lnTo>
                <a:lnTo>
                  <a:pt x="251461" y="294549"/>
                </a:lnTo>
                <a:lnTo>
                  <a:pt x="253366" y="305850"/>
                </a:lnTo>
                <a:lnTo>
                  <a:pt x="254636" y="317193"/>
                </a:lnTo>
                <a:lnTo>
                  <a:pt x="255482" y="328566"/>
                </a:lnTo>
                <a:lnTo>
                  <a:pt x="256047" y="339005"/>
                </a:lnTo>
                <a:lnTo>
                  <a:pt x="256674" y="358224"/>
                </a:lnTo>
                <a:lnTo>
                  <a:pt x="255888" y="368302"/>
                </a:lnTo>
                <a:lnTo>
                  <a:pt x="254413" y="378831"/>
                </a:lnTo>
                <a:lnTo>
                  <a:pt x="252476" y="389660"/>
                </a:lnTo>
                <a:lnTo>
                  <a:pt x="251185" y="399737"/>
                </a:lnTo>
                <a:lnTo>
                  <a:pt x="250324" y="409312"/>
                </a:lnTo>
                <a:lnTo>
                  <a:pt x="249751" y="418553"/>
                </a:lnTo>
                <a:lnTo>
                  <a:pt x="248416" y="428524"/>
                </a:lnTo>
                <a:lnTo>
                  <a:pt x="246573" y="438981"/>
                </a:lnTo>
                <a:lnTo>
                  <a:pt x="244392" y="449763"/>
                </a:lnTo>
                <a:lnTo>
                  <a:pt x="241986" y="459808"/>
                </a:lnTo>
                <a:lnTo>
                  <a:pt x="239430" y="469362"/>
                </a:lnTo>
                <a:lnTo>
                  <a:pt x="236772" y="478589"/>
                </a:lnTo>
                <a:lnTo>
                  <a:pt x="233096" y="487598"/>
                </a:lnTo>
                <a:lnTo>
                  <a:pt x="228740" y="496461"/>
                </a:lnTo>
                <a:lnTo>
                  <a:pt x="219773" y="512977"/>
                </a:lnTo>
                <a:lnTo>
                  <a:pt x="212612" y="526667"/>
                </a:lnTo>
                <a:lnTo>
                  <a:pt x="208417" y="532985"/>
                </a:lnTo>
                <a:lnTo>
                  <a:pt x="203715" y="539102"/>
                </a:lnTo>
                <a:lnTo>
                  <a:pt x="198675" y="545085"/>
                </a:lnTo>
                <a:lnTo>
                  <a:pt x="193410" y="550026"/>
                </a:lnTo>
                <a:lnTo>
                  <a:pt x="187996" y="554272"/>
                </a:lnTo>
                <a:lnTo>
                  <a:pt x="182480" y="558056"/>
                </a:lnTo>
                <a:lnTo>
                  <a:pt x="175946" y="561531"/>
                </a:lnTo>
                <a:lnTo>
                  <a:pt x="168733" y="564800"/>
                </a:lnTo>
                <a:lnTo>
                  <a:pt x="161066" y="567932"/>
                </a:lnTo>
                <a:lnTo>
                  <a:pt x="155002" y="570020"/>
                </a:lnTo>
                <a:lnTo>
                  <a:pt x="150008" y="571412"/>
                </a:lnTo>
                <a:lnTo>
                  <a:pt x="145725" y="572340"/>
                </a:lnTo>
                <a:lnTo>
                  <a:pt x="140965" y="572958"/>
                </a:lnTo>
                <a:lnTo>
                  <a:pt x="135887" y="573371"/>
                </a:lnTo>
                <a:lnTo>
                  <a:pt x="130597" y="573646"/>
                </a:lnTo>
                <a:lnTo>
                  <a:pt x="119638" y="573951"/>
                </a:lnTo>
                <a:lnTo>
                  <a:pt x="114049" y="574032"/>
                </a:lnTo>
                <a:lnTo>
                  <a:pt x="108417" y="573134"/>
                </a:lnTo>
                <a:lnTo>
                  <a:pt x="102759" y="571583"/>
                </a:lnTo>
                <a:lnTo>
                  <a:pt x="97081" y="569596"/>
                </a:lnTo>
                <a:lnTo>
                  <a:pt x="91391" y="567320"/>
                </a:lnTo>
                <a:lnTo>
                  <a:pt x="85692" y="564849"/>
                </a:lnTo>
                <a:lnTo>
                  <a:pt x="79988" y="562249"/>
                </a:lnTo>
                <a:lnTo>
                  <a:pt x="75233" y="559564"/>
                </a:lnTo>
                <a:lnTo>
                  <a:pt x="67410" y="554040"/>
                </a:lnTo>
                <a:lnTo>
                  <a:pt x="60758" y="545870"/>
                </a:lnTo>
                <a:lnTo>
                  <a:pt x="54626" y="536842"/>
                </a:lnTo>
                <a:lnTo>
                  <a:pt x="46772" y="526404"/>
                </a:lnTo>
                <a:lnTo>
                  <a:pt x="42863" y="5141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53"/>
          <p:cNvSpPr/>
          <p:nvPr/>
        </p:nvSpPr>
        <p:spPr>
          <a:xfrm>
            <a:off x="6852284" y="3780472"/>
            <a:ext cx="120017" cy="505779"/>
          </a:xfrm>
          <a:custGeom>
            <a:avLst/>
            <a:gdLst/>
            <a:ahLst/>
            <a:cxnLst/>
            <a:rect l="0" t="0" r="0" b="0"/>
            <a:pathLst>
              <a:path w="120017" h="505779">
                <a:moveTo>
                  <a:pt x="0" y="0"/>
                </a:moveTo>
                <a:lnTo>
                  <a:pt x="0" y="27781"/>
                </a:lnTo>
                <a:lnTo>
                  <a:pt x="2541" y="39017"/>
                </a:lnTo>
                <a:lnTo>
                  <a:pt x="5892" y="52583"/>
                </a:lnTo>
                <a:lnTo>
                  <a:pt x="7381" y="64963"/>
                </a:lnTo>
                <a:lnTo>
                  <a:pt x="10583" y="79355"/>
                </a:lnTo>
                <a:lnTo>
                  <a:pt x="12771" y="87193"/>
                </a:lnTo>
                <a:lnTo>
                  <a:pt x="14229" y="95277"/>
                </a:lnTo>
                <a:lnTo>
                  <a:pt x="15201" y="103523"/>
                </a:lnTo>
                <a:lnTo>
                  <a:pt x="15850" y="111878"/>
                </a:lnTo>
                <a:lnTo>
                  <a:pt x="17234" y="120305"/>
                </a:lnTo>
                <a:lnTo>
                  <a:pt x="19110" y="128781"/>
                </a:lnTo>
                <a:lnTo>
                  <a:pt x="21312" y="137289"/>
                </a:lnTo>
                <a:lnTo>
                  <a:pt x="23734" y="145818"/>
                </a:lnTo>
                <a:lnTo>
                  <a:pt x="28964" y="162916"/>
                </a:lnTo>
                <a:lnTo>
                  <a:pt x="54302" y="240031"/>
                </a:lnTo>
                <a:lnTo>
                  <a:pt x="56205" y="249556"/>
                </a:lnTo>
                <a:lnTo>
                  <a:pt x="57473" y="259716"/>
                </a:lnTo>
                <a:lnTo>
                  <a:pt x="58318" y="270298"/>
                </a:lnTo>
                <a:lnTo>
                  <a:pt x="59834" y="280211"/>
                </a:lnTo>
                <a:lnTo>
                  <a:pt x="61797" y="289678"/>
                </a:lnTo>
                <a:lnTo>
                  <a:pt x="71791" y="329953"/>
                </a:lnTo>
                <a:lnTo>
                  <a:pt x="73579" y="339984"/>
                </a:lnTo>
                <a:lnTo>
                  <a:pt x="74770" y="349528"/>
                </a:lnTo>
                <a:lnTo>
                  <a:pt x="75565" y="358749"/>
                </a:lnTo>
                <a:lnTo>
                  <a:pt x="77046" y="367753"/>
                </a:lnTo>
                <a:lnTo>
                  <a:pt x="78987" y="376614"/>
                </a:lnTo>
                <a:lnTo>
                  <a:pt x="81233" y="385379"/>
                </a:lnTo>
                <a:lnTo>
                  <a:pt x="82731" y="394079"/>
                </a:lnTo>
                <a:lnTo>
                  <a:pt x="83729" y="402737"/>
                </a:lnTo>
                <a:lnTo>
                  <a:pt x="84395" y="411366"/>
                </a:lnTo>
                <a:lnTo>
                  <a:pt x="87674" y="426035"/>
                </a:lnTo>
                <a:lnTo>
                  <a:pt x="89882" y="432613"/>
                </a:lnTo>
                <a:lnTo>
                  <a:pt x="92306" y="438904"/>
                </a:lnTo>
                <a:lnTo>
                  <a:pt x="94876" y="445003"/>
                </a:lnTo>
                <a:lnTo>
                  <a:pt x="97540" y="450973"/>
                </a:lnTo>
                <a:lnTo>
                  <a:pt x="100502" y="462688"/>
                </a:lnTo>
                <a:lnTo>
                  <a:pt x="102770" y="474244"/>
                </a:lnTo>
                <a:lnTo>
                  <a:pt x="104709" y="479993"/>
                </a:lnTo>
                <a:lnTo>
                  <a:pt x="110113" y="493805"/>
                </a:lnTo>
                <a:lnTo>
                  <a:pt x="113392" y="498234"/>
                </a:lnTo>
                <a:lnTo>
                  <a:pt x="120016" y="505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54"/>
          <p:cNvSpPr/>
          <p:nvPr/>
        </p:nvSpPr>
        <p:spPr>
          <a:xfrm>
            <a:off x="6757987" y="3763469"/>
            <a:ext cx="324297" cy="179840"/>
          </a:xfrm>
          <a:custGeom>
            <a:avLst/>
            <a:gdLst/>
            <a:ahLst/>
            <a:cxnLst/>
            <a:rect l="0" t="0" r="0" b="0"/>
            <a:pathLst>
              <a:path w="324297" h="179840">
                <a:moveTo>
                  <a:pt x="0" y="85583"/>
                </a:moveTo>
                <a:lnTo>
                  <a:pt x="0" y="65088"/>
                </a:lnTo>
                <a:lnTo>
                  <a:pt x="953" y="62395"/>
                </a:lnTo>
                <a:lnTo>
                  <a:pt x="4551" y="56862"/>
                </a:lnTo>
                <a:lnTo>
                  <a:pt x="7796" y="54053"/>
                </a:lnTo>
                <a:lnTo>
                  <a:pt x="11865" y="51228"/>
                </a:lnTo>
                <a:lnTo>
                  <a:pt x="16483" y="48392"/>
                </a:lnTo>
                <a:lnTo>
                  <a:pt x="21466" y="45550"/>
                </a:lnTo>
                <a:lnTo>
                  <a:pt x="32083" y="39850"/>
                </a:lnTo>
                <a:lnTo>
                  <a:pt x="38534" y="36044"/>
                </a:lnTo>
                <a:lnTo>
                  <a:pt x="53322" y="26736"/>
                </a:lnTo>
                <a:lnTo>
                  <a:pt x="61264" y="23492"/>
                </a:lnTo>
                <a:lnTo>
                  <a:pt x="69418" y="21329"/>
                </a:lnTo>
                <a:lnTo>
                  <a:pt x="77712" y="19887"/>
                </a:lnTo>
                <a:lnTo>
                  <a:pt x="87050" y="17973"/>
                </a:lnTo>
                <a:lnTo>
                  <a:pt x="107586" y="13307"/>
                </a:lnTo>
                <a:lnTo>
                  <a:pt x="117445" y="10729"/>
                </a:lnTo>
                <a:lnTo>
                  <a:pt x="126874" y="8058"/>
                </a:lnTo>
                <a:lnTo>
                  <a:pt x="136017" y="5325"/>
                </a:lnTo>
                <a:lnTo>
                  <a:pt x="145924" y="3503"/>
                </a:lnTo>
                <a:lnTo>
                  <a:pt x="156337" y="2287"/>
                </a:lnTo>
                <a:lnTo>
                  <a:pt x="167090" y="1478"/>
                </a:lnTo>
                <a:lnTo>
                  <a:pt x="177116" y="938"/>
                </a:lnTo>
                <a:lnTo>
                  <a:pt x="195876" y="338"/>
                </a:lnTo>
                <a:lnTo>
                  <a:pt x="217952" y="0"/>
                </a:lnTo>
                <a:lnTo>
                  <a:pt x="225311" y="905"/>
                </a:lnTo>
                <a:lnTo>
                  <a:pt x="233075" y="2461"/>
                </a:lnTo>
                <a:lnTo>
                  <a:pt x="241109" y="4451"/>
                </a:lnTo>
                <a:lnTo>
                  <a:pt x="248369" y="6730"/>
                </a:lnTo>
                <a:lnTo>
                  <a:pt x="255115" y="9202"/>
                </a:lnTo>
                <a:lnTo>
                  <a:pt x="261517" y="11802"/>
                </a:lnTo>
                <a:lnTo>
                  <a:pt x="267689" y="14488"/>
                </a:lnTo>
                <a:lnTo>
                  <a:pt x="279628" y="20013"/>
                </a:lnTo>
                <a:lnTo>
                  <a:pt x="284527" y="22820"/>
                </a:lnTo>
                <a:lnTo>
                  <a:pt x="288744" y="25643"/>
                </a:lnTo>
                <a:lnTo>
                  <a:pt x="292509" y="28478"/>
                </a:lnTo>
                <a:lnTo>
                  <a:pt x="296923" y="31321"/>
                </a:lnTo>
                <a:lnTo>
                  <a:pt x="301772" y="34168"/>
                </a:lnTo>
                <a:lnTo>
                  <a:pt x="306908" y="37019"/>
                </a:lnTo>
                <a:lnTo>
                  <a:pt x="310333" y="40824"/>
                </a:lnTo>
                <a:lnTo>
                  <a:pt x="312617" y="45267"/>
                </a:lnTo>
                <a:lnTo>
                  <a:pt x="314138" y="50133"/>
                </a:lnTo>
                <a:lnTo>
                  <a:pt x="316106" y="55282"/>
                </a:lnTo>
                <a:lnTo>
                  <a:pt x="318370" y="60620"/>
                </a:lnTo>
                <a:lnTo>
                  <a:pt x="320832" y="66084"/>
                </a:lnTo>
                <a:lnTo>
                  <a:pt x="322473" y="71631"/>
                </a:lnTo>
                <a:lnTo>
                  <a:pt x="323567" y="77234"/>
                </a:lnTo>
                <a:lnTo>
                  <a:pt x="324296" y="82875"/>
                </a:lnTo>
                <a:lnTo>
                  <a:pt x="323830" y="87588"/>
                </a:lnTo>
                <a:lnTo>
                  <a:pt x="322566" y="91682"/>
                </a:lnTo>
                <a:lnTo>
                  <a:pt x="320772" y="95364"/>
                </a:lnTo>
                <a:lnTo>
                  <a:pt x="317671" y="99724"/>
                </a:lnTo>
                <a:lnTo>
                  <a:pt x="313698" y="104535"/>
                </a:lnTo>
                <a:lnTo>
                  <a:pt x="309145" y="109648"/>
                </a:lnTo>
                <a:lnTo>
                  <a:pt x="305157" y="114961"/>
                </a:lnTo>
                <a:lnTo>
                  <a:pt x="301545" y="120409"/>
                </a:lnTo>
                <a:lnTo>
                  <a:pt x="298186" y="125945"/>
                </a:lnTo>
                <a:lnTo>
                  <a:pt x="293088" y="130589"/>
                </a:lnTo>
                <a:lnTo>
                  <a:pt x="286832" y="134637"/>
                </a:lnTo>
                <a:lnTo>
                  <a:pt x="279804" y="138288"/>
                </a:lnTo>
                <a:lnTo>
                  <a:pt x="274165" y="142627"/>
                </a:lnTo>
                <a:lnTo>
                  <a:pt x="269455" y="147425"/>
                </a:lnTo>
                <a:lnTo>
                  <a:pt x="265362" y="152529"/>
                </a:lnTo>
                <a:lnTo>
                  <a:pt x="260727" y="155931"/>
                </a:lnTo>
                <a:lnTo>
                  <a:pt x="255733" y="158199"/>
                </a:lnTo>
                <a:lnTo>
                  <a:pt x="250499" y="159711"/>
                </a:lnTo>
                <a:lnTo>
                  <a:pt x="229479" y="166390"/>
                </a:lnTo>
                <a:lnTo>
                  <a:pt x="223472" y="168982"/>
                </a:lnTo>
                <a:lnTo>
                  <a:pt x="214255" y="174402"/>
                </a:lnTo>
                <a:lnTo>
                  <a:pt x="204445" y="177446"/>
                </a:lnTo>
                <a:lnTo>
                  <a:pt x="199161" y="178257"/>
                </a:lnTo>
                <a:lnTo>
                  <a:pt x="193734" y="178798"/>
                </a:lnTo>
                <a:lnTo>
                  <a:pt x="188211" y="179159"/>
                </a:lnTo>
                <a:lnTo>
                  <a:pt x="177947" y="179560"/>
                </a:lnTo>
                <a:lnTo>
                  <a:pt x="166813" y="179786"/>
                </a:lnTo>
                <a:lnTo>
                  <a:pt x="160500" y="179839"/>
                </a:lnTo>
                <a:lnTo>
                  <a:pt x="157482" y="178900"/>
                </a:lnTo>
                <a:lnTo>
                  <a:pt x="148685" y="173981"/>
                </a:lnTo>
                <a:lnTo>
                  <a:pt x="142917" y="172496"/>
                </a:lnTo>
                <a:lnTo>
                  <a:pt x="134315" y="171660"/>
                </a:lnTo>
                <a:lnTo>
                  <a:pt x="132406" y="170590"/>
                </a:lnTo>
                <a:lnTo>
                  <a:pt x="131133" y="168925"/>
                </a:lnTo>
                <a:lnTo>
                  <a:pt x="129091" y="163958"/>
                </a:lnTo>
                <a:lnTo>
                  <a:pt x="128736" y="158547"/>
                </a:lnTo>
                <a:lnTo>
                  <a:pt x="128588" y="1541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255"/>
          <p:cNvSpPr/>
          <p:nvPr/>
        </p:nvSpPr>
        <p:spPr>
          <a:xfrm>
            <a:off x="7179383" y="3720465"/>
            <a:ext cx="228273" cy="196739"/>
          </a:xfrm>
          <a:custGeom>
            <a:avLst/>
            <a:gdLst/>
            <a:ahLst/>
            <a:cxnLst/>
            <a:rect l="0" t="0" r="0" b="0"/>
            <a:pathLst>
              <a:path w="228273" h="196739">
                <a:moveTo>
                  <a:pt x="92954" y="8572"/>
                </a:moveTo>
                <a:lnTo>
                  <a:pt x="92954" y="352"/>
                </a:lnTo>
                <a:lnTo>
                  <a:pt x="88403" y="104"/>
                </a:lnTo>
                <a:lnTo>
                  <a:pt x="86110" y="1022"/>
                </a:lnTo>
                <a:lnTo>
                  <a:pt x="81022" y="4582"/>
                </a:lnTo>
                <a:lnTo>
                  <a:pt x="75586" y="9339"/>
                </a:lnTo>
                <a:lnTo>
                  <a:pt x="72803" y="11940"/>
                </a:lnTo>
                <a:lnTo>
                  <a:pt x="69995" y="15580"/>
                </a:lnTo>
                <a:lnTo>
                  <a:pt x="67170" y="19912"/>
                </a:lnTo>
                <a:lnTo>
                  <a:pt x="64336" y="24704"/>
                </a:lnTo>
                <a:lnTo>
                  <a:pt x="61492" y="28852"/>
                </a:lnTo>
                <a:lnTo>
                  <a:pt x="58644" y="32569"/>
                </a:lnTo>
                <a:lnTo>
                  <a:pt x="55793" y="36000"/>
                </a:lnTo>
                <a:lnTo>
                  <a:pt x="51988" y="40193"/>
                </a:lnTo>
                <a:lnTo>
                  <a:pt x="42680" y="49931"/>
                </a:lnTo>
                <a:lnTo>
                  <a:pt x="31279" y="61572"/>
                </a:lnTo>
                <a:lnTo>
                  <a:pt x="28025" y="65813"/>
                </a:lnTo>
                <a:lnTo>
                  <a:pt x="24904" y="70545"/>
                </a:lnTo>
                <a:lnTo>
                  <a:pt x="21869" y="75605"/>
                </a:lnTo>
                <a:lnTo>
                  <a:pt x="18894" y="80883"/>
                </a:lnTo>
                <a:lnTo>
                  <a:pt x="13049" y="91828"/>
                </a:lnTo>
                <a:lnTo>
                  <a:pt x="11109" y="97413"/>
                </a:lnTo>
                <a:lnTo>
                  <a:pt x="9816" y="103042"/>
                </a:lnTo>
                <a:lnTo>
                  <a:pt x="8954" y="108700"/>
                </a:lnTo>
                <a:lnTo>
                  <a:pt x="7426" y="114376"/>
                </a:lnTo>
                <a:lnTo>
                  <a:pt x="5455" y="120066"/>
                </a:lnTo>
                <a:lnTo>
                  <a:pt x="3189" y="125764"/>
                </a:lnTo>
                <a:lnTo>
                  <a:pt x="1678" y="131468"/>
                </a:lnTo>
                <a:lnTo>
                  <a:pt x="671" y="137175"/>
                </a:lnTo>
                <a:lnTo>
                  <a:pt x="0" y="142885"/>
                </a:lnTo>
                <a:lnTo>
                  <a:pt x="505" y="147644"/>
                </a:lnTo>
                <a:lnTo>
                  <a:pt x="1794" y="151769"/>
                </a:lnTo>
                <a:lnTo>
                  <a:pt x="3606" y="155472"/>
                </a:lnTo>
                <a:lnTo>
                  <a:pt x="4814" y="158893"/>
                </a:lnTo>
                <a:lnTo>
                  <a:pt x="5618" y="162126"/>
                </a:lnTo>
                <a:lnTo>
                  <a:pt x="6156" y="165234"/>
                </a:lnTo>
                <a:lnTo>
                  <a:pt x="7466" y="169211"/>
                </a:lnTo>
                <a:lnTo>
                  <a:pt x="9292" y="173767"/>
                </a:lnTo>
                <a:lnTo>
                  <a:pt x="11462" y="178710"/>
                </a:lnTo>
                <a:lnTo>
                  <a:pt x="13861" y="182004"/>
                </a:lnTo>
                <a:lnTo>
                  <a:pt x="16413" y="184201"/>
                </a:lnTo>
                <a:lnTo>
                  <a:pt x="21789" y="187594"/>
                </a:lnTo>
                <a:lnTo>
                  <a:pt x="27353" y="192278"/>
                </a:lnTo>
                <a:lnTo>
                  <a:pt x="31122" y="193908"/>
                </a:lnTo>
                <a:lnTo>
                  <a:pt x="35540" y="194994"/>
                </a:lnTo>
                <a:lnTo>
                  <a:pt x="40391" y="195719"/>
                </a:lnTo>
                <a:lnTo>
                  <a:pt x="45530" y="196202"/>
                </a:lnTo>
                <a:lnTo>
                  <a:pt x="50860" y="196523"/>
                </a:lnTo>
                <a:lnTo>
                  <a:pt x="56319" y="196738"/>
                </a:lnTo>
                <a:lnTo>
                  <a:pt x="61863" y="195929"/>
                </a:lnTo>
                <a:lnTo>
                  <a:pt x="67464" y="194436"/>
                </a:lnTo>
                <a:lnTo>
                  <a:pt x="73103" y="192489"/>
                </a:lnTo>
                <a:lnTo>
                  <a:pt x="78768" y="190238"/>
                </a:lnTo>
                <a:lnTo>
                  <a:pt x="84449" y="187785"/>
                </a:lnTo>
                <a:lnTo>
                  <a:pt x="95841" y="182520"/>
                </a:lnTo>
                <a:lnTo>
                  <a:pt x="107255" y="177005"/>
                </a:lnTo>
                <a:lnTo>
                  <a:pt x="113918" y="174201"/>
                </a:lnTo>
                <a:lnTo>
                  <a:pt x="121217" y="171379"/>
                </a:lnTo>
                <a:lnTo>
                  <a:pt x="128942" y="168545"/>
                </a:lnTo>
                <a:lnTo>
                  <a:pt x="135996" y="164750"/>
                </a:lnTo>
                <a:lnTo>
                  <a:pt x="142603" y="160316"/>
                </a:lnTo>
                <a:lnTo>
                  <a:pt x="148913" y="155455"/>
                </a:lnTo>
                <a:lnTo>
                  <a:pt x="155025" y="151261"/>
                </a:lnTo>
                <a:lnTo>
                  <a:pt x="161005" y="147514"/>
                </a:lnTo>
                <a:lnTo>
                  <a:pt x="166896" y="144062"/>
                </a:lnTo>
                <a:lnTo>
                  <a:pt x="172729" y="139856"/>
                </a:lnTo>
                <a:lnTo>
                  <a:pt x="178522" y="135148"/>
                </a:lnTo>
                <a:lnTo>
                  <a:pt x="184289" y="130103"/>
                </a:lnTo>
                <a:lnTo>
                  <a:pt x="190040" y="124835"/>
                </a:lnTo>
                <a:lnTo>
                  <a:pt x="201509" y="113902"/>
                </a:lnTo>
                <a:lnTo>
                  <a:pt x="206281" y="108320"/>
                </a:lnTo>
                <a:lnTo>
                  <a:pt x="210415" y="102693"/>
                </a:lnTo>
                <a:lnTo>
                  <a:pt x="214124" y="97037"/>
                </a:lnTo>
                <a:lnTo>
                  <a:pt x="217549" y="92313"/>
                </a:lnTo>
                <a:lnTo>
                  <a:pt x="220785" y="88212"/>
                </a:lnTo>
                <a:lnTo>
                  <a:pt x="223895" y="84526"/>
                </a:lnTo>
                <a:lnTo>
                  <a:pt x="225968" y="81115"/>
                </a:lnTo>
                <a:lnTo>
                  <a:pt x="227350" y="77889"/>
                </a:lnTo>
                <a:lnTo>
                  <a:pt x="228272" y="74786"/>
                </a:lnTo>
                <a:lnTo>
                  <a:pt x="227933" y="71765"/>
                </a:lnTo>
                <a:lnTo>
                  <a:pt x="226755" y="68798"/>
                </a:lnTo>
                <a:lnTo>
                  <a:pt x="225017" y="65868"/>
                </a:lnTo>
                <a:lnTo>
                  <a:pt x="223859" y="62009"/>
                </a:lnTo>
                <a:lnTo>
                  <a:pt x="223086" y="57532"/>
                </a:lnTo>
                <a:lnTo>
                  <a:pt x="222572" y="52642"/>
                </a:lnTo>
                <a:lnTo>
                  <a:pt x="220324" y="49382"/>
                </a:lnTo>
                <a:lnTo>
                  <a:pt x="216919" y="47209"/>
                </a:lnTo>
                <a:lnTo>
                  <a:pt x="212745" y="45760"/>
                </a:lnTo>
                <a:lnTo>
                  <a:pt x="209010" y="43842"/>
                </a:lnTo>
                <a:lnTo>
                  <a:pt x="198249" y="36591"/>
                </a:lnTo>
                <a:lnTo>
                  <a:pt x="193631" y="33919"/>
                </a:lnTo>
                <a:lnTo>
                  <a:pt x="183420" y="28410"/>
                </a:lnTo>
                <a:lnTo>
                  <a:pt x="172531" y="22787"/>
                </a:lnTo>
                <a:lnTo>
                  <a:pt x="166960" y="20906"/>
                </a:lnTo>
                <a:lnTo>
                  <a:pt x="161341" y="19652"/>
                </a:lnTo>
                <a:lnTo>
                  <a:pt x="155690" y="18816"/>
                </a:lnTo>
                <a:lnTo>
                  <a:pt x="150971" y="17306"/>
                </a:lnTo>
                <a:lnTo>
                  <a:pt x="146872" y="15348"/>
                </a:lnTo>
                <a:lnTo>
                  <a:pt x="143187" y="13089"/>
                </a:lnTo>
                <a:lnTo>
                  <a:pt x="138825" y="11583"/>
                </a:lnTo>
                <a:lnTo>
                  <a:pt x="134013" y="10580"/>
                </a:lnTo>
                <a:lnTo>
                  <a:pt x="128898" y="9910"/>
                </a:lnTo>
                <a:lnTo>
                  <a:pt x="123585" y="9465"/>
                </a:lnTo>
                <a:lnTo>
                  <a:pt x="118137" y="9167"/>
                </a:lnTo>
                <a:lnTo>
                  <a:pt x="103908" y="8748"/>
                </a:lnTo>
                <a:lnTo>
                  <a:pt x="95117" y="8607"/>
                </a:lnTo>
                <a:lnTo>
                  <a:pt x="91376" y="6047"/>
                </a:lnTo>
                <a:lnTo>
                  <a:pt x="843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56"/>
          <p:cNvSpPr/>
          <p:nvPr/>
        </p:nvSpPr>
        <p:spPr>
          <a:xfrm>
            <a:off x="7486650" y="3540442"/>
            <a:ext cx="111433" cy="437199"/>
          </a:xfrm>
          <a:custGeom>
            <a:avLst/>
            <a:gdLst/>
            <a:ahLst/>
            <a:cxnLst/>
            <a:rect l="0" t="0" r="0" b="0"/>
            <a:pathLst>
              <a:path w="111433" h="437199">
                <a:moveTo>
                  <a:pt x="0" y="0"/>
                </a:moveTo>
                <a:lnTo>
                  <a:pt x="4550" y="4551"/>
                </a:lnTo>
                <a:lnTo>
                  <a:pt x="6844" y="7797"/>
                </a:lnTo>
                <a:lnTo>
                  <a:pt x="9325" y="11865"/>
                </a:lnTo>
                <a:lnTo>
                  <a:pt x="11931" y="16483"/>
                </a:lnTo>
                <a:lnTo>
                  <a:pt x="14622" y="20513"/>
                </a:lnTo>
                <a:lnTo>
                  <a:pt x="17367" y="24153"/>
                </a:lnTo>
                <a:lnTo>
                  <a:pt x="20151" y="27532"/>
                </a:lnTo>
                <a:lnTo>
                  <a:pt x="22959" y="32643"/>
                </a:lnTo>
                <a:lnTo>
                  <a:pt x="25783" y="38907"/>
                </a:lnTo>
                <a:lnTo>
                  <a:pt x="28619" y="45940"/>
                </a:lnTo>
                <a:lnTo>
                  <a:pt x="30508" y="53487"/>
                </a:lnTo>
                <a:lnTo>
                  <a:pt x="31769" y="61376"/>
                </a:lnTo>
                <a:lnTo>
                  <a:pt x="32609" y="69492"/>
                </a:lnTo>
                <a:lnTo>
                  <a:pt x="34121" y="76808"/>
                </a:lnTo>
                <a:lnTo>
                  <a:pt x="36083" y="83590"/>
                </a:lnTo>
                <a:lnTo>
                  <a:pt x="38342" y="90017"/>
                </a:lnTo>
                <a:lnTo>
                  <a:pt x="39849" y="97159"/>
                </a:lnTo>
                <a:lnTo>
                  <a:pt x="40854" y="104778"/>
                </a:lnTo>
                <a:lnTo>
                  <a:pt x="41523" y="112714"/>
                </a:lnTo>
                <a:lnTo>
                  <a:pt x="42922" y="120863"/>
                </a:lnTo>
                <a:lnTo>
                  <a:pt x="44808" y="129153"/>
                </a:lnTo>
                <a:lnTo>
                  <a:pt x="47017" y="137537"/>
                </a:lnTo>
                <a:lnTo>
                  <a:pt x="49441" y="145984"/>
                </a:lnTo>
                <a:lnTo>
                  <a:pt x="54677" y="162989"/>
                </a:lnTo>
                <a:lnTo>
                  <a:pt x="62979" y="188628"/>
                </a:lnTo>
                <a:lnTo>
                  <a:pt x="65798" y="198142"/>
                </a:lnTo>
                <a:lnTo>
                  <a:pt x="74317" y="228783"/>
                </a:lnTo>
                <a:lnTo>
                  <a:pt x="80019" y="247414"/>
                </a:lnTo>
                <a:lnTo>
                  <a:pt x="81921" y="256383"/>
                </a:lnTo>
                <a:lnTo>
                  <a:pt x="83189" y="265219"/>
                </a:lnTo>
                <a:lnTo>
                  <a:pt x="84034" y="273968"/>
                </a:lnTo>
                <a:lnTo>
                  <a:pt x="85550" y="281705"/>
                </a:lnTo>
                <a:lnTo>
                  <a:pt x="87514" y="288769"/>
                </a:lnTo>
                <a:lnTo>
                  <a:pt x="89775" y="295382"/>
                </a:lnTo>
                <a:lnTo>
                  <a:pt x="91282" y="302649"/>
                </a:lnTo>
                <a:lnTo>
                  <a:pt x="92288" y="310351"/>
                </a:lnTo>
                <a:lnTo>
                  <a:pt x="92957" y="318343"/>
                </a:lnTo>
                <a:lnTo>
                  <a:pt x="94357" y="326529"/>
                </a:lnTo>
                <a:lnTo>
                  <a:pt x="96242" y="334843"/>
                </a:lnTo>
                <a:lnTo>
                  <a:pt x="98450" y="343244"/>
                </a:lnTo>
                <a:lnTo>
                  <a:pt x="99924" y="350749"/>
                </a:lnTo>
                <a:lnTo>
                  <a:pt x="101561" y="364169"/>
                </a:lnTo>
                <a:lnTo>
                  <a:pt x="102288" y="376483"/>
                </a:lnTo>
                <a:lnTo>
                  <a:pt x="102482" y="382434"/>
                </a:lnTo>
                <a:lnTo>
                  <a:pt x="103564" y="387353"/>
                </a:lnTo>
                <a:lnTo>
                  <a:pt x="105237" y="391586"/>
                </a:lnTo>
                <a:lnTo>
                  <a:pt x="108684" y="398828"/>
                </a:lnTo>
                <a:lnTo>
                  <a:pt x="110625" y="408260"/>
                </a:lnTo>
                <a:lnTo>
                  <a:pt x="111281" y="419981"/>
                </a:lnTo>
                <a:lnTo>
                  <a:pt x="111432" y="432670"/>
                </a:lnTo>
                <a:lnTo>
                  <a:pt x="110483" y="434179"/>
                </a:lnTo>
                <a:lnTo>
                  <a:pt x="108898" y="435185"/>
                </a:lnTo>
                <a:lnTo>
                  <a:pt x="102869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57"/>
          <p:cNvSpPr/>
          <p:nvPr/>
        </p:nvSpPr>
        <p:spPr>
          <a:xfrm>
            <a:off x="7426654" y="3651897"/>
            <a:ext cx="420041" cy="210568"/>
          </a:xfrm>
          <a:custGeom>
            <a:avLst/>
            <a:gdLst/>
            <a:ahLst/>
            <a:cxnLst/>
            <a:rect l="0" t="0" r="0" b="0"/>
            <a:pathLst>
              <a:path w="420041" h="210568">
                <a:moveTo>
                  <a:pt x="25705" y="171438"/>
                </a:moveTo>
                <a:lnTo>
                  <a:pt x="18325" y="171438"/>
                </a:lnTo>
                <a:lnTo>
                  <a:pt x="17928" y="170485"/>
                </a:lnTo>
                <a:lnTo>
                  <a:pt x="17486" y="166887"/>
                </a:lnTo>
                <a:lnTo>
                  <a:pt x="16416" y="165546"/>
                </a:lnTo>
                <a:lnTo>
                  <a:pt x="14750" y="164652"/>
                </a:lnTo>
                <a:lnTo>
                  <a:pt x="10359" y="163660"/>
                </a:lnTo>
                <a:lnTo>
                  <a:pt x="0" y="162866"/>
                </a:lnTo>
                <a:lnTo>
                  <a:pt x="4542" y="158315"/>
                </a:lnTo>
                <a:lnTo>
                  <a:pt x="6834" y="156974"/>
                </a:lnTo>
                <a:lnTo>
                  <a:pt x="11921" y="155484"/>
                </a:lnTo>
                <a:lnTo>
                  <a:pt x="24691" y="154646"/>
                </a:lnTo>
                <a:lnTo>
                  <a:pt x="35097" y="151909"/>
                </a:lnTo>
                <a:lnTo>
                  <a:pt x="46072" y="148471"/>
                </a:lnTo>
                <a:lnTo>
                  <a:pt x="57300" y="146943"/>
                </a:lnTo>
                <a:lnTo>
                  <a:pt x="63913" y="145583"/>
                </a:lnTo>
                <a:lnTo>
                  <a:pt x="71180" y="143724"/>
                </a:lnTo>
                <a:lnTo>
                  <a:pt x="78882" y="141531"/>
                </a:lnTo>
                <a:lnTo>
                  <a:pt x="95059" y="136556"/>
                </a:lnTo>
                <a:lnTo>
                  <a:pt x="103374" y="133896"/>
                </a:lnTo>
                <a:lnTo>
                  <a:pt x="111775" y="132122"/>
                </a:lnTo>
                <a:lnTo>
                  <a:pt x="120232" y="130940"/>
                </a:lnTo>
                <a:lnTo>
                  <a:pt x="128729" y="130151"/>
                </a:lnTo>
                <a:lnTo>
                  <a:pt x="137250" y="128674"/>
                </a:lnTo>
                <a:lnTo>
                  <a:pt x="145789" y="126736"/>
                </a:lnTo>
                <a:lnTo>
                  <a:pt x="154339" y="124491"/>
                </a:lnTo>
                <a:lnTo>
                  <a:pt x="162896" y="122043"/>
                </a:lnTo>
                <a:lnTo>
                  <a:pt x="180024" y="116782"/>
                </a:lnTo>
                <a:lnTo>
                  <a:pt x="205732" y="108465"/>
                </a:lnTo>
                <a:lnTo>
                  <a:pt x="213351" y="105643"/>
                </a:lnTo>
                <a:lnTo>
                  <a:pt x="220335" y="102810"/>
                </a:lnTo>
                <a:lnTo>
                  <a:pt x="226895" y="99968"/>
                </a:lnTo>
                <a:lnTo>
                  <a:pt x="234128" y="96169"/>
                </a:lnTo>
                <a:lnTo>
                  <a:pt x="241806" y="91731"/>
                </a:lnTo>
                <a:lnTo>
                  <a:pt x="249782" y="86867"/>
                </a:lnTo>
                <a:lnTo>
                  <a:pt x="257005" y="82672"/>
                </a:lnTo>
                <a:lnTo>
                  <a:pt x="270111" y="75471"/>
                </a:lnTo>
                <a:lnTo>
                  <a:pt x="288199" y="66062"/>
                </a:lnTo>
                <a:lnTo>
                  <a:pt x="305623" y="57242"/>
                </a:lnTo>
                <a:lnTo>
                  <a:pt x="314578" y="51469"/>
                </a:lnTo>
                <a:lnTo>
                  <a:pt x="321734" y="45728"/>
                </a:lnTo>
                <a:lnTo>
                  <a:pt x="328088" y="40002"/>
                </a:lnTo>
                <a:lnTo>
                  <a:pt x="334088" y="34282"/>
                </a:lnTo>
                <a:lnTo>
                  <a:pt x="349754" y="18826"/>
                </a:lnTo>
                <a:lnTo>
                  <a:pt x="350323" y="17309"/>
                </a:lnTo>
                <a:lnTo>
                  <a:pt x="350955" y="13083"/>
                </a:lnTo>
                <a:lnTo>
                  <a:pt x="350172" y="10623"/>
                </a:lnTo>
                <a:lnTo>
                  <a:pt x="346760" y="5349"/>
                </a:lnTo>
                <a:lnTo>
                  <a:pt x="344517" y="3562"/>
                </a:lnTo>
                <a:lnTo>
                  <a:pt x="342069" y="2371"/>
                </a:lnTo>
                <a:lnTo>
                  <a:pt x="335848" y="459"/>
                </a:lnTo>
                <a:lnTo>
                  <a:pt x="322835" y="81"/>
                </a:lnTo>
                <a:lnTo>
                  <a:pt x="313210" y="6"/>
                </a:lnTo>
                <a:lnTo>
                  <a:pt x="308815" y="0"/>
                </a:lnTo>
                <a:lnTo>
                  <a:pt x="298852" y="2533"/>
                </a:lnTo>
                <a:lnTo>
                  <a:pt x="289026" y="6834"/>
                </a:lnTo>
                <a:lnTo>
                  <a:pt x="281484" y="11920"/>
                </a:lnTo>
                <a:lnTo>
                  <a:pt x="274958" y="17356"/>
                </a:lnTo>
                <a:lnTo>
                  <a:pt x="271883" y="20139"/>
                </a:lnTo>
                <a:lnTo>
                  <a:pt x="269834" y="23899"/>
                </a:lnTo>
                <a:lnTo>
                  <a:pt x="268468" y="28311"/>
                </a:lnTo>
                <a:lnTo>
                  <a:pt x="267557" y="33157"/>
                </a:lnTo>
                <a:lnTo>
                  <a:pt x="265998" y="37341"/>
                </a:lnTo>
                <a:lnTo>
                  <a:pt x="264006" y="41083"/>
                </a:lnTo>
                <a:lnTo>
                  <a:pt x="261724" y="44529"/>
                </a:lnTo>
                <a:lnTo>
                  <a:pt x="260204" y="48732"/>
                </a:lnTo>
                <a:lnTo>
                  <a:pt x="259190" y="53439"/>
                </a:lnTo>
                <a:lnTo>
                  <a:pt x="258515" y="58481"/>
                </a:lnTo>
                <a:lnTo>
                  <a:pt x="258065" y="63749"/>
                </a:lnTo>
                <a:lnTo>
                  <a:pt x="257764" y="69165"/>
                </a:lnTo>
                <a:lnTo>
                  <a:pt x="257431" y="79311"/>
                </a:lnTo>
                <a:lnTo>
                  <a:pt x="257281" y="86995"/>
                </a:lnTo>
                <a:lnTo>
                  <a:pt x="258194" y="91330"/>
                </a:lnTo>
                <a:lnTo>
                  <a:pt x="259755" y="96125"/>
                </a:lnTo>
                <a:lnTo>
                  <a:pt x="261749" y="101227"/>
                </a:lnTo>
                <a:lnTo>
                  <a:pt x="264030" y="106533"/>
                </a:lnTo>
                <a:lnTo>
                  <a:pt x="269105" y="117508"/>
                </a:lnTo>
                <a:lnTo>
                  <a:pt x="270839" y="123102"/>
                </a:lnTo>
                <a:lnTo>
                  <a:pt x="271996" y="128737"/>
                </a:lnTo>
                <a:lnTo>
                  <a:pt x="272766" y="134398"/>
                </a:lnTo>
                <a:lnTo>
                  <a:pt x="274233" y="139124"/>
                </a:lnTo>
                <a:lnTo>
                  <a:pt x="276163" y="143228"/>
                </a:lnTo>
                <a:lnTo>
                  <a:pt x="278402" y="146916"/>
                </a:lnTo>
                <a:lnTo>
                  <a:pt x="280847" y="151280"/>
                </a:lnTo>
                <a:lnTo>
                  <a:pt x="286105" y="161209"/>
                </a:lnTo>
                <a:lnTo>
                  <a:pt x="288840" y="165571"/>
                </a:lnTo>
                <a:lnTo>
                  <a:pt x="291616" y="169432"/>
                </a:lnTo>
                <a:lnTo>
                  <a:pt x="294419" y="172957"/>
                </a:lnTo>
                <a:lnTo>
                  <a:pt x="300074" y="179416"/>
                </a:lnTo>
                <a:lnTo>
                  <a:pt x="302916" y="182471"/>
                </a:lnTo>
                <a:lnTo>
                  <a:pt x="311152" y="188406"/>
                </a:lnTo>
                <a:lnTo>
                  <a:pt x="320211" y="194219"/>
                </a:lnTo>
                <a:lnTo>
                  <a:pt x="327412" y="199978"/>
                </a:lnTo>
                <a:lnTo>
                  <a:pt x="331618" y="201894"/>
                </a:lnTo>
                <a:lnTo>
                  <a:pt x="341371" y="204024"/>
                </a:lnTo>
                <a:lnTo>
                  <a:pt x="353022" y="205223"/>
                </a:lnTo>
                <a:lnTo>
                  <a:pt x="361997" y="208043"/>
                </a:lnTo>
                <a:lnTo>
                  <a:pt x="367057" y="210129"/>
                </a:lnTo>
                <a:lnTo>
                  <a:pt x="372335" y="210567"/>
                </a:lnTo>
                <a:lnTo>
                  <a:pt x="383281" y="208513"/>
                </a:lnTo>
                <a:lnTo>
                  <a:pt x="395602" y="206553"/>
                </a:lnTo>
                <a:lnTo>
                  <a:pt x="405285" y="205972"/>
                </a:lnTo>
                <a:lnTo>
                  <a:pt x="408299" y="204938"/>
                </a:lnTo>
                <a:lnTo>
                  <a:pt x="411260" y="203296"/>
                </a:lnTo>
                <a:lnTo>
                  <a:pt x="420040" y="1971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58"/>
          <p:cNvSpPr/>
          <p:nvPr/>
        </p:nvSpPr>
        <p:spPr>
          <a:xfrm>
            <a:off x="7872520" y="3669392"/>
            <a:ext cx="299931" cy="239669"/>
          </a:xfrm>
          <a:custGeom>
            <a:avLst/>
            <a:gdLst/>
            <a:ahLst/>
            <a:cxnLst/>
            <a:rect l="0" t="0" r="0" b="0"/>
            <a:pathLst>
              <a:path w="299931" h="239669">
                <a:moveTo>
                  <a:pt x="17037" y="16783"/>
                </a:moveTo>
                <a:lnTo>
                  <a:pt x="254" y="0"/>
                </a:lnTo>
                <a:lnTo>
                  <a:pt x="0" y="4296"/>
                </a:lnTo>
                <a:lnTo>
                  <a:pt x="917" y="5601"/>
                </a:lnTo>
                <a:lnTo>
                  <a:pt x="2480" y="6470"/>
                </a:lnTo>
                <a:lnTo>
                  <a:pt x="4475" y="7050"/>
                </a:lnTo>
                <a:lnTo>
                  <a:pt x="9232" y="10235"/>
                </a:lnTo>
                <a:lnTo>
                  <a:pt x="11833" y="12417"/>
                </a:lnTo>
                <a:lnTo>
                  <a:pt x="13568" y="15778"/>
                </a:lnTo>
                <a:lnTo>
                  <a:pt x="14724" y="19923"/>
                </a:lnTo>
                <a:lnTo>
                  <a:pt x="15496" y="24591"/>
                </a:lnTo>
                <a:lnTo>
                  <a:pt x="16962" y="29608"/>
                </a:lnTo>
                <a:lnTo>
                  <a:pt x="18892" y="34858"/>
                </a:lnTo>
                <a:lnTo>
                  <a:pt x="21131" y="40263"/>
                </a:lnTo>
                <a:lnTo>
                  <a:pt x="22624" y="45771"/>
                </a:lnTo>
                <a:lnTo>
                  <a:pt x="23619" y="51348"/>
                </a:lnTo>
                <a:lnTo>
                  <a:pt x="24283" y="56972"/>
                </a:lnTo>
                <a:lnTo>
                  <a:pt x="25677" y="62625"/>
                </a:lnTo>
                <a:lnTo>
                  <a:pt x="27560" y="68300"/>
                </a:lnTo>
                <a:lnTo>
                  <a:pt x="29767" y="73987"/>
                </a:lnTo>
                <a:lnTo>
                  <a:pt x="32192" y="79684"/>
                </a:lnTo>
                <a:lnTo>
                  <a:pt x="37425" y="91094"/>
                </a:lnTo>
                <a:lnTo>
                  <a:pt x="39202" y="96803"/>
                </a:lnTo>
                <a:lnTo>
                  <a:pt x="40386" y="102515"/>
                </a:lnTo>
                <a:lnTo>
                  <a:pt x="41176" y="108227"/>
                </a:lnTo>
                <a:lnTo>
                  <a:pt x="42654" y="114893"/>
                </a:lnTo>
                <a:lnTo>
                  <a:pt x="44593" y="122195"/>
                </a:lnTo>
                <a:lnTo>
                  <a:pt x="46838" y="129920"/>
                </a:lnTo>
                <a:lnTo>
                  <a:pt x="49287" y="136975"/>
                </a:lnTo>
                <a:lnTo>
                  <a:pt x="51873" y="143583"/>
                </a:lnTo>
                <a:lnTo>
                  <a:pt x="54548" y="149894"/>
                </a:lnTo>
                <a:lnTo>
                  <a:pt x="57285" y="156958"/>
                </a:lnTo>
                <a:lnTo>
                  <a:pt x="62865" y="172428"/>
                </a:lnTo>
                <a:lnTo>
                  <a:pt x="65686" y="178649"/>
                </a:lnTo>
                <a:lnTo>
                  <a:pt x="68520" y="183748"/>
                </a:lnTo>
                <a:lnTo>
                  <a:pt x="71362" y="188101"/>
                </a:lnTo>
                <a:lnTo>
                  <a:pt x="73257" y="192907"/>
                </a:lnTo>
                <a:lnTo>
                  <a:pt x="74519" y="198017"/>
                </a:lnTo>
                <a:lnTo>
                  <a:pt x="75361" y="203328"/>
                </a:lnTo>
                <a:lnTo>
                  <a:pt x="75921" y="207821"/>
                </a:lnTo>
                <a:lnTo>
                  <a:pt x="76297" y="211769"/>
                </a:lnTo>
                <a:lnTo>
                  <a:pt x="76546" y="215354"/>
                </a:lnTo>
                <a:lnTo>
                  <a:pt x="77665" y="218696"/>
                </a:lnTo>
                <a:lnTo>
                  <a:pt x="81448" y="224949"/>
                </a:lnTo>
                <a:lnTo>
                  <a:pt x="83764" y="230904"/>
                </a:lnTo>
                <a:lnTo>
                  <a:pt x="85251" y="237936"/>
                </a:lnTo>
                <a:lnTo>
                  <a:pt x="86325" y="238514"/>
                </a:lnTo>
                <a:lnTo>
                  <a:pt x="92966" y="239515"/>
                </a:lnTo>
                <a:lnTo>
                  <a:pt x="93375" y="238614"/>
                </a:lnTo>
                <a:lnTo>
                  <a:pt x="93827" y="235072"/>
                </a:lnTo>
                <a:lnTo>
                  <a:pt x="92996" y="232794"/>
                </a:lnTo>
                <a:lnTo>
                  <a:pt x="89531" y="227723"/>
                </a:lnTo>
                <a:lnTo>
                  <a:pt x="88227" y="224084"/>
                </a:lnTo>
                <a:lnTo>
                  <a:pt x="87357" y="219754"/>
                </a:lnTo>
                <a:lnTo>
                  <a:pt x="86777" y="214962"/>
                </a:lnTo>
                <a:lnTo>
                  <a:pt x="86391" y="209862"/>
                </a:lnTo>
                <a:lnTo>
                  <a:pt x="86133" y="204557"/>
                </a:lnTo>
                <a:lnTo>
                  <a:pt x="85846" y="193583"/>
                </a:lnTo>
                <a:lnTo>
                  <a:pt x="85618" y="106555"/>
                </a:lnTo>
                <a:lnTo>
                  <a:pt x="86570" y="100444"/>
                </a:lnTo>
                <a:lnTo>
                  <a:pt x="88158" y="94464"/>
                </a:lnTo>
                <a:lnTo>
                  <a:pt x="90168" y="88573"/>
                </a:lnTo>
                <a:lnTo>
                  <a:pt x="92461" y="82740"/>
                </a:lnTo>
                <a:lnTo>
                  <a:pt x="94942" y="76947"/>
                </a:lnTo>
                <a:lnTo>
                  <a:pt x="100239" y="65430"/>
                </a:lnTo>
                <a:lnTo>
                  <a:pt x="105768" y="53961"/>
                </a:lnTo>
                <a:lnTo>
                  <a:pt x="108576" y="49188"/>
                </a:lnTo>
                <a:lnTo>
                  <a:pt x="111401" y="45054"/>
                </a:lnTo>
                <a:lnTo>
                  <a:pt x="117079" y="37920"/>
                </a:lnTo>
                <a:lnTo>
                  <a:pt x="122778" y="31575"/>
                </a:lnTo>
                <a:lnTo>
                  <a:pt x="131026" y="25579"/>
                </a:lnTo>
                <a:lnTo>
                  <a:pt x="140089" y="19740"/>
                </a:lnTo>
                <a:lnTo>
                  <a:pt x="147292" y="13969"/>
                </a:lnTo>
                <a:lnTo>
                  <a:pt x="156208" y="8230"/>
                </a:lnTo>
                <a:lnTo>
                  <a:pt x="161253" y="5366"/>
                </a:lnTo>
                <a:lnTo>
                  <a:pt x="165569" y="4409"/>
                </a:lnTo>
                <a:lnTo>
                  <a:pt x="169398" y="4724"/>
                </a:lnTo>
                <a:lnTo>
                  <a:pt x="177146" y="6661"/>
                </a:lnTo>
                <a:lnTo>
                  <a:pt x="181879" y="7177"/>
                </a:lnTo>
                <a:lnTo>
                  <a:pt x="186938" y="7521"/>
                </a:lnTo>
                <a:lnTo>
                  <a:pt x="192217" y="8704"/>
                </a:lnTo>
                <a:lnTo>
                  <a:pt x="197641" y="10444"/>
                </a:lnTo>
                <a:lnTo>
                  <a:pt x="203163" y="12557"/>
                </a:lnTo>
                <a:lnTo>
                  <a:pt x="211837" y="17444"/>
                </a:lnTo>
                <a:lnTo>
                  <a:pt x="219820" y="23744"/>
                </a:lnTo>
                <a:lnTo>
                  <a:pt x="224615" y="28091"/>
                </a:lnTo>
                <a:lnTo>
                  <a:pt x="229718" y="32894"/>
                </a:lnTo>
                <a:lnTo>
                  <a:pt x="233119" y="37049"/>
                </a:lnTo>
                <a:lnTo>
                  <a:pt x="236898" y="44205"/>
                </a:lnTo>
                <a:lnTo>
                  <a:pt x="241118" y="53100"/>
                </a:lnTo>
                <a:lnTo>
                  <a:pt x="251589" y="74333"/>
                </a:lnTo>
                <a:lnTo>
                  <a:pt x="253415" y="79915"/>
                </a:lnTo>
                <a:lnTo>
                  <a:pt x="254632" y="85541"/>
                </a:lnTo>
                <a:lnTo>
                  <a:pt x="255444" y="91196"/>
                </a:lnTo>
                <a:lnTo>
                  <a:pt x="256938" y="96872"/>
                </a:lnTo>
                <a:lnTo>
                  <a:pt x="258885" y="102561"/>
                </a:lnTo>
                <a:lnTo>
                  <a:pt x="261137" y="108258"/>
                </a:lnTo>
                <a:lnTo>
                  <a:pt x="262638" y="113961"/>
                </a:lnTo>
                <a:lnTo>
                  <a:pt x="263639" y="119668"/>
                </a:lnTo>
                <a:lnTo>
                  <a:pt x="264305" y="125378"/>
                </a:lnTo>
                <a:lnTo>
                  <a:pt x="265704" y="131089"/>
                </a:lnTo>
                <a:lnTo>
                  <a:pt x="267587" y="136802"/>
                </a:lnTo>
                <a:lnTo>
                  <a:pt x="269795" y="142516"/>
                </a:lnTo>
                <a:lnTo>
                  <a:pt x="271268" y="147277"/>
                </a:lnTo>
                <a:lnTo>
                  <a:pt x="272249" y="151404"/>
                </a:lnTo>
                <a:lnTo>
                  <a:pt x="272904" y="155107"/>
                </a:lnTo>
                <a:lnTo>
                  <a:pt x="274292" y="159482"/>
                </a:lnTo>
                <a:lnTo>
                  <a:pt x="276171" y="164303"/>
                </a:lnTo>
                <a:lnTo>
                  <a:pt x="278376" y="169422"/>
                </a:lnTo>
                <a:lnTo>
                  <a:pt x="279845" y="173787"/>
                </a:lnTo>
                <a:lnTo>
                  <a:pt x="281477" y="181178"/>
                </a:lnTo>
                <a:lnTo>
                  <a:pt x="282866" y="185434"/>
                </a:lnTo>
                <a:lnTo>
                  <a:pt x="284744" y="190177"/>
                </a:lnTo>
                <a:lnTo>
                  <a:pt x="286948" y="195244"/>
                </a:lnTo>
                <a:lnTo>
                  <a:pt x="288418" y="199574"/>
                </a:lnTo>
                <a:lnTo>
                  <a:pt x="290050" y="206926"/>
                </a:lnTo>
                <a:lnTo>
                  <a:pt x="293316" y="213368"/>
                </a:lnTo>
                <a:lnTo>
                  <a:pt x="295520" y="216420"/>
                </a:lnTo>
                <a:lnTo>
                  <a:pt x="297971" y="222350"/>
                </a:lnTo>
                <a:lnTo>
                  <a:pt x="299543" y="229368"/>
                </a:lnTo>
                <a:lnTo>
                  <a:pt x="299853" y="236645"/>
                </a:lnTo>
                <a:lnTo>
                  <a:pt x="299930" y="2396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259"/>
          <p:cNvSpPr/>
          <p:nvPr/>
        </p:nvSpPr>
        <p:spPr>
          <a:xfrm>
            <a:off x="8215312" y="3609067"/>
            <a:ext cx="222886" cy="265690"/>
          </a:xfrm>
          <a:custGeom>
            <a:avLst/>
            <a:gdLst/>
            <a:ahLst/>
            <a:cxnLst/>
            <a:rect l="0" t="0" r="0" b="0"/>
            <a:pathLst>
              <a:path w="222886" h="265690">
                <a:moveTo>
                  <a:pt x="0" y="59962"/>
                </a:moveTo>
                <a:lnTo>
                  <a:pt x="0" y="117274"/>
                </a:lnTo>
                <a:lnTo>
                  <a:pt x="953" y="122935"/>
                </a:lnTo>
                <a:lnTo>
                  <a:pt x="2539" y="128614"/>
                </a:lnTo>
                <a:lnTo>
                  <a:pt x="4551" y="134306"/>
                </a:lnTo>
                <a:lnTo>
                  <a:pt x="5892" y="140004"/>
                </a:lnTo>
                <a:lnTo>
                  <a:pt x="6785" y="145709"/>
                </a:lnTo>
                <a:lnTo>
                  <a:pt x="7382" y="151417"/>
                </a:lnTo>
                <a:lnTo>
                  <a:pt x="8730" y="157127"/>
                </a:lnTo>
                <a:lnTo>
                  <a:pt x="10583" y="162839"/>
                </a:lnTo>
                <a:lnTo>
                  <a:pt x="12771" y="168552"/>
                </a:lnTo>
                <a:lnTo>
                  <a:pt x="15182" y="174265"/>
                </a:lnTo>
                <a:lnTo>
                  <a:pt x="17742" y="179980"/>
                </a:lnTo>
                <a:lnTo>
                  <a:pt x="23126" y="191408"/>
                </a:lnTo>
                <a:lnTo>
                  <a:pt x="28693" y="202838"/>
                </a:lnTo>
                <a:lnTo>
                  <a:pt x="31510" y="207600"/>
                </a:lnTo>
                <a:lnTo>
                  <a:pt x="37182" y="215432"/>
                </a:lnTo>
                <a:lnTo>
                  <a:pt x="40029" y="219806"/>
                </a:lnTo>
                <a:lnTo>
                  <a:pt x="42878" y="224628"/>
                </a:lnTo>
                <a:lnTo>
                  <a:pt x="45731" y="229747"/>
                </a:lnTo>
                <a:lnTo>
                  <a:pt x="49537" y="234112"/>
                </a:lnTo>
                <a:lnTo>
                  <a:pt x="53980" y="237975"/>
                </a:lnTo>
                <a:lnTo>
                  <a:pt x="58847" y="241503"/>
                </a:lnTo>
                <a:lnTo>
                  <a:pt x="63997" y="244807"/>
                </a:lnTo>
                <a:lnTo>
                  <a:pt x="69335" y="247962"/>
                </a:lnTo>
                <a:lnTo>
                  <a:pt x="74798" y="251018"/>
                </a:lnTo>
                <a:lnTo>
                  <a:pt x="79393" y="254008"/>
                </a:lnTo>
                <a:lnTo>
                  <a:pt x="83408" y="256954"/>
                </a:lnTo>
                <a:lnTo>
                  <a:pt x="87038" y="259870"/>
                </a:lnTo>
                <a:lnTo>
                  <a:pt x="91363" y="261814"/>
                </a:lnTo>
                <a:lnTo>
                  <a:pt x="96151" y="263110"/>
                </a:lnTo>
                <a:lnTo>
                  <a:pt x="101248" y="263974"/>
                </a:lnTo>
                <a:lnTo>
                  <a:pt x="105599" y="264550"/>
                </a:lnTo>
                <a:lnTo>
                  <a:pt x="109452" y="264934"/>
                </a:lnTo>
                <a:lnTo>
                  <a:pt x="112974" y="265191"/>
                </a:lnTo>
                <a:lnTo>
                  <a:pt x="117225" y="265361"/>
                </a:lnTo>
                <a:lnTo>
                  <a:pt x="131359" y="265601"/>
                </a:lnTo>
                <a:lnTo>
                  <a:pt x="152753" y="265689"/>
                </a:lnTo>
                <a:lnTo>
                  <a:pt x="157081" y="264741"/>
                </a:lnTo>
                <a:lnTo>
                  <a:pt x="160919" y="263157"/>
                </a:lnTo>
                <a:lnTo>
                  <a:pt x="167722" y="258856"/>
                </a:lnTo>
                <a:lnTo>
                  <a:pt x="173920" y="253770"/>
                </a:lnTo>
                <a:lnTo>
                  <a:pt x="179851" y="245794"/>
                </a:lnTo>
                <a:lnTo>
                  <a:pt x="182766" y="241000"/>
                </a:lnTo>
                <a:lnTo>
                  <a:pt x="188544" y="233134"/>
                </a:lnTo>
                <a:lnTo>
                  <a:pt x="194287" y="225510"/>
                </a:lnTo>
                <a:lnTo>
                  <a:pt x="197153" y="220810"/>
                </a:lnTo>
                <a:lnTo>
                  <a:pt x="200015" y="215772"/>
                </a:lnTo>
                <a:lnTo>
                  <a:pt x="201923" y="209555"/>
                </a:lnTo>
                <a:lnTo>
                  <a:pt x="203196" y="202554"/>
                </a:lnTo>
                <a:lnTo>
                  <a:pt x="204044" y="195028"/>
                </a:lnTo>
                <a:lnTo>
                  <a:pt x="205562" y="188107"/>
                </a:lnTo>
                <a:lnTo>
                  <a:pt x="207526" y="181587"/>
                </a:lnTo>
                <a:lnTo>
                  <a:pt x="209789" y="175336"/>
                </a:lnTo>
                <a:lnTo>
                  <a:pt x="211296" y="169263"/>
                </a:lnTo>
                <a:lnTo>
                  <a:pt x="212303" y="163310"/>
                </a:lnTo>
                <a:lnTo>
                  <a:pt x="212972" y="157436"/>
                </a:lnTo>
                <a:lnTo>
                  <a:pt x="214371" y="150662"/>
                </a:lnTo>
                <a:lnTo>
                  <a:pt x="216257" y="143289"/>
                </a:lnTo>
                <a:lnTo>
                  <a:pt x="218466" y="135516"/>
                </a:lnTo>
                <a:lnTo>
                  <a:pt x="219939" y="127477"/>
                </a:lnTo>
                <a:lnTo>
                  <a:pt x="220921" y="119260"/>
                </a:lnTo>
                <a:lnTo>
                  <a:pt x="221576" y="110924"/>
                </a:lnTo>
                <a:lnTo>
                  <a:pt x="222012" y="103462"/>
                </a:lnTo>
                <a:lnTo>
                  <a:pt x="222498" y="90090"/>
                </a:lnTo>
                <a:lnTo>
                  <a:pt x="222809" y="65985"/>
                </a:lnTo>
                <a:lnTo>
                  <a:pt x="222885" y="5820"/>
                </a:lnTo>
                <a:lnTo>
                  <a:pt x="221933" y="3865"/>
                </a:lnTo>
                <a:lnTo>
                  <a:pt x="220345" y="2562"/>
                </a:lnTo>
                <a:lnTo>
                  <a:pt x="214666" y="108"/>
                </a:lnTo>
                <a:lnTo>
                  <a:pt x="209866" y="0"/>
                </a:lnTo>
                <a:lnTo>
                  <a:pt x="208491" y="938"/>
                </a:lnTo>
                <a:lnTo>
                  <a:pt x="207574" y="2515"/>
                </a:lnTo>
                <a:lnTo>
                  <a:pt x="205740" y="85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260"/>
          <p:cNvSpPr/>
          <p:nvPr/>
        </p:nvSpPr>
        <p:spPr>
          <a:xfrm>
            <a:off x="8485031" y="3574732"/>
            <a:ext cx="201754" cy="317170"/>
          </a:xfrm>
          <a:custGeom>
            <a:avLst/>
            <a:gdLst/>
            <a:ahLst/>
            <a:cxnLst/>
            <a:rect l="0" t="0" r="0" b="0"/>
            <a:pathLst>
              <a:path w="201754" h="317170">
                <a:moveTo>
                  <a:pt x="107471" y="0"/>
                </a:moveTo>
                <a:lnTo>
                  <a:pt x="107471" y="7381"/>
                </a:lnTo>
                <a:lnTo>
                  <a:pt x="102920" y="12770"/>
                </a:lnTo>
                <a:lnTo>
                  <a:pt x="98146" y="17741"/>
                </a:lnTo>
                <a:lnTo>
                  <a:pt x="91871" y="24142"/>
                </a:lnTo>
                <a:lnTo>
                  <a:pt x="88473" y="30097"/>
                </a:lnTo>
                <a:lnTo>
                  <a:pt x="86232" y="34352"/>
                </a:lnTo>
                <a:lnTo>
                  <a:pt x="83787" y="37189"/>
                </a:lnTo>
                <a:lnTo>
                  <a:pt x="81205" y="39080"/>
                </a:lnTo>
                <a:lnTo>
                  <a:pt x="78530" y="40341"/>
                </a:lnTo>
                <a:lnTo>
                  <a:pt x="76747" y="42134"/>
                </a:lnTo>
                <a:lnTo>
                  <a:pt x="75558" y="44282"/>
                </a:lnTo>
                <a:lnTo>
                  <a:pt x="74766" y="46666"/>
                </a:lnTo>
                <a:lnTo>
                  <a:pt x="71345" y="51856"/>
                </a:lnTo>
                <a:lnTo>
                  <a:pt x="69100" y="54573"/>
                </a:lnTo>
                <a:lnTo>
                  <a:pt x="67602" y="57337"/>
                </a:lnTo>
                <a:lnTo>
                  <a:pt x="65940" y="62948"/>
                </a:lnTo>
                <a:lnTo>
                  <a:pt x="65003" y="71462"/>
                </a:lnTo>
                <a:lnTo>
                  <a:pt x="64726" y="80017"/>
                </a:lnTo>
                <a:lnTo>
                  <a:pt x="64619" y="97156"/>
                </a:lnTo>
                <a:lnTo>
                  <a:pt x="65568" y="100013"/>
                </a:lnTo>
                <a:lnTo>
                  <a:pt x="70502" y="108585"/>
                </a:lnTo>
                <a:lnTo>
                  <a:pt x="73340" y="117158"/>
                </a:lnTo>
                <a:lnTo>
                  <a:pt x="77379" y="122873"/>
                </a:lnTo>
                <a:lnTo>
                  <a:pt x="79791" y="124778"/>
                </a:lnTo>
                <a:lnTo>
                  <a:pt x="82350" y="126047"/>
                </a:lnTo>
                <a:lnTo>
                  <a:pt x="85009" y="126894"/>
                </a:lnTo>
                <a:lnTo>
                  <a:pt x="88686" y="128411"/>
                </a:lnTo>
                <a:lnTo>
                  <a:pt x="93043" y="130375"/>
                </a:lnTo>
                <a:lnTo>
                  <a:pt x="97852" y="132637"/>
                </a:lnTo>
                <a:lnTo>
                  <a:pt x="102011" y="135097"/>
                </a:lnTo>
                <a:lnTo>
                  <a:pt x="105736" y="137690"/>
                </a:lnTo>
                <a:lnTo>
                  <a:pt x="109173" y="140371"/>
                </a:lnTo>
                <a:lnTo>
                  <a:pt x="112416" y="142158"/>
                </a:lnTo>
                <a:lnTo>
                  <a:pt x="122483" y="145626"/>
                </a:lnTo>
                <a:lnTo>
                  <a:pt x="127004" y="147567"/>
                </a:lnTo>
                <a:lnTo>
                  <a:pt x="131923" y="149813"/>
                </a:lnTo>
                <a:lnTo>
                  <a:pt x="136155" y="152262"/>
                </a:lnTo>
                <a:lnTo>
                  <a:pt x="139929" y="154848"/>
                </a:lnTo>
                <a:lnTo>
                  <a:pt x="143397" y="157525"/>
                </a:lnTo>
                <a:lnTo>
                  <a:pt x="146662" y="159309"/>
                </a:lnTo>
                <a:lnTo>
                  <a:pt x="152830" y="161292"/>
                </a:lnTo>
                <a:lnTo>
                  <a:pt x="158745" y="164713"/>
                </a:lnTo>
                <a:lnTo>
                  <a:pt x="164550" y="169408"/>
                </a:lnTo>
                <a:lnTo>
                  <a:pt x="170305" y="174670"/>
                </a:lnTo>
                <a:lnTo>
                  <a:pt x="174124" y="176454"/>
                </a:lnTo>
                <a:lnTo>
                  <a:pt x="178577" y="177644"/>
                </a:lnTo>
                <a:lnTo>
                  <a:pt x="183450" y="178437"/>
                </a:lnTo>
                <a:lnTo>
                  <a:pt x="187652" y="179918"/>
                </a:lnTo>
                <a:lnTo>
                  <a:pt x="191405" y="181858"/>
                </a:lnTo>
                <a:lnTo>
                  <a:pt x="194859" y="184104"/>
                </a:lnTo>
                <a:lnTo>
                  <a:pt x="197162" y="186553"/>
                </a:lnTo>
                <a:lnTo>
                  <a:pt x="198698" y="189139"/>
                </a:lnTo>
                <a:lnTo>
                  <a:pt x="200404" y="194552"/>
                </a:lnTo>
                <a:lnTo>
                  <a:pt x="201365" y="202954"/>
                </a:lnTo>
                <a:lnTo>
                  <a:pt x="201649" y="211476"/>
                </a:lnTo>
                <a:lnTo>
                  <a:pt x="201753" y="225745"/>
                </a:lnTo>
                <a:lnTo>
                  <a:pt x="200806" y="228602"/>
                </a:lnTo>
                <a:lnTo>
                  <a:pt x="197214" y="234316"/>
                </a:lnTo>
                <a:lnTo>
                  <a:pt x="192442" y="240031"/>
                </a:lnTo>
                <a:lnTo>
                  <a:pt x="186193" y="246698"/>
                </a:lnTo>
                <a:lnTo>
                  <a:pt x="177066" y="256011"/>
                </a:lnTo>
                <a:lnTo>
                  <a:pt x="171966" y="260209"/>
                </a:lnTo>
                <a:lnTo>
                  <a:pt x="166661" y="263960"/>
                </a:lnTo>
                <a:lnTo>
                  <a:pt x="161217" y="267414"/>
                </a:lnTo>
                <a:lnTo>
                  <a:pt x="155685" y="270668"/>
                </a:lnTo>
                <a:lnTo>
                  <a:pt x="150091" y="273791"/>
                </a:lnTo>
                <a:lnTo>
                  <a:pt x="144456" y="276825"/>
                </a:lnTo>
                <a:lnTo>
                  <a:pt x="138796" y="280752"/>
                </a:lnTo>
                <a:lnTo>
                  <a:pt x="133116" y="285276"/>
                </a:lnTo>
                <a:lnTo>
                  <a:pt x="127426" y="290196"/>
                </a:lnTo>
                <a:lnTo>
                  <a:pt x="121727" y="294429"/>
                </a:lnTo>
                <a:lnTo>
                  <a:pt x="116023" y="298204"/>
                </a:lnTo>
                <a:lnTo>
                  <a:pt x="110314" y="301673"/>
                </a:lnTo>
                <a:lnTo>
                  <a:pt x="104604" y="304938"/>
                </a:lnTo>
                <a:lnTo>
                  <a:pt x="93180" y="311106"/>
                </a:lnTo>
                <a:lnTo>
                  <a:pt x="86513" y="313131"/>
                </a:lnTo>
                <a:lnTo>
                  <a:pt x="79212" y="314482"/>
                </a:lnTo>
                <a:lnTo>
                  <a:pt x="71487" y="315382"/>
                </a:lnTo>
                <a:lnTo>
                  <a:pt x="64432" y="315982"/>
                </a:lnTo>
                <a:lnTo>
                  <a:pt x="57823" y="316382"/>
                </a:lnTo>
                <a:lnTo>
                  <a:pt x="46353" y="316827"/>
                </a:lnTo>
                <a:lnTo>
                  <a:pt x="34540" y="317077"/>
                </a:lnTo>
                <a:lnTo>
                  <a:pt x="19068" y="317169"/>
                </a:lnTo>
                <a:lnTo>
                  <a:pt x="16150" y="316221"/>
                </a:lnTo>
                <a:lnTo>
                  <a:pt x="10369" y="312628"/>
                </a:lnTo>
                <a:lnTo>
                  <a:pt x="4788" y="308451"/>
                </a:lnTo>
                <a:lnTo>
                  <a:pt x="557" y="304412"/>
                </a:lnTo>
                <a:lnTo>
                  <a:pt x="0" y="302954"/>
                </a:lnTo>
                <a:lnTo>
                  <a:pt x="582" y="301982"/>
                </a:lnTo>
                <a:lnTo>
                  <a:pt x="1921" y="301334"/>
                </a:lnTo>
                <a:lnTo>
                  <a:pt x="2815" y="299949"/>
                </a:lnTo>
                <a:lnTo>
                  <a:pt x="4601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261"/>
          <p:cNvSpPr/>
          <p:nvPr/>
        </p:nvSpPr>
        <p:spPr>
          <a:xfrm>
            <a:off x="8729694" y="3566554"/>
            <a:ext cx="289976" cy="273774"/>
          </a:xfrm>
          <a:custGeom>
            <a:avLst/>
            <a:gdLst/>
            <a:ahLst/>
            <a:cxnLst/>
            <a:rect l="0" t="0" r="0" b="0"/>
            <a:pathLst>
              <a:path w="289976" h="273774">
                <a:moveTo>
                  <a:pt x="8540" y="111048"/>
                </a:moveTo>
                <a:lnTo>
                  <a:pt x="73" y="111048"/>
                </a:lnTo>
                <a:lnTo>
                  <a:pt x="0" y="115599"/>
                </a:lnTo>
                <a:lnTo>
                  <a:pt x="942" y="116940"/>
                </a:lnTo>
                <a:lnTo>
                  <a:pt x="2522" y="117833"/>
                </a:lnTo>
                <a:lnTo>
                  <a:pt x="7352" y="119268"/>
                </a:lnTo>
                <a:lnTo>
                  <a:pt x="13093" y="119464"/>
                </a:lnTo>
                <a:lnTo>
                  <a:pt x="45618" y="119618"/>
                </a:lnTo>
                <a:lnTo>
                  <a:pt x="50404" y="118666"/>
                </a:lnTo>
                <a:lnTo>
                  <a:pt x="56452" y="117080"/>
                </a:lnTo>
                <a:lnTo>
                  <a:pt x="63342" y="115069"/>
                </a:lnTo>
                <a:lnTo>
                  <a:pt x="69840" y="113729"/>
                </a:lnTo>
                <a:lnTo>
                  <a:pt x="76077" y="112835"/>
                </a:lnTo>
                <a:lnTo>
                  <a:pt x="82141" y="112240"/>
                </a:lnTo>
                <a:lnTo>
                  <a:pt x="88087" y="110890"/>
                </a:lnTo>
                <a:lnTo>
                  <a:pt x="93957" y="109037"/>
                </a:lnTo>
                <a:lnTo>
                  <a:pt x="99775" y="106850"/>
                </a:lnTo>
                <a:lnTo>
                  <a:pt x="108778" y="101880"/>
                </a:lnTo>
                <a:lnTo>
                  <a:pt x="116909" y="96496"/>
                </a:lnTo>
                <a:lnTo>
                  <a:pt x="121744" y="93726"/>
                </a:lnTo>
                <a:lnTo>
                  <a:pt x="132196" y="88110"/>
                </a:lnTo>
                <a:lnTo>
                  <a:pt x="143191" y="82438"/>
                </a:lnTo>
                <a:lnTo>
                  <a:pt x="151888" y="76742"/>
                </a:lnTo>
                <a:lnTo>
                  <a:pt x="158927" y="71036"/>
                </a:lnTo>
                <a:lnTo>
                  <a:pt x="165232" y="65325"/>
                </a:lnTo>
                <a:lnTo>
                  <a:pt x="171209" y="59612"/>
                </a:lnTo>
                <a:lnTo>
                  <a:pt x="177993" y="53897"/>
                </a:lnTo>
                <a:lnTo>
                  <a:pt x="182468" y="51040"/>
                </a:lnTo>
                <a:lnTo>
                  <a:pt x="187357" y="48183"/>
                </a:lnTo>
                <a:lnTo>
                  <a:pt x="190618" y="45325"/>
                </a:lnTo>
                <a:lnTo>
                  <a:pt x="192790" y="42468"/>
                </a:lnTo>
                <a:lnTo>
                  <a:pt x="195204" y="36753"/>
                </a:lnTo>
                <a:lnTo>
                  <a:pt x="196563" y="29133"/>
                </a:lnTo>
                <a:lnTo>
                  <a:pt x="197060" y="21274"/>
                </a:lnTo>
                <a:lnTo>
                  <a:pt x="196133" y="18813"/>
                </a:lnTo>
                <a:lnTo>
                  <a:pt x="190341" y="10561"/>
                </a:lnTo>
                <a:lnTo>
                  <a:pt x="184364" y="4098"/>
                </a:lnTo>
                <a:lnTo>
                  <a:pt x="181954" y="2601"/>
                </a:lnTo>
                <a:lnTo>
                  <a:pt x="176736" y="937"/>
                </a:lnTo>
                <a:lnTo>
                  <a:pt x="168443" y="0"/>
                </a:lnTo>
                <a:lnTo>
                  <a:pt x="160254" y="2321"/>
                </a:lnTo>
                <a:lnTo>
                  <a:pt x="155402" y="4273"/>
                </a:lnTo>
                <a:lnTo>
                  <a:pt x="150263" y="5575"/>
                </a:lnTo>
                <a:lnTo>
                  <a:pt x="144933" y="6443"/>
                </a:lnTo>
                <a:lnTo>
                  <a:pt x="139473" y="7021"/>
                </a:lnTo>
                <a:lnTo>
                  <a:pt x="134881" y="8359"/>
                </a:lnTo>
                <a:lnTo>
                  <a:pt x="127240" y="12386"/>
                </a:lnTo>
                <a:lnTo>
                  <a:pt x="122916" y="14794"/>
                </a:lnTo>
                <a:lnTo>
                  <a:pt x="113032" y="20008"/>
                </a:lnTo>
                <a:lnTo>
                  <a:pt x="96757" y="28299"/>
                </a:lnTo>
                <a:lnTo>
                  <a:pt x="91164" y="32070"/>
                </a:lnTo>
                <a:lnTo>
                  <a:pt x="85529" y="36488"/>
                </a:lnTo>
                <a:lnTo>
                  <a:pt x="79869" y="41339"/>
                </a:lnTo>
                <a:lnTo>
                  <a:pt x="75142" y="46478"/>
                </a:lnTo>
                <a:lnTo>
                  <a:pt x="71040" y="51809"/>
                </a:lnTo>
                <a:lnTo>
                  <a:pt x="67352" y="57268"/>
                </a:lnTo>
                <a:lnTo>
                  <a:pt x="62988" y="62812"/>
                </a:lnTo>
                <a:lnTo>
                  <a:pt x="58174" y="68413"/>
                </a:lnTo>
                <a:lnTo>
                  <a:pt x="53059" y="74052"/>
                </a:lnTo>
                <a:lnTo>
                  <a:pt x="48697" y="79717"/>
                </a:lnTo>
                <a:lnTo>
                  <a:pt x="44837" y="85398"/>
                </a:lnTo>
                <a:lnTo>
                  <a:pt x="41311" y="91090"/>
                </a:lnTo>
                <a:lnTo>
                  <a:pt x="38008" y="96790"/>
                </a:lnTo>
                <a:lnTo>
                  <a:pt x="31797" y="108204"/>
                </a:lnTo>
                <a:lnTo>
                  <a:pt x="28807" y="114867"/>
                </a:lnTo>
                <a:lnTo>
                  <a:pt x="25861" y="122166"/>
                </a:lnTo>
                <a:lnTo>
                  <a:pt x="22945" y="129890"/>
                </a:lnTo>
                <a:lnTo>
                  <a:pt x="21002" y="136945"/>
                </a:lnTo>
                <a:lnTo>
                  <a:pt x="19705" y="143552"/>
                </a:lnTo>
                <a:lnTo>
                  <a:pt x="18842" y="149862"/>
                </a:lnTo>
                <a:lnTo>
                  <a:pt x="18265" y="155974"/>
                </a:lnTo>
                <a:lnTo>
                  <a:pt x="17881" y="161954"/>
                </a:lnTo>
                <a:lnTo>
                  <a:pt x="17455" y="173678"/>
                </a:lnTo>
                <a:lnTo>
                  <a:pt x="17181" y="196727"/>
                </a:lnTo>
                <a:lnTo>
                  <a:pt x="17158" y="202457"/>
                </a:lnTo>
                <a:lnTo>
                  <a:pt x="18096" y="208183"/>
                </a:lnTo>
                <a:lnTo>
                  <a:pt x="19674" y="213904"/>
                </a:lnTo>
                <a:lnTo>
                  <a:pt x="21678" y="219624"/>
                </a:lnTo>
                <a:lnTo>
                  <a:pt x="23967" y="225342"/>
                </a:lnTo>
                <a:lnTo>
                  <a:pt x="26444" y="231059"/>
                </a:lnTo>
                <a:lnTo>
                  <a:pt x="29049" y="236775"/>
                </a:lnTo>
                <a:lnTo>
                  <a:pt x="32691" y="241539"/>
                </a:lnTo>
                <a:lnTo>
                  <a:pt x="37023" y="245667"/>
                </a:lnTo>
                <a:lnTo>
                  <a:pt x="41817" y="249371"/>
                </a:lnTo>
                <a:lnTo>
                  <a:pt x="46917" y="252794"/>
                </a:lnTo>
                <a:lnTo>
                  <a:pt x="52222" y="256028"/>
                </a:lnTo>
                <a:lnTo>
                  <a:pt x="57664" y="259136"/>
                </a:lnTo>
                <a:lnTo>
                  <a:pt x="68791" y="265130"/>
                </a:lnTo>
                <a:lnTo>
                  <a:pt x="74425" y="268062"/>
                </a:lnTo>
                <a:lnTo>
                  <a:pt x="83226" y="271320"/>
                </a:lnTo>
                <a:lnTo>
                  <a:pt x="92217" y="272767"/>
                </a:lnTo>
                <a:lnTo>
                  <a:pt x="98615" y="273153"/>
                </a:lnTo>
                <a:lnTo>
                  <a:pt x="112391" y="273582"/>
                </a:lnTo>
                <a:lnTo>
                  <a:pt x="124863" y="273773"/>
                </a:lnTo>
                <a:lnTo>
                  <a:pt x="131810" y="272871"/>
                </a:lnTo>
                <a:lnTo>
                  <a:pt x="139297" y="271318"/>
                </a:lnTo>
                <a:lnTo>
                  <a:pt x="147147" y="269330"/>
                </a:lnTo>
                <a:lnTo>
                  <a:pt x="154285" y="268004"/>
                </a:lnTo>
                <a:lnTo>
                  <a:pt x="160948" y="267120"/>
                </a:lnTo>
                <a:lnTo>
                  <a:pt x="167296" y="266531"/>
                </a:lnTo>
                <a:lnTo>
                  <a:pt x="174384" y="265186"/>
                </a:lnTo>
                <a:lnTo>
                  <a:pt x="181969" y="263337"/>
                </a:lnTo>
                <a:lnTo>
                  <a:pt x="189881" y="261151"/>
                </a:lnTo>
                <a:lnTo>
                  <a:pt x="197062" y="257789"/>
                </a:lnTo>
                <a:lnTo>
                  <a:pt x="203754" y="253643"/>
                </a:lnTo>
                <a:lnTo>
                  <a:pt x="210120" y="248974"/>
                </a:lnTo>
                <a:lnTo>
                  <a:pt x="216270" y="244909"/>
                </a:lnTo>
                <a:lnTo>
                  <a:pt x="222275" y="241246"/>
                </a:lnTo>
                <a:lnTo>
                  <a:pt x="228183" y="237852"/>
                </a:lnTo>
                <a:lnTo>
                  <a:pt x="239826" y="231540"/>
                </a:lnTo>
                <a:lnTo>
                  <a:pt x="245599" y="228524"/>
                </a:lnTo>
                <a:lnTo>
                  <a:pt x="254552" y="222632"/>
                </a:lnTo>
                <a:lnTo>
                  <a:pt x="262659" y="216839"/>
                </a:lnTo>
                <a:lnTo>
                  <a:pt x="267488" y="213960"/>
                </a:lnTo>
                <a:lnTo>
                  <a:pt x="272613" y="211089"/>
                </a:lnTo>
                <a:lnTo>
                  <a:pt x="276029" y="208222"/>
                </a:lnTo>
                <a:lnTo>
                  <a:pt x="278306" y="205358"/>
                </a:lnTo>
                <a:lnTo>
                  <a:pt x="281789" y="199636"/>
                </a:lnTo>
                <a:lnTo>
                  <a:pt x="288153" y="192012"/>
                </a:lnTo>
                <a:lnTo>
                  <a:pt x="289975" y="189895"/>
                </a:lnTo>
                <a:lnTo>
                  <a:pt x="289508" y="188378"/>
                </a:lnTo>
                <a:lnTo>
                  <a:pt x="283924" y="180969"/>
                </a:lnTo>
                <a:lnTo>
                  <a:pt x="283570" y="181474"/>
                </a:lnTo>
                <a:lnTo>
                  <a:pt x="282861" y="1882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262"/>
          <p:cNvSpPr/>
          <p:nvPr/>
        </p:nvSpPr>
        <p:spPr>
          <a:xfrm>
            <a:off x="2986087" y="3523297"/>
            <a:ext cx="677228" cy="60008"/>
          </a:xfrm>
          <a:custGeom>
            <a:avLst/>
            <a:gdLst/>
            <a:ahLst/>
            <a:cxnLst/>
            <a:rect l="0" t="0" r="0" b="0"/>
            <a:pathLst>
              <a:path w="677228" h="60008">
                <a:moveTo>
                  <a:pt x="0" y="0"/>
                </a:moveTo>
                <a:lnTo>
                  <a:pt x="0" y="8219"/>
                </a:lnTo>
                <a:lnTo>
                  <a:pt x="952" y="9290"/>
                </a:lnTo>
                <a:lnTo>
                  <a:pt x="4551" y="13019"/>
                </a:lnTo>
                <a:lnTo>
                  <a:pt x="6844" y="14394"/>
                </a:lnTo>
                <a:lnTo>
                  <a:pt x="11932" y="15923"/>
                </a:lnTo>
                <a:lnTo>
                  <a:pt x="30755" y="16903"/>
                </a:lnTo>
                <a:lnTo>
                  <a:pt x="45102" y="17038"/>
                </a:lnTo>
                <a:lnTo>
                  <a:pt x="51975" y="18026"/>
                </a:lnTo>
                <a:lnTo>
                  <a:pt x="58463" y="19637"/>
                </a:lnTo>
                <a:lnTo>
                  <a:pt x="64693" y="21664"/>
                </a:lnTo>
                <a:lnTo>
                  <a:pt x="71704" y="23015"/>
                </a:lnTo>
                <a:lnTo>
                  <a:pt x="87113" y="24517"/>
                </a:lnTo>
                <a:lnTo>
                  <a:pt x="103487" y="25184"/>
                </a:lnTo>
                <a:lnTo>
                  <a:pt x="121242" y="26433"/>
                </a:lnTo>
                <a:lnTo>
                  <a:pt x="131310" y="28100"/>
                </a:lnTo>
                <a:lnTo>
                  <a:pt x="141833" y="30163"/>
                </a:lnTo>
                <a:lnTo>
                  <a:pt x="152658" y="31539"/>
                </a:lnTo>
                <a:lnTo>
                  <a:pt x="163684" y="32456"/>
                </a:lnTo>
                <a:lnTo>
                  <a:pt x="174845" y="33067"/>
                </a:lnTo>
                <a:lnTo>
                  <a:pt x="185144" y="34428"/>
                </a:lnTo>
                <a:lnTo>
                  <a:pt x="194867" y="36287"/>
                </a:lnTo>
                <a:lnTo>
                  <a:pt x="204206" y="38479"/>
                </a:lnTo>
                <a:lnTo>
                  <a:pt x="214242" y="39940"/>
                </a:lnTo>
                <a:lnTo>
                  <a:pt x="224743" y="40914"/>
                </a:lnTo>
                <a:lnTo>
                  <a:pt x="235554" y="41564"/>
                </a:lnTo>
                <a:lnTo>
                  <a:pt x="257726" y="42285"/>
                </a:lnTo>
                <a:lnTo>
                  <a:pt x="268972" y="42478"/>
                </a:lnTo>
                <a:lnTo>
                  <a:pt x="279327" y="43558"/>
                </a:lnTo>
                <a:lnTo>
                  <a:pt x="289088" y="45232"/>
                </a:lnTo>
                <a:lnTo>
                  <a:pt x="298453" y="47300"/>
                </a:lnTo>
                <a:lnTo>
                  <a:pt x="308506" y="48678"/>
                </a:lnTo>
                <a:lnTo>
                  <a:pt x="319019" y="49597"/>
                </a:lnTo>
                <a:lnTo>
                  <a:pt x="329836" y="50210"/>
                </a:lnTo>
                <a:lnTo>
                  <a:pt x="352016" y="50891"/>
                </a:lnTo>
                <a:lnTo>
                  <a:pt x="397300" y="51328"/>
                </a:lnTo>
                <a:lnTo>
                  <a:pt x="408694" y="52316"/>
                </a:lnTo>
                <a:lnTo>
                  <a:pt x="420100" y="53927"/>
                </a:lnTo>
                <a:lnTo>
                  <a:pt x="431514" y="55954"/>
                </a:lnTo>
                <a:lnTo>
                  <a:pt x="441981" y="57305"/>
                </a:lnTo>
                <a:lnTo>
                  <a:pt x="461231" y="58806"/>
                </a:lnTo>
                <a:lnTo>
                  <a:pt x="481852" y="59474"/>
                </a:lnTo>
                <a:lnTo>
                  <a:pt x="539472" y="59961"/>
                </a:lnTo>
                <a:lnTo>
                  <a:pt x="677227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263"/>
          <p:cNvSpPr/>
          <p:nvPr/>
        </p:nvSpPr>
        <p:spPr>
          <a:xfrm>
            <a:off x="4554854" y="3566160"/>
            <a:ext cx="539913" cy="42863"/>
          </a:xfrm>
          <a:custGeom>
            <a:avLst/>
            <a:gdLst/>
            <a:ahLst/>
            <a:cxnLst/>
            <a:rect l="0" t="0" r="0" b="0"/>
            <a:pathLst>
              <a:path w="539913" h="42863">
                <a:moveTo>
                  <a:pt x="0" y="0"/>
                </a:moveTo>
                <a:lnTo>
                  <a:pt x="33170" y="0"/>
                </a:lnTo>
                <a:lnTo>
                  <a:pt x="39258" y="952"/>
                </a:lnTo>
                <a:lnTo>
                  <a:pt x="46175" y="2540"/>
                </a:lnTo>
                <a:lnTo>
                  <a:pt x="53644" y="4551"/>
                </a:lnTo>
                <a:lnTo>
                  <a:pt x="61480" y="5891"/>
                </a:lnTo>
                <a:lnTo>
                  <a:pt x="69562" y="6785"/>
                </a:lnTo>
                <a:lnTo>
                  <a:pt x="85209" y="7778"/>
                </a:lnTo>
                <a:lnTo>
                  <a:pt x="98513" y="8219"/>
                </a:lnTo>
                <a:lnTo>
                  <a:pt x="125815" y="8467"/>
                </a:lnTo>
                <a:lnTo>
                  <a:pt x="135312" y="9455"/>
                </a:lnTo>
                <a:lnTo>
                  <a:pt x="144501" y="11065"/>
                </a:lnTo>
                <a:lnTo>
                  <a:pt x="153484" y="13092"/>
                </a:lnTo>
                <a:lnTo>
                  <a:pt x="162331" y="14443"/>
                </a:lnTo>
                <a:lnTo>
                  <a:pt x="171085" y="15343"/>
                </a:lnTo>
                <a:lnTo>
                  <a:pt x="179780" y="15944"/>
                </a:lnTo>
                <a:lnTo>
                  <a:pt x="189385" y="16344"/>
                </a:lnTo>
                <a:lnTo>
                  <a:pt x="210219" y="16789"/>
                </a:lnTo>
                <a:lnTo>
                  <a:pt x="284701" y="17113"/>
                </a:lnTo>
                <a:lnTo>
                  <a:pt x="296481" y="16171"/>
                </a:lnTo>
                <a:lnTo>
                  <a:pt x="308144" y="14591"/>
                </a:lnTo>
                <a:lnTo>
                  <a:pt x="319729" y="12585"/>
                </a:lnTo>
                <a:lnTo>
                  <a:pt x="331264" y="11247"/>
                </a:lnTo>
                <a:lnTo>
                  <a:pt x="342762" y="10355"/>
                </a:lnTo>
                <a:lnTo>
                  <a:pt x="354238" y="9761"/>
                </a:lnTo>
                <a:lnTo>
                  <a:pt x="377149" y="9100"/>
                </a:lnTo>
                <a:lnTo>
                  <a:pt x="449818" y="8603"/>
                </a:lnTo>
                <a:lnTo>
                  <a:pt x="524847" y="8572"/>
                </a:lnTo>
                <a:lnTo>
                  <a:pt x="528015" y="9525"/>
                </a:lnTo>
                <a:lnTo>
                  <a:pt x="531080" y="11112"/>
                </a:lnTo>
                <a:lnTo>
                  <a:pt x="539542" y="16792"/>
                </a:lnTo>
                <a:lnTo>
                  <a:pt x="539717" y="17862"/>
                </a:lnTo>
                <a:lnTo>
                  <a:pt x="539834" y="19528"/>
                </a:lnTo>
                <a:lnTo>
                  <a:pt x="539912" y="21591"/>
                </a:lnTo>
                <a:lnTo>
                  <a:pt x="539012" y="23919"/>
                </a:lnTo>
                <a:lnTo>
                  <a:pt x="537459" y="26423"/>
                </a:lnTo>
                <a:lnTo>
                  <a:pt x="535471" y="29045"/>
                </a:lnTo>
                <a:lnTo>
                  <a:pt x="533193" y="31746"/>
                </a:lnTo>
                <a:lnTo>
                  <a:pt x="530723" y="34499"/>
                </a:lnTo>
                <a:lnTo>
                  <a:pt x="522923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264"/>
          <p:cNvSpPr/>
          <p:nvPr/>
        </p:nvSpPr>
        <p:spPr>
          <a:xfrm>
            <a:off x="2806170" y="3643343"/>
            <a:ext cx="368513" cy="299880"/>
          </a:xfrm>
          <a:custGeom>
            <a:avLst/>
            <a:gdLst/>
            <a:ahLst/>
            <a:cxnLst/>
            <a:rect l="0" t="0" r="0" b="0"/>
            <a:pathLst>
              <a:path w="368513" h="299880">
                <a:moveTo>
                  <a:pt x="17039" y="8542"/>
                </a:moveTo>
                <a:lnTo>
                  <a:pt x="9659" y="8542"/>
                </a:lnTo>
                <a:lnTo>
                  <a:pt x="9262" y="7589"/>
                </a:lnTo>
                <a:lnTo>
                  <a:pt x="8572" y="1161"/>
                </a:lnTo>
                <a:lnTo>
                  <a:pt x="7584" y="764"/>
                </a:lnTo>
                <a:lnTo>
                  <a:pt x="250" y="0"/>
                </a:lnTo>
                <a:lnTo>
                  <a:pt x="0" y="4529"/>
                </a:lnTo>
                <a:lnTo>
                  <a:pt x="917" y="6819"/>
                </a:lnTo>
                <a:lnTo>
                  <a:pt x="5807" y="14593"/>
                </a:lnTo>
                <a:lnTo>
                  <a:pt x="7285" y="20121"/>
                </a:lnTo>
                <a:lnTo>
                  <a:pt x="7941" y="28293"/>
                </a:lnTo>
                <a:lnTo>
                  <a:pt x="8233" y="38275"/>
                </a:lnTo>
                <a:lnTo>
                  <a:pt x="8458" y="82882"/>
                </a:lnTo>
                <a:lnTo>
                  <a:pt x="8467" y="172655"/>
                </a:lnTo>
                <a:lnTo>
                  <a:pt x="9419" y="179863"/>
                </a:lnTo>
                <a:lnTo>
                  <a:pt x="11007" y="186574"/>
                </a:lnTo>
                <a:lnTo>
                  <a:pt x="20399" y="215582"/>
                </a:lnTo>
                <a:lnTo>
                  <a:pt x="23089" y="222768"/>
                </a:lnTo>
                <a:lnTo>
                  <a:pt x="25835" y="229464"/>
                </a:lnTo>
                <a:lnTo>
                  <a:pt x="28618" y="235833"/>
                </a:lnTo>
                <a:lnTo>
                  <a:pt x="34251" y="247990"/>
                </a:lnTo>
                <a:lnTo>
                  <a:pt x="37086" y="253899"/>
                </a:lnTo>
                <a:lnTo>
                  <a:pt x="42777" y="263004"/>
                </a:lnTo>
                <a:lnTo>
                  <a:pt x="48481" y="271178"/>
                </a:lnTo>
                <a:lnTo>
                  <a:pt x="51335" y="276025"/>
                </a:lnTo>
                <a:lnTo>
                  <a:pt x="54191" y="281162"/>
                </a:lnTo>
                <a:lnTo>
                  <a:pt x="57999" y="284586"/>
                </a:lnTo>
                <a:lnTo>
                  <a:pt x="62444" y="286869"/>
                </a:lnTo>
                <a:lnTo>
                  <a:pt x="72462" y="290357"/>
                </a:lnTo>
                <a:lnTo>
                  <a:pt x="83264" y="295083"/>
                </a:lnTo>
                <a:lnTo>
                  <a:pt x="94415" y="297818"/>
                </a:lnTo>
                <a:lnTo>
                  <a:pt x="105721" y="299034"/>
                </a:lnTo>
                <a:lnTo>
                  <a:pt x="117096" y="299574"/>
                </a:lnTo>
                <a:lnTo>
                  <a:pt x="134210" y="299879"/>
                </a:lnTo>
                <a:lnTo>
                  <a:pt x="140873" y="298969"/>
                </a:lnTo>
                <a:lnTo>
                  <a:pt x="148173" y="297410"/>
                </a:lnTo>
                <a:lnTo>
                  <a:pt x="155897" y="295418"/>
                </a:lnTo>
                <a:lnTo>
                  <a:pt x="162951" y="293138"/>
                </a:lnTo>
                <a:lnTo>
                  <a:pt x="169559" y="290665"/>
                </a:lnTo>
                <a:lnTo>
                  <a:pt x="175869" y="288064"/>
                </a:lnTo>
                <a:lnTo>
                  <a:pt x="181981" y="285377"/>
                </a:lnTo>
                <a:lnTo>
                  <a:pt x="193852" y="279852"/>
                </a:lnTo>
                <a:lnTo>
                  <a:pt x="199684" y="276093"/>
                </a:lnTo>
                <a:lnTo>
                  <a:pt x="205478" y="271681"/>
                </a:lnTo>
                <a:lnTo>
                  <a:pt x="211245" y="266836"/>
                </a:lnTo>
                <a:lnTo>
                  <a:pt x="216043" y="261700"/>
                </a:lnTo>
                <a:lnTo>
                  <a:pt x="220193" y="256372"/>
                </a:lnTo>
                <a:lnTo>
                  <a:pt x="223913" y="250914"/>
                </a:lnTo>
                <a:lnTo>
                  <a:pt x="230586" y="242310"/>
                </a:lnTo>
                <a:lnTo>
                  <a:pt x="237679" y="234359"/>
                </a:lnTo>
                <a:lnTo>
                  <a:pt x="247181" y="224475"/>
                </a:lnTo>
                <a:lnTo>
                  <a:pt x="250477" y="219172"/>
                </a:lnTo>
                <a:lnTo>
                  <a:pt x="252675" y="213732"/>
                </a:lnTo>
                <a:lnTo>
                  <a:pt x="254140" y="208200"/>
                </a:lnTo>
                <a:lnTo>
                  <a:pt x="256069" y="202607"/>
                </a:lnTo>
                <a:lnTo>
                  <a:pt x="258307" y="196974"/>
                </a:lnTo>
                <a:lnTo>
                  <a:pt x="260752" y="191313"/>
                </a:lnTo>
                <a:lnTo>
                  <a:pt x="263469" y="182483"/>
                </a:lnTo>
                <a:lnTo>
                  <a:pt x="264676" y="174432"/>
                </a:lnTo>
                <a:lnTo>
                  <a:pt x="264998" y="169617"/>
                </a:lnTo>
                <a:lnTo>
                  <a:pt x="265213" y="164503"/>
                </a:lnTo>
                <a:lnTo>
                  <a:pt x="264403" y="160141"/>
                </a:lnTo>
                <a:lnTo>
                  <a:pt x="260964" y="152754"/>
                </a:lnTo>
                <a:lnTo>
                  <a:pt x="256260" y="146296"/>
                </a:lnTo>
                <a:lnTo>
                  <a:pt x="248257" y="137305"/>
                </a:lnTo>
                <a:lnTo>
                  <a:pt x="245480" y="134389"/>
                </a:lnTo>
                <a:lnTo>
                  <a:pt x="241723" y="132445"/>
                </a:lnTo>
                <a:lnTo>
                  <a:pt x="232469" y="130285"/>
                </a:lnTo>
                <a:lnTo>
                  <a:pt x="221100" y="129068"/>
                </a:lnTo>
                <a:lnTo>
                  <a:pt x="211698" y="128708"/>
                </a:lnTo>
                <a:lnTo>
                  <a:pt x="202880" y="128601"/>
                </a:lnTo>
                <a:lnTo>
                  <a:pt x="199988" y="129539"/>
                </a:lnTo>
                <a:lnTo>
                  <a:pt x="191367" y="134457"/>
                </a:lnTo>
                <a:lnTo>
                  <a:pt x="185641" y="135941"/>
                </a:lnTo>
                <a:lnTo>
                  <a:pt x="182781" y="138242"/>
                </a:lnTo>
                <a:lnTo>
                  <a:pt x="177062" y="145879"/>
                </a:lnTo>
                <a:lnTo>
                  <a:pt x="173886" y="153083"/>
                </a:lnTo>
                <a:lnTo>
                  <a:pt x="172474" y="160412"/>
                </a:lnTo>
                <a:lnTo>
                  <a:pt x="172097" y="165034"/>
                </a:lnTo>
                <a:lnTo>
                  <a:pt x="171847" y="170020"/>
                </a:lnTo>
                <a:lnTo>
                  <a:pt x="170726" y="175249"/>
                </a:lnTo>
                <a:lnTo>
                  <a:pt x="169028" y="180640"/>
                </a:lnTo>
                <a:lnTo>
                  <a:pt x="166942" y="186139"/>
                </a:lnTo>
                <a:lnTo>
                  <a:pt x="166505" y="191710"/>
                </a:lnTo>
                <a:lnTo>
                  <a:pt x="167165" y="197329"/>
                </a:lnTo>
                <a:lnTo>
                  <a:pt x="168559" y="202980"/>
                </a:lnTo>
                <a:lnTo>
                  <a:pt x="169487" y="208652"/>
                </a:lnTo>
                <a:lnTo>
                  <a:pt x="170106" y="214338"/>
                </a:lnTo>
                <a:lnTo>
                  <a:pt x="170519" y="220035"/>
                </a:lnTo>
                <a:lnTo>
                  <a:pt x="171747" y="224784"/>
                </a:lnTo>
                <a:lnTo>
                  <a:pt x="175651" y="232602"/>
                </a:lnTo>
                <a:lnTo>
                  <a:pt x="180561" y="241791"/>
                </a:lnTo>
                <a:lnTo>
                  <a:pt x="183204" y="246909"/>
                </a:lnTo>
                <a:lnTo>
                  <a:pt x="188680" y="255135"/>
                </a:lnTo>
                <a:lnTo>
                  <a:pt x="191474" y="258662"/>
                </a:lnTo>
                <a:lnTo>
                  <a:pt x="199658" y="265121"/>
                </a:lnTo>
                <a:lnTo>
                  <a:pt x="208694" y="271167"/>
                </a:lnTo>
                <a:lnTo>
                  <a:pt x="215884" y="277029"/>
                </a:lnTo>
                <a:lnTo>
                  <a:pt x="220087" y="278973"/>
                </a:lnTo>
                <a:lnTo>
                  <a:pt x="229838" y="281133"/>
                </a:lnTo>
                <a:lnTo>
                  <a:pt x="240522" y="282094"/>
                </a:lnTo>
                <a:lnTo>
                  <a:pt x="251620" y="282520"/>
                </a:lnTo>
                <a:lnTo>
                  <a:pt x="269531" y="282761"/>
                </a:lnTo>
                <a:lnTo>
                  <a:pt x="284515" y="282816"/>
                </a:lnTo>
                <a:lnTo>
                  <a:pt x="291559" y="281879"/>
                </a:lnTo>
                <a:lnTo>
                  <a:pt x="298160" y="280302"/>
                </a:lnTo>
                <a:lnTo>
                  <a:pt x="326993" y="270926"/>
                </a:lnTo>
                <a:lnTo>
                  <a:pt x="334165" y="268237"/>
                </a:lnTo>
                <a:lnTo>
                  <a:pt x="340852" y="265492"/>
                </a:lnTo>
                <a:lnTo>
                  <a:pt x="347214" y="262709"/>
                </a:lnTo>
                <a:lnTo>
                  <a:pt x="356824" y="257078"/>
                </a:lnTo>
                <a:lnTo>
                  <a:pt x="368512" y="24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265"/>
          <p:cNvSpPr/>
          <p:nvPr/>
        </p:nvSpPr>
        <p:spPr>
          <a:xfrm>
            <a:off x="3200400" y="3737761"/>
            <a:ext cx="205238" cy="358553"/>
          </a:xfrm>
          <a:custGeom>
            <a:avLst/>
            <a:gdLst/>
            <a:ahLst/>
            <a:cxnLst/>
            <a:rect l="0" t="0" r="0" b="0"/>
            <a:pathLst>
              <a:path w="205238" h="358553">
                <a:moveTo>
                  <a:pt x="128587" y="16993"/>
                </a:moveTo>
                <a:lnTo>
                  <a:pt x="128587" y="12443"/>
                </a:lnTo>
                <a:lnTo>
                  <a:pt x="127634" y="11102"/>
                </a:lnTo>
                <a:lnTo>
                  <a:pt x="126047" y="10209"/>
                </a:lnTo>
                <a:lnTo>
                  <a:pt x="120368" y="8526"/>
                </a:lnTo>
                <a:lnTo>
                  <a:pt x="115568" y="3901"/>
                </a:lnTo>
                <a:lnTo>
                  <a:pt x="113240" y="2550"/>
                </a:lnTo>
                <a:lnTo>
                  <a:pt x="108114" y="1049"/>
                </a:lnTo>
                <a:lnTo>
                  <a:pt x="104461" y="1602"/>
                </a:lnTo>
                <a:lnTo>
                  <a:pt x="100121" y="2922"/>
                </a:lnTo>
                <a:lnTo>
                  <a:pt x="95322" y="4755"/>
                </a:lnTo>
                <a:lnTo>
                  <a:pt x="91170" y="5977"/>
                </a:lnTo>
                <a:lnTo>
                  <a:pt x="87450" y="6792"/>
                </a:lnTo>
                <a:lnTo>
                  <a:pt x="84017" y="7335"/>
                </a:lnTo>
                <a:lnTo>
                  <a:pt x="77663" y="10478"/>
                </a:lnTo>
                <a:lnTo>
                  <a:pt x="74635" y="12650"/>
                </a:lnTo>
                <a:lnTo>
                  <a:pt x="70711" y="16003"/>
                </a:lnTo>
                <a:lnTo>
                  <a:pt x="66191" y="20143"/>
                </a:lnTo>
                <a:lnTo>
                  <a:pt x="53267" y="32532"/>
                </a:lnTo>
                <a:lnTo>
                  <a:pt x="49799" y="35925"/>
                </a:lnTo>
                <a:lnTo>
                  <a:pt x="47487" y="40092"/>
                </a:lnTo>
                <a:lnTo>
                  <a:pt x="44917" y="49802"/>
                </a:lnTo>
                <a:lnTo>
                  <a:pt x="41236" y="60468"/>
                </a:lnTo>
                <a:lnTo>
                  <a:pt x="37377" y="71558"/>
                </a:lnTo>
                <a:lnTo>
                  <a:pt x="36347" y="77182"/>
                </a:lnTo>
                <a:lnTo>
                  <a:pt x="35662" y="82837"/>
                </a:lnTo>
                <a:lnTo>
                  <a:pt x="35204" y="88512"/>
                </a:lnTo>
                <a:lnTo>
                  <a:pt x="34899" y="94200"/>
                </a:lnTo>
                <a:lnTo>
                  <a:pt x="34470" y="108767"/>
                </a:lnTo>
                <a:lnTo>
                  <a:pt x="34313" y="132090"/>
                </a:lnTo>
                <a:lnTo>
                  <a:pt x="34300" y="143078"/>
                </a:lnTo>
                <a:lnTo>
                  <a:pt x="35249" y="147722"/>
                </a:lnTo>
                <a:lnTo>
                  <a:pt x="38843" y="155423"/>
                </a:lnTo>
                <a:lnTo>
                  <a:pt x="46222" y="169664"/>
                </a:lnTo>
                <a:lnTo>
                  <a:pt x="48912" y="173066"/>
                </a:lnTo>
                <a:lnTo>
                  <a:pt x="51658" y="175335"/>
                </a:lnTo>
                <a:lnTo>
                  <a:pt x="57249" y="178807"/>
                </a:lnTo>
                <a:lnTo>
                  <a:pt x="62908" y="183526"/>
                </a:lnTo>
                <a:lnTo>
                  <a:pt x="66704" y="185165"/>
                </a:lnTo>
                <a:lnTo>
                  <a:pt x="71139" y="186258"/>
                </a:lnTo>
                <a:lnTo>
                  <a:pt x="76001" y="186987"/>
                </a:lnTo>
                <a:lnTo>
                  <a:pt x="80195" y="187472"/>
                </a:lnTo>
                <a:lnTo>
                  <a:pt x="83943" y="187796"/>
                </a:lnTo>
                <a:lnTo>
                  <a:pt x="87394" y="188012"/>
                </a:lnTo>
                <a:lnTo>
                  <a:pt x="90647" y="187203"/>
                </a:lnTo>
                <a:lnTo>
                  <a:pt x="96803" y="183765"/>
                </a:lnTo>
                <a:lnTo>
                  <a:pt x="100730" y="181514"/>
                </a:lnTo>
                <a:lnTo>
                  <a:pt x="110174" y="176474"/>
                </a:lnTo>
                <a:lnTo>
                  <a:pt x="114406" y="173796"/>
                </a:lnTo>
                <a:lnTo>
                  <a:pt x="118181" y="171059"/>
                </a:lnTo>
                <a:lnTo>
                  <a:pt x="121649" y="168281"/>
                </a:lnTo>
                <a:lnTo>
                  <a:pt x="128044" y="160115"/>
                </a:lnTo>
                <a:lnTo>
                  <a:pt x="134061" y="150136"/>
                </a:lnTo>
                <a:lnTo>
                  <a:pt x="139910" y="139350"/>
                </a:lnTo>
                <a:lnTo>
                  <a:pt x="148558" y="122568"/>
                </a:lnTo>
                <a:lnTo>
                  <a:pt x="151426" y="115952"/>
                </a:lnTo>
                <a:lnTo>
                  <a:pt x="154290" y="108683"/>
                </a:lnTo>
                <a:lnTo>
                  <a:pt x="157153" y="100980"/>
                </a:lnTo>
                <a:lnTo>
                  <a:pt x="159061" y="93940"/>
                </a:lnTo>
                <a:lnTo>
                  <a:pt x="160333" y="87341"/>
                </a:lnTo>
                <a:lnTo>
                  <a:pt x="161181" y="81037"/>
                </a:lnTo>
                <a:lnTo>
                  <a:pt x="161746" y="74929"/>
                </a:lnTo>
                <a:lnTo>
                  <a:pt x="162123" y="68952"/>
                </a:lnTo>
                <a:lnTo>
                  <a:pt x="162542" y="58184"/>
                </a:lnTo>
                <a:lnTo>
                  <a:pt x="162728" y="50223"/>
                </a:lnTo>
                <a:lnTo>
                  <a:pt x="160271" y="40970"/>
                </a:lnTo>
                <a:lnTo>
                  <a:pt x="156957" y="31460"/>
                </a:lnTo>
                <a:lnTo>
                  <a:pt x="155483" y="24058"/>
                </a:lnTo>
                <a:lnTo>
                  <a:pt x="152288" y="17593"/>
                </a:lnTo>
                <a:lnTo>
                  <a:pt x="150103" y="14536"/>
                </a:lnTo>
                <a:lnTo>
                  <a:pt x="147675" y="8599"/>
                </a:lnTo>
                <a:lnTo>
                  <a:pt x="147027" y="5682"/>
                </a:lnTo>
                <a:lnTo>
                  <a:pt x="145643" y="3737"/>
                </a:lnTo>
                <a:lnTo>
                  <a:pt x="143767" y="2441"/>
                </a:lnTo>
                <a:lnTo>
                  <a:pt x="137546" y="0"/>
                </a:lnTo>
                <a:lnTo>
                  <a:pt x="131344" y="5770"/>
                </a:lnTo>
                <a:lnTo>
                  <a:pt x="129813" y="7243"/>
                </a:lnTo>
                <a:lnTo>
                  <a:pt x="128950" y="17174"/>
                </a:lnTo>
                <a:lnTo>
                  <a:pt x="131288" y="26916"/>
                </a:lnTo>
                <a:lnTo>
                  <a:pt x="134550" y="36644"/>
                </a:lnTo>
                <a:lnTo>
                  <a:pt x="136000" y="44142"/>
                </a:lnTo>
                <a:lnTo>
                  <a:pt x="136644" y="53190"/>
                </a:lnTo>
                <a:lnTo>
                  <a:pt x="136816" y="58269"/>
                </a:lnTo>
                <a:lnTo>
                  <a:pt x="137058" y="79071"/>
                </a:lnTo>
                <a:lnTo>
                  <a:pt x="138044" y="86001"/>
                </a:lnTo>
                <a:lnTo>
                  <a:pt x="139655" y="92526"/>
                </a:lnTo>
                <a:lnTo>
                  <a:pt x="141680" y="98781"/>
                </a:lnTo>
                <a:lnTo>
                  <a:pt x="143031" y="104856"/>
                </a:lnTo>
                <a:lnTo>
                  <a:pt x="143931" y="110811"/>
                </a:lnTo>
                <a:lnTo>
                  <a:pt x="144531" y="116686"/>
                </a:lnTo>
                <a:lnTo>
                  <a:pt x="146837" y="123460"/>
                </a:lnTo>
                <a:lnTo>
                  <a:pt x="150278" y="130834"/>
                </a:lnTo>
                <a:lnTo>
                  <a:pt x="158230" y="145694"/>
                </a:lnTo>
                <a:lnTo>
                  <a:pt x="174071" y="176652"/>
                </a:lnTo>
                <a:lnTo>
                  <a:pt x="177007" y="183440"/>
                </a:lnTo>
                <a:lnTo>
                  <a:pt x="179917" y="190823"/>
                </a:lnTo>
                <a:lnTo>
                  <a:pt x="182810" y="198602"/>
                </a:lnTo>
                <a:lnTo>
                  <a:pt x="185690" y="205694"/>
                </a:lnTo>
                <a:lnTo>
                  <a:pt x="188564" y="212326"/>
                </a:lnTo>
                <a:lnTo>
                  <a:pt x="194296" y="224776"/>
                </a:lnTo>
                <a:lnTo>
                  <a:pt x="200018" y="236659"/>
                </a:lnTo>
                <a:lnTo>
                  <a:pt x="201926" y="242494"/>
                </a:lnTo>
                <a:lnTo>
                  <a:pt x="203197" y="248290"/>
                </a:lnTo>
                <a:lnTo>
                  <a:pt x="204044" y="254059"/>
                </a:lnTo>
                <a:lnTo>
                  <a:pt x="204609" y="259810"/>
                </a:lnTo>
                <a:lnTo>
                  <a:pt x="204986" y="265548"/>
                </a:lnTo>
                <a:lnTo>
                  <a:pt x="205237" y="271279"/>
                </a:lnTo>
                <a:lnTo>
                  <a:pt x="204452" y="276052"/>
                </a:lnTo>
                <a:lnTo>
                  <a:pt x="201040" y="283896"/>
                </a:lnTo>
                <a:lnTo>
                  <a:pt x="198889" y="290557"/>
                </a:lnTo>
                <a:lnTo>
                  <a:pt x="198315" y="293666"/>
                </a:lnTo>
                <a:lnTo>
                  <a:pt x="192597" y="302202"/>
                </a:lnTo>
                <a:lnTo>
                  <a:pt x="188405" y="307145"/>
                </a:lnTo>
                <a:lnTo>
                  <a:pt x="184658" y="311393"/>
                </a:lnTo>
                <a:lnTo>
                  <a:pt x="177955" y="318653"/>
                </a:lnTo>
                <a:lnTo>
                  <a:pt x="173882" y="321922"/>
                </a:lnTo>
                <a:lnTo>
                  <a:pt x="169261" y="325054"/>
                </a:lnTo>
                <a:lnTo>
                  <a:pt x="164275" y="328095"/>
                </a:lnTo>
                <a:lnTo>
                  <a:pt x="159047" y="331074"/>
                </a:lnTo>
                <a:lnTo>
                  <a:pt x="148158" y="336925"/>
                </a:lnTo>
                <a:lnTo>
                  <a:pt x="131316" y="345574"/>
                </a:lnTo>
                <a:lnTo>
                  <a:pt x="125644" y="347490"/>
                </a:lnTo>
                <a:lnTo>
                  <a:pt x="119958" y="348767"/>
                </a:lnTo>
                <a:lnTo>
                  <a:pt x="114262" y="349618"/>
                </a:lnTo>
                <a:lnTo>
                  <a:pt x="108559" y="351139"/>
                </a:lnTo>
                <a:lnTo>
                  <a:pt x="102853" y="353104"/>
                </a:lnTo>
                <a:lnTo>
                  <a:pt x="97143" y="355367"/>
                </a:lnTo>
                <a:lnTo>
                  <a:pt x="90480" y="356876"/>
                </a:lnTo>
                <a:lnTo>
                  <a:pt x="83179" y="357882"/>
                </a:lnTo>
                <a:lnTo>
                  <a:pt x="75455" y="358552"/>
                </a:lnTo>
                <a:lnTo>
                  <a:pt x="68401" y="358047"/>
                </a:lnTo>
                <a:lnTo>
                  <a:pt x="61793" y="356758"/>
                </a:lnTo>
                <a:lnTo>
                  <a:pt x="55483" y="354945"/>
                </a:lnTo>
                <a:lnTo>
                  <a:pt x="50323" y="353737"/>
                </a:lnTo>
                <a:lnTo>
                  <a:pt x="45931" y="352932"/>
                </a:lnTo>
                <a:lnTo>
                  <a:pt x="42050" y="352395"/>
                </a:lnTo>
                <a:lnTo>
                  <a:pt x="37559" y="351084"/>
                </a:lnTo>
                <a:lnTo>
                  <a:pt x="32659" y="349258"/>
                </a:lnTo>
                <a:lnTo>
                  <a:pt x="27488" y="347088"/>
                </a:lnTo>
                <a:lnTo>
                  <a:pt x="23087" y="345642"/>
                </a:lnTo>
                <a:lnTo>
                  <a:pt x="19201" y="344677"/>
                </a:lnTo>
                <a:lnTo>
                  <a:pt x="15658" y="344034"/>
                </a:lnTo>
                <a:lnTo>
                  <a:pt x="12344" y="342653"/>
                </a:lnTo>
                <a:lnTo>
                  <a:pt x="6121" y="338579"/>
                </a:lnTo>
                <a:lnTo>
                  <a:pt x="1813" y="335481"/>
                </a:lnTo>
                <a:lnTo>
                  <a:pt x="1209" y="334093"/>
                </a:lnTo>
                <a:lnTo>
                  <a:pt x="358" y="327590"/>
                </a:lnTo>
                <a:lnTo>
                  <a:pt x="0" y="317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266"/>
          <p:cNvSpPr/>
          <p:nvPr/>
        </p:nvSpPr>
        <p:spPr>
          <a:xfrm>
            <a:off x="4477702" y="3617595"/>
            <a:ext cx="282894" cy="256670"/>
          </a:xfrm>
          <a:custGeom>
            <a:avLst/>
            <a:gdLst/>
            <a:ahLst/>
            <a:cxnLst/>
            <a:rect l="0" t="0" r="0" b="0"/>
            <a:pathLst>
              <a:path w="282894" h="256670">
                <a:moveTo>
                  <a:pt x="0" y="0"/>
                </a:moveTo>
                <a:lnTo>
                  <a:pt x="0" y="149903"/>
                </a:lnTo>
                <a:lnTo>
                  <a:pt x="953" y="157085"/>
                </a:lnTo>
                <a:lnTo>
                  <a:pt x="2540" y="164731"/>
                </a:lnTo>
                <a:lnTo>
                  <a:pt x="4551" y="172686"/>
                </a:lnTo>
                <a:lnTo>
                  <a:pt x="5892" y="179893"/>
                </a:lnTo>
                <a:lnTo>
                  <a:pt x="6785" y="186604"/>
                </a:lnTo>
                <a:lnTo>
                  <a:pt x="7381" y="192982"/>
                </a:lnTo>
                <a:lnTo>
                  <a:pt x="7778" y="199140"/>
                </a:lnTo>
                <a:lnTo>
                  <a:pt x="8043" y="205149"/>
                </a:lnTo>
                <a:lnTo>
                  <a:pt x="8219" y="211062"/>
                </a:lnTo>
                <a:lnTo>
                  <a:pt x="10242" y="215955"/>
                </a:lnTo>
                <a:lnTo>
                  <a:pt x="13495" y="220170"/>
                </a:lnTo>
                <a:lnTo>
                  <a:pt x="21238" y="227393"/>
                </a:lnTo>
                <a:lnTo>
                  <a:pt x="33970" y="239791"/>
                </a:lnTo>
                <a:lnTo>
                  <a:pt x="45657" y="251413"/>
                </a:lnTo>
                <a:lnTo>
                  <a:pt x="49488" y="253333"/>
                </a:lnTo>
                <a:lnTo>
                  <a:pt x="53947" y="254613"/>
                </a:lnTo>
                <a:lnTo>
                  <a:pt x="58824" y="255467"/>
                </a:lnTo>
                <a:lnTo>
                  <a:pt x="63982" y="256036"/>
                </a:lnTo>
                <a:lnTo>
                  <a:pt x="69325" y="256416"/>
                </a:lnTo>
                <a:lnTo>
                  <a:pt x="74791" y="256669"/>
                </a:lnTo>
                <a:lnTo>
                  <a:pt x="79388" y="255885"/>
                </a:lnTo>
                <a:lnTo>
                  <a:pt x="87036" y="252474"/>
                </a:lnTo>
                <a:lnTo>
                  <a:pt x="91362" y="251183"/>
                </a:lnTo>
                <a:lnTo>
                  <a:pt x="96150" y="250323"/>
                </a:lnTo>
                <a:lnTo>
                  <a:pt x="101248" y="249749"/>
                </a:lnTo>
                <a:lnTo>
                  <a:pt x="106551" y="248415"/>
                </a:lnTo>
                <a:lnTo>
                  <a:pt x="111991" y="246572"/>
                </a:lnTo>
                <a:lnTo>
                  <a:pt x="117524" y="244391"/>
                </a:lnTo>
                <a:lnTo>
                  <a:pt x="123117" y="241985"/>
                </a:lnTo>
                <a:lnTo>
                  <a:pt x="134411" y="236771"/>
                </a:lnTo>
                <a:lnTo>
                  <a:pt x="140090" y="233095"/>
                </a:lnTo>
                <a:lnTo>
                  <a:pt x="145781" y="228739"/>
                </a:lnTo>
                <a:lnTo>
                  <a:pt x="151480" y="223930"/>
                </a:lnTo>
                <a:lnTo>
                  <a:pt x="156231" y="218819"/>
                </a:lnTo>
                <a:lnTo>
                  <a:pt x="160352" y="213507"/>
                </a:lnTo>
                <a:lnTo>
                  <a:pt x="164052" y="208060"/>
                </a:lnTo>
                <a:lnTo>
                  <a:pt x="168422" y="202524"/>
                </a:lnTo>
                <a:lnTo>
                  <a:pt x="173242" y="196929"/>
                </a:lnTo>
                <a:lnTo>
                  <a:pt x="178360" y="191293"/>
                </a:lnTo>
                <a:lnTo>
                  <a:pt x="182724" y="185631"/>
                </a:lnTo>
                <a:lnTo>
                  <a:pt x="186586" y="179951"/>
                </a:lnTo>
                <a:lnTo>
                  <a:pt x="190113" y="174260"/>
                </a:lnTo>
                <a:lnTo>
                  <a:pt x="193417" y="169513"/>
                </a:lnTo>
                <a:lnTo>
                  <a:pt x="199628" y="161699"/>
                </a:lnTo>
                <a:lnTo>
                  <a:pt x="202618" y="157330"/>
                </a:lnTo>
                <a:lnTo>
                  <a:pt x="205564" y="152511"/>
                </a:lnTo>
                <a:lnTo>
                  <a:pt x="208480" y="147394"/>
                </a:lnTo>
                <a:lnTo>
                  <a:pt x="210425" y="142077"/>
                </a:lnTo>
                <a:lnTo>
                  <a:pt x="211721" y="136628"/>
                </a:lnTo>
                <a:lnTo>
                  <a:pt x="212584" y="131090"/>
                </a:lnTo>
                <a:lnTo>
                  <a:pt x="213160" y="125493"/>
                </a:lnTo>
                <a:lnTo>
                  <a:pt x="213544" y="119857"/>
                </a:lnTo>
                <a:lnTo>
                  <a:pt x="213971" y="109467"/>
                </a:lnTo>
                <a:lnTo>
                  <a:pt x="214161" y="101674"/>
                </a:lnTo>
                <a:lnTo>
                  <a:pt x="213259" y="98263"/>
                </a:lnTo>
                <a:lnTo>
                  <a:pt x="209717" y="91932"/>
                </a:lnTo>
                <a:lnTo>
                  <a:pt x="204968" y="85944"/>
                </a:lnTo>
                <a:lnTo>
                  <a:pt x="202367" y="83013"/>
                </a:lnTo>
                <a:lnTo>
                  <a:pt x="199681" y="81059"/>
                </a:lnTo>
                <a:lnTo>
                  <a:pt x="194157" y="78889"/>
                </a:lnTo>
                <a:lnTo>
                  <a:pt x="185692" y="77667"/>
                </a:lnTo>
                <a:lnTo>
                  <a:pt x="177151" y="77305"/>
                </a:lnTo>
                <a:lnTo>
                  <a:pt x="174298" y="78206"/>
                </a:lnTo>
                <a:lnTo>
                  <a:pt x="168588" y="81748"/>
                </a:lnTo>
                <a:lnTo>
                  <a:pt x="160019" y="89097"/>
                </a:lnTo>
                <a:lnTo>
                  <a:pt x="154304" y="94526"/>
                </a:lnTo>
                <a:lnTo>
                  <a:pt x="142875" y="105773"/>
                </a:lnTo>
                <a:lnTo>
                  <a:pt x="140017" y="109567"/>
                </a:lnTo>
                <a:lnTo>
                  <a:pt x="137160" y="114002"/>
                </a:lnTo>
                <a:lnTo>
                  <a:pt x="134303" y="118864"/>
                </a:lnTo>
                <a:lnTo>
                  <a:pt x="131445" y="124010"/>
                </a:lnTo>
                <a:lnTo>
                  <a:pt x="125730" y="134808"/>
                </a:lnTo>
                <a:lnTo>
                  <a:pt x="123825" y="139402"/>
                </a:lnTo>
                <a:lnTo>
                  <a:pt x="121708" y="147046"/>
                </a:lnTo>
                <a:lnTo>
                  <a:pt x="121144" y="151371"/>
                </a:lnTo>
                <a:lnTo>
                  <a:pt x="120767" y="156159"/>
                </a:lnTo>
                <a:lnTo>
                  <a:pt x="120349" y="165606"/>
                </a:lnTo>
                <a:lnTo>
                  <a:pt x="120164" y="172980"/>
                </a:lnTo>
                <a:lnTo>
                  <a:pt x="120059" y="187037"/>
                </a:lnTo>
                <a:lnTo>
                  <a:pt x="120997" y="191366"/>
                </a:lnTo>
                <a:lnTo>
                  <a:pt x="124579" y="198717"/>
                </a:lnTo>
                <a:lnTo>
                  <a:pt x="129346" y="205158"/>
                </a:lnTo>
                <a:lnTo>
                  <a:pt x="131951" y="208209"/>
                </a:lnTo>
                <a:lnTo>
                  <a:pt x="134640" y="210244"/>
                </a:lnTo>
                <a:lnTo>
                  <a:pt x="140168" y="212504"/>
                </a:lnTo>
                <a:lnTo>
                  <a:pt x="148339" y="216049"/>
                </a:lnTo>
                <a:lnTo>
                  <a:pt x="153185" y="218327"/>
                </a:lnTo>
                <a:lnTo>
                  <a:pt x="158321" y="219846"/>
                </a:lnTo>
                <a:lnTo>
                  <a:pt x="163650" y="220859"/>
                </a:lnTo>
                <a:lnTo>
                  <a:pt x="169108" y="221535"/>
                </a:lnTo>
                <a:lnTo>
                  <a:pt x="177711" y="222284"/>
                </a:lnTo>
                <a:lnTo>
                  <a:pt x="181339" y="222484"/>
                </a:lnTo>
                <a:lnTo>
                  <a:pt x="192990" y="222707"/>
                </a:lnTo>
                <a:lnTo>
                  <a:pt x="219203" y="222850"/>
                </a:lnTo>
                <a:lnTo>
                  <a:pt x="226145" y="221909"/>
                </a:lnTo>
                <a:lnTo>
                  <a:pt x="233631" y="220329"/>
                </a:lnTo>
                <a:lnTo>
                  <a:pt x="241479" y="218323"/>
                </a:lnTo>
                <a:lnTo>
                  <a:pt x="249568" y="216986"/>
                </a:lnTo>
                <a:lnTo>
                  <a:pt x="257819" y="216095"/>
                </a:lnTo>
                <a:lnTo>
                  <a:pt x="28289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267"/>
          <p:cNvSpPr/>
          <p:nvPr/>
        </p:nvSpPr>
        <p:spPr>
          <a:xfrm>
            <a:off x="4803952" y="3677741"/>
            <a:ext cx="306416" cy="376902"/>
          </a:xfrm>
          <a:custGeom>
            <a:avLst/>
            <a:gdLst/>
            <a:ahLst/>
            <a:cxnLst/>
            <a:rect l="0" t="0" r="0" b="0"/>
            <a:pathLst>
              <a:path w="306416" h="376902">
                <a:moveTo>
                  <a:pt x="102375" y="34151"/>
                </a:moveTo>
                <a:lnTo>
                  <a:pt x="102375" y="29600"/>
                </a:lnTo>
                <a:lnTo>
                  <a:pt x="101423" y="27307"/>
                </a:lnTo>
                <a:lnTo>
                  <a:pt x="94994" y="18551"/>
                </a:lnTo>
                <a:lnTo>
                  <a:pt x="89605" y="12913"/>
                </a:lnTo>
                <a:lnTo>
                  <a:pt x="88147" y="10467"/>
                </a:lnTo>
                <a:lnTo>
                  <a:pt x="86527" y="5210"/>
                </a:lnTo>
                <a:lnTo>
                  <a:pt x="85142" y="3427"/>
                </a:lnTo>
                <a:lnTo>
                  <a:pt x="83266" y="2238"/>
                </a:lnTo>
                <a:lnTo>
                  <a:pt x="78642" y="918"/>
                </a:lnTo>
                <a:lnTo>
                  <a:pt x="69664" y="0"/>
                </a:lnTo>
                <a:lnTo>
                  <a:pt x="66246" y="2463"/>
                </a:lnTo>
                <a:lnTo>
                  <a:pt x="58968" y="9204"/>
                </a:lnTo>
                <a:lnTo>
                  <a:pt x="34927" y="33032"/>
                </a:lnTo>
                <a:lnTo>
                  <a:pt x="29536" y="40956"/>
                </a:lnTo>
                <a:lnTo>
                  <a:pt x="26187" y="49558"/>
                </a:lnTo>
                <a:lnTo>
                  <a:pt x="21524" y="62906"/>
                </a:lnTo>
                <a:lnTo>
                  <a:pt x="18947" y="69513"/>
                </a:lnTo>
                <a:lnTo>
                  <a:pt x="16277" y="75824"/>
                </a:lnTo>
                <a:lnTo>
                  <a:pt x="10769" y="86962"/>
                </a:lnTo>
                <a:lnTo>
                  <a:pt x="5146" y="95088"/>
                </a:lnTo>
                <a:lnTo>
                  <a:pt x="3266" y="99540"/>
                </a:lnTo>
                <a:lnTo>
                  <a:pt x="1177" y="109568"/>
                </a:lnTo>
                <a:lnTo>
                  <a:pt x="248" y="120375"/>
                </a:lnTo>
                <a:lnTo>
                  <a:pt x="0" y="125924"/>
                </a:lnTo>
                <a:lnTo>
                  <a:pt x="788" y="130575"/>
                </a:lnTo>
                <a:lnTo>
                  <a:pt x="5494" y="141673"/>
                </a:lnTo>
                <a:lnTo>
                  <a:pt x="6929" y="147979"/>
                </a:lnTo>
                <a:lnTo>
                  <a:pt x="8265" y="150041"/>
                </a:lnTo>
                <a:lnTo>
                  <a:pt x="10107" y="151416"/>
                </a:lnTo>
                <a:lnTo>
                  <a:pt x="12288" y="152333"/>
                </a:lnTo>
                <a:lnTo>
                  <a:pt x="19908" y="158174"/>
                </a:lnTo>
                <a:lnTo>
                  <a:pt x="22632" y="159696"/>
                </a:lnTo>
                <a:lnTo>
                  <a:pt x="28199" y="161386"/>
                </a:lnTo>
                <a:lnTo>
                  <a:pt x="36688" y="162338"/>
                </a:lnTo>
                <a:lnTo>
                  <a:pt x="39534" y="161519"/>
                </a:lnTo>
                <a:lnTo>
                  <a:pt x="45236" y="158069"/>
                </a:lnTo>
                <a:lnTo>
                  <a:pt x="53801" y="150772"/>
                </a:lnTo>
                <a:lnTo>
                  <a:pt x="62371" y="142577"/>
                </a:lnTo>
                <a:lnTo>
                  <a:pt x="70943" y="134117"/>
                </a:lnTo>
                <a:lnTo>
                  <a:pt x="76657" y="125888"/>
                </a:lnTo>
                <a:lnTo>
                  <a:pt x="82373" y="115880"/>
                </a:lnTo>
                <a:lnTo>
                  <a:pt x="88087" y="105083"/>
                </a:lnTo>
                <a:lnTo>
                  <a:pt x="96660" y="88294"/>
                </a:lnTo>
                <a:lnTo>
                  <a:pt x="102375" y="79487"/>
                </a:lnTo>
                <a:lnTo>
                  <a:pt x="105232" y="75805"/>
                </a:lnTo>
                <a:lnTo>
                  <a:pt x="107137" y="71446"/>
                </a:lnTo>
                <a:lnTo>
                  <a:pt x="109254" y="61521"/>
                </a:lnTo>
                <a:lnTo>
                  <a:pt x="112735" y="53301"/>
                </a:lnTo>
                <a:lnTo>
                  <a:pt x="116505" y="46472"/>
                </a:lnTo>
                <a:lnTo>
                  <a:pt x="119343" y="34956"/>
                </a:lnTo>
                <a:lnTo>
                  <a:pt x="119402" y="34688"/>
                </a:lnTo>
                <a:lnTo>
                  <a:pt x="126891" y="34198"/>
                </a:lnTo>
                <a:lnTo>
                  <a:pt x="127291" y="35135"/>
                </a:lnTo>
                <a:lnTo>
                  <a:pt x="127934" y="43483"/>
                </a:lnTo>
                <a:lnTo>
                  <a:pt x="128061" y="54304"/>
                </a:lnTo>
                <a:lnTo>
                  <a:pt x="128090" y="83243"/>
                </a:lnTo>
                <a:lnTo>
                  <a:pt x="130631" y="94388"/>
                </a:lnTo>
                <a:lnTo>
                  <a:pt x="132642" y="100026"/>
                </a:lnTo>
                <a:lnTo>
                  <a:pt x="133983" y="106643"/>
                </a:lnTo>
                <a:lnTo>
                  <a:pt x="134877" y="113911"/>
                </a:lnTo>
                <a:lnTo>
                  <a:pt x="135473" y="121615"/>
                </a:lnTo>
                <a:lnTo>
                  <a:pt x="135870" y="129607"/>
                </a:lnTo>
                <a:lnTo>
                  <a:pt x="136312" y="146109"/>
                </a:lnTo>
                <a:lnTo>
                  <a:pt x="137382" y="154509"/>
                </a:lnTo>
                <a:lnTo>
                  <a:pt x="139048" y="162967"/>
                </a:lnTo>
                <a:lnTo>
                  <a:pt x="141111" y="171464"/>
                </a:lnTo>
                <a:lnTo>
                  <a:pt x="143439" y="179985"/>
                </a:lnTo>
                <a:lnTo>
                  <a:pt x="148566" y="197074"/>
                </a:lnTo>
                <a:lnTo>
                  <a:pt x="150314" y="204679"/>
                </a:lnTo>
                <a:lnTo>
                  <a:pt x="151479" y="211654"/>
                </a:lnTo>
                <a:lnTo>
                  <a:pt x="152257" y="218209"/>
                </a:lnTo>
                <a:lnTo>
                  <a:pt x="152774" y="224484"/>
                </a:lnTo>
                <a:lnTo>
                  <a:pt x="153119" y="230572"/>
                </a:lnTo>
                <a:lnTo>
                  <a:pt x="153350" y="236536"/>
                </a:lnTo>
                <a:lnTo>
                  <a:pt x="153674" y="258582"/>
                </a:lnTo>
                <a:lnTo>
                  <a:pt x="154672" y="265687"/>
                </a:lnTo>
                <a:lnTo>
                  <a:pt x="156290" y="272328"/>
                </a:lnTo>
                <a:lnTo>
                  <a:pt x="158321" y="278661"/>
                </a:lnTo>
                <a:lnTo>
                  <a:pt x="158722" y="284788"/>
                </a:lnTo>
                <a:lnTo>
                  <a:pt x="158037" y="290777"/>
                </a:lnTo>
                <a:lnTo>
                  <a:pt x="155689" y="302512"/>
                </a:lnTo>
                <a:lnTo>
                  <a:pt x="154645" y="314078"/>
                </a:lnTo>
                <a:lnTo>
                  <a:pt x="154181" y="325568"/>
                </a:lnTo>
                <a:lnTo>
                  <a:pt x="153884" y="343916"/>
                </a:lnTo>
                <a:lnTo>
                  <a:pt x="152906" y="347341"/>
                </a:lnTo>
                <a:lnTo>
                  <a:pt x="149281" y="353686"/>
                </a:lnTo>
                <a:lnTo>
                  <a:pt x="141885" y="362614"/>
                </a:lnTo>
                <a:lnTo>
                  <a:pt x="133660" y="371292"/>
                </a:lnTo>
                <a:lnTo>
                  <a:pt x="130852" y="373212"/>
                </a:lnTo>
                <a:lnTo>
                  <a:pt x="125192" y="375344"/>
                </a:lnTo>
                <a:lnTo>
                  <a:pt x="116649" y="376546"/>
                </a:lnTo>
                <a:lnTo>
                  <a:pt x="108086" y="376901"/>
                </a:lnTo>
                <a:lnTo>
                  <a:pt x="105230" y="375999"/>
                </a:lnTo>
                <a:lnTo>
                  <a:pt x="99516" y="372456"/>
                </a:lnTo>
                <a:lnTo>
                  <a:pt x="90944" y="365106"/>
                </a:lnTo>
                <a:lnTo>
                  <a:pt x="82373" y="356896"/>
                </a:lnTo>
                <a:lnTo>
                  <a:pt x="76657" y="348726"/>
                </a:lnTo>
                <a:lnTo>
                  <a:pt x="73800" y="343880"/>
                </a:lnTo>
                <a:lnTo>
                  <a:pt x="70625" y="333416"/>
                </a:lnTo>
                <a:lnTo>
                  <a:pt x="69778" y="327959"/>
                </a:lnTo>
                <a:lnTo>
                  <a:pt x="69214" y="321463"/>
                </a:lnTo>
                <a:lnTo>
                  <a:pt x="68837" y="314275"/>
                </a:lnTo>
                <a:lnTo>
                  <a:pt x="68419" y="297716"/>
                </a:lnTo>
                <a:lnTo>
                  <a:pt x="68234" y="277656"/>
                </a:lnTo>
                <a:lnTo>
                  <a:pt x="70090" y="267925"/>
                </a:lnTo>
                <a:lnTo>
                  <a:pt x="73232" y="258580"/>
                </a:lnTo>
                <a:lnTo>
                  <a:pt x="77231" y="249493"/>
                </a:lnTo>
                <a:lnTo>
                  <a:pt x="80850" y="240577"/>
                </a:lnTo>
                <a:lnTo>
                  <a:pt x="87411" y="223051"/>
                </a:lnTo>
                <a:lnTo>
                  <a:pt x="91446" y="214377"/>
                </a:lnTo>
                <a:lnTo>
                  <a:pt x="96042" y="205737"/>
                </a:lnTo>
                <a:lnTo>
                  <a:pt x="101011" y="197119"/>
                </a:lnTo>
                <a:lnTo>
                  <a:pt x="106228" y="189469"/>
                </a:lnTo>
                <a:lnTo>
                  <a:pt x="111611" y="182464"/>
                </a:lnTo>
                <a:lnTo>
                  <a:pt x="117105" y="175889"/>
                </a:lnTo>
                <a:lnTo>
                  <a:pt x="123625" y="169600"/>
                </a:lnTo>
                <a:lnTo>
                  <a:pt x="130830" y="163503"/>
                </a:lnTo>
                <a:lnTo>
                  <a:pt x="138490" y="157533"/>
                </a:lnTo>
                <a:lnTo>
                  <a:pt x="146454" y="151648"/>
                </a:lnTo>
                <a:lnTo>
                  <a:pt x="162923" y="140030"/>
                </a:lnTo>
                <a:lnTo>
                  <a:pt x="170363" y="134264"/>
                </a:lnTo>
                <a:lnTo>
                  <a:pt x="177228" y="128516"/>
                </a:lnTo>
                <a:lnTo>
                  <a:pt x="183710" y="122778"/>
                </a:lnTo>
                <a:lnTo>
                  <a:pt x="190888" y="118001"/>
                </a:lnTo>
                <a:lnTo>
                  <a:pt x="198531" y="113863"/>
                </a:lnTo>
                <a:lnTo>
                  <a:pt x="206484" y="110153"/>
                </a:lnTo>
                <a:lnTo>
                  <a:pt x="213691" y="107679"/>
                </a:lnTo>
                <a:lnTo>
                  <a:pt x="220401" y="106029"/>
                </a:lnTo>
                <a:lnTo>
                  <a:pt x="226779" y="104930"/>
                </a:lnTo>
                <a:lnTo>
                  <a:pt x="233888" y="103245"/>
                </a:lnTo>
                <a:lnTo>
                  <a:pt x="241486" y="101169"/>
                </a:lnTo>
                <a:lnTo>
                  <a:pt x="249408" y="98832"/>
                </a:lnTo>
                <a:lnTo>
                  <a:pt x="255642" y="96322"/>
                </a:lnTo>
                <a:lnTo>
                  <a:pt x="265109" y="90992"/>
                </a:lnTo>
                <a:lnTo>
                  <a:pt x="272491" y="87989"/>
                </a:lnTo>
                <a:lnTo>
                  <a:pt x="282003" y="86298"/>
                </a:lnTo>
                <a:lnTo>
                  <a:pt x="290853" y="85797"/>
                </a:lnTo>
                <a:lnTo>
                  <a:pt x="299508" y="85649"/>
                </a:lnTo>
                <a:lnTo>
                  <a:pt x="302377" y="85628"/>
                </a:lnTo>
                <a:lnTo>
                  <a:pt x="304290" y="86566"/>
                </a:lnTo>
                <a:lnTo>
                  <a:pt x="305565" y="88145"/>
                </a:lnTo>
                <a:lnTo>
                  <a:pt x="306415" y="90149"/>
                </a:lnTo>
                <a:lnTo>
                  <a:pt x="306029" y="91486"/>
                </a:lnTo>
                <a:lnTo>
                  <a:pt x="304820" y="92377"/>
                </a:lnTo>
                <a:lnTo>
                  <a:pt x="299543" y="94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268"/>
          <p:cNvSpPr/>
          <p:nvPr/>
        </p:nvSpPr>
        <p:spPr>
          <a:xfrm>
            <a:off x="4649161" y="4509179"/>
            <a:ext cx="239517" cy="402862"/>
          </a:xfrm>
          <a:custGeom>
            <a:avLst/>
            <a:gdLst/>
            <a:ahLst/>
            <a:cxnLst/>
            <a:rect l="0" t="0" r="0" b="0"/>
            <a:pathLst>
              <a:path w="239517" h="402862">
                <a:moveTo>
                  <a:pt x="8564" y="59963"/>
                </a:moveTo>
                <a:lnTo>
                  <a:pt x="0" y="59963"/>
                </a:lnTo>
                <a:lnTo>
                  <a:pt x="12761" y="47193"/>
                </a:lnTo>
                <a:lnTo>
                  <a:pt x="16125" y="44782"/>
                </a:lnTo>
                <a:lnTo>
                  <a:pt x="20272" y="42223"/>
                </a:lnTo>
                <a:lnTo>
                  <a:pt x="24942" y="39564"/>
                </a:lnTo>
                <a:lnTo>
                  <a:pt x="29007" y="36838"/>
                </a:lnTo>
                <a:lnTo>
                  <a:pt x="36065" y="31270"/>
                </a:lnTo>
                <a:lnTo>
                  <a:pt x="42376" y="25621"/>
                </a:lnTo>
                <a:lnTo>
                  <a:pt x="49309" y="19935"/>
                </a:lnTo>
                <a:lnTo>
                  <a:pt x="53824" y="17085"/>
                </a:lnTo>
                <a:lnTo>
                  <a:pt x="58740" y="14233"/>
                </a:lnTo>
                <a:lnTo>
                  <a:pt x="69281" y="8523"/>
                </a:lnTo>
                <a:lnTo>
                  <a:pt x="74760" y="5668"/>
                </a:lnTo>
                <a:lnTo>
                  <a:pt x="80317" y="3764"/>
                </a:lnTo>
                <a:lnTo>
                  <a:pt x="85927" y="2494"/>
                </a:lnTo>
                <a:lnTo>
                  <a:pt x="91571" y="1648"/>
                </a:lnTo>
                <a:lnTo>
                  <a:pt x="98192" y="1084"/>
                </a:lnTo>
                <a:lnTo>
                  <a:pt x="105463" y="708"/>
                </a:lnTo>
                <a:lnTo>
                  <a:pt x="120210" y="290"/>
                </a:lnTo>
                <a:lnTo>
                  <a:pt x="151089" y="0"/>
                </a:lnTo>
                <a:lnTo>
                  <a:pt x="156920" y="938"/>
                </a:lnTo>
                <a:lnTo>
                  <a:pt x="162713" y="2515"/>
                </a:lnTo>
                <a:lnTo>
                  <a:pt x="168480" y="4519"/>
                </a:lnTo>
                <a:lnTo>
                  <a:pt x="173277" y="6808"/>
                </a:lnTo>
                <a:lnTo>
                  <a:pt x="177428" y="9286"/>
                </a:lnTo>
                <a:lnTo>
                  <a:pt x="184579" y="14580"/>
                </a:lnTo>
                <a:lnTo>
                  <a:pt x="190933" y="20108"/>
                </a:lnTo>
                <a:lnTo>
                  <a:pt x="196931" y="25739"/>
                </a:lnTo>
                <a:lnTo>
                  <a:pt x="199865" y="28575"/>
                </a:lnTo>
                <a:lnTo>
                  <a:pt x="201820" y="32370"/>
                </a:lnTo>
                <a:lnTo>
                  <a:pt x="203993" y="41667"/>
                </a:lnTo>
                <a:lnTo>
                  <a:pt x="204959" y="52149"/>
                </a:lnTo>
                <a:lnTo>
                  <a:pt x="205216" y="57611"/>
                </a:lnTo>
                <a:lnTo>
                  <a:pt x="202962" y="68760"/>
                </a:lnTo>
                <a:lnTo>
                  <a:pt x="198786" y="80065"/>
                </a:lnTo>
                <a:lnTo>
                  <a:pt x="193754" y="91440"/>
                </a:lnTo>
                <a:lnTo>
                  <a:pt x="185566" y="108554"/>
                </a:lnTo>
                <a:lnTo>
                  <a:pt x="181810" y="114264"/>
                </a:lnTo>
                <a:lnTo>
                  <a:pt x="177402" y="119976"/>
                </a:lnTo>
                <a:lnTo>
                  <a:pt x="172557" y="125690"/>
                </a:lnTo>
                <a:lnTo>
                  <a:pt x="168375" y="131404"/>
                </a:lnTo>
                <a:lnTo>
                  <a:pt x="161188" y="142832"/>
                </a:lnTo>
                <a:lnTo>
                  <a:pt x="156986" y="148546"/>
                </a:lnTo>
                <a:lnTo>
                  <a:pt x="152280" y="154261"/>
                </a:lnTo>
                <a:lnTo>
                  <a:pt x="147237" y="159976"/>
                </a:lnTo>
                <a:lnTo>
                  <a:pt x="141970" y="164738"/>
                </a:lnTo>
                <a:lnTo>
                  <a:pt x="136553" y="168866"/>
                </a:lnTo>
                <a:lnTo>
                  <a:pt x="131038" y="172570"/>
                </a:lnTo>
                <a:lnTo>
                  <a:pt x="126408" y="175991"/>
                </a:lnTo>
                <a:lnTo>
                  <a:pt x="122369" y="179226"/>
                </a:lnTo>
                <a:lnTo>
                  <a:pt x="118724" y="182334"/>
                </a:lnTo>
                <a:lnTo>
                  <a:pt x="114389" y="185359"/>
                </a:lnTo>
                <a:lnTo>
                  <a:pt x="109594" y="188328"/>
                </a:lnTo>
                <a:lnTo>
                  <a:pt x="104492" y="191260"/>
                </a:lnTo>
                <a:lnTo>
                  <a:pt x="100138" y="193214"/>
                </a:lnTo>
                <a:lnTo>
                  <a:pt x="92761" y="195386"/>
                </a:lnTo>
                <a:lnTo>
                  <a:pt x="86155" y="196780"/>
                </a:lnTo>
                <a:lnTo>
                  <a:pt x="79206" y="197056"/>
                </a:lnTo>
                <a:lnTo>
                  <a:pt x="77154" y="197122"/>
                </a:lnTo>
                <a:lnTo>
                  <a:pt x="81697" y="197123"/>
                </a:lnTo>
                <a:lnTo>
                  <a:pt x="83990" y="196171"/>
                </a:lnTo>
                <a:lnTo>
                  <a:pt x="89076" y="192573"/>
                </a:lnTo>
                <a:lnTo>
                  <a:pt x="92719" y="191232"/>
                </a:lnTo>
                <a:lnTo>
                  <a:pt x="97052" y="190338"/>
                </a:lnTo>
                <a:lnTo>
                  <a:pt x="101846" y="189742"/>
                </a:lnTo>
                <a:lnTo>
                  <a:pt x="106947" y="189345"/>
                </a:lnTo>
                <a:lnTo>
                  <a:pt x="112252" y="189080"/>
                </a:lnTo>
                <a:lnTo>
                  <a:pt x="117694" y="188904"/>
                </a:lnTo>
                <a:lnTo>
                  <a:pt x="122275" y="187834"/>
                </a:lnTo>
                <a:lnTo>
                  <a:pt x="126281" y="186168"/>
                </a:lnTo>
                <a:lnTo>
                  <a:pt x="129905" y="184104"/>
                </a:lnTo>
                <a:lnTo>
                  <a:pt x="134225" y="182729"/>
                </a:lnTo>
                <a:lnTo>
                  <a:pt x="139011" y="181812"/>
                </a:lnTo>
                <a:lnTo>
                  <a:pt x="144106" y="181201"/>
                </a:lnTo>
                <a:lnTo>
                  <a:pt x="149408" y="181745"/>
                </a:lnTo>
                <a:lnTo>
                  <a:pt x="154847" y="183062"/>
                </a:lnTo>
                <a:lnTo>
                  <a:pt x="160378" y="184891"/>
                </a:lnTo>
                <a:lnTo>
                  <a:pt x="165971" y="186111"/>
                </a:lnTo>
                <a:lnTo>
                  <a:pt x="171604" y="186925"/>
                </a:lnTo>
                <a:lnTo>
                  <a:pt x="177265" y="187466"/>
                </a:lnTo>
                <a:lnTo>
                  <a:pt x="182944" y="188780"/>
                </a:lnTo>
                <a:lnTo>
                  <a:pt x="188635" y="190609"/>
                </a:lnTo>
                <a:lnTo>
                  <a:pt x="194333" y="192780"/>
                </a:lnTo>
                <a:lnTo>
                  <a:pt x="199085" y="195180"/>
                </a:lnTo>
                <a:lnTo>
                  <a:pt x="203205" y="197733"/>
                </a:lnTo>
                <a:lnTo>
                  <a:pt x="210324" y="203109"/>
                </a:lnTo>
                <a:lnTo>
                  <a:pt x="216662" y="208674"/>
                </a:lnTo>
                <a:lnTo>
                  <a:pt x="222654" y="214322"/>
                </a:lnTo>
                <a:lnTo>
                  <a:pt x="234263" y="225709"/>
                </a:lnTo>
                <a:lnTo>
                  <a:pt x="236182" y="229515"/>
                </a:lnTo>
                <a:lnTo>
                  <a:pt x="238315" y="238824"/>
                </a:lnTo>
                <a:lnTo>
                  <a:pt x="239263" y="249312"/>
                </a:lnTo>
                <a:lnTo>
                  <a:pt x="239516" y="254775"/>
                </a:lnTo>
                <a:lnTo>
                  <a:pt x="237256" y="265926"/>
                </a:lnTo>
                <a:lnTo>
                  <a:pt x="233077" y="277232"/>
                </a:lnTo>
                <a:lnTo>
                  <a:pt x="228045" y="288607"/>
                </a:lnTo>
                <a:lnTo>
                  <a:pt x="225370" y="295260"/>
                </a:lnTo>
                <a:lnTo>
                  <a:pt x="219856" y="310272"/>
                </a:lnTo>
                <a:lnTo>
                  <a:pt x="216101" y="317323"/>
                </a:lnTo>
                <a:lnTo>
                  <a:pt x="211691" y="323929"/>
                </a:lnTo>
                <a:lnTo>
                  <a:pt x="206847" y="330238"/>
                </a:lnTo>
                <a:lnTo>
                  <a:pt x="201713" y="335396"/>
                </a:lnTo>
                <a:lnTo>
                  <a:pt x="196385" y="339788"/>
                </a:lnTo>
                <a:lnTo>
                  <a:pt x="190928" y="343668"/>
                </a:lnTo>
                <a:lnTo>
                  <a:pt x="185384" y="348160"/>
                </a:lnTo>
                <a:lnTo>
                  <a:pt x="179784" y="353059"/>
                </a:lnTo>
                <a:lnTo>
                  <a:pt x="174146" y="358230"/>
                </a:lnTo>
                <a:lnTo>
                  <a:pt x="168482" y="362630"/>
                </a:lnTo>
                <a:lnTo>
                  <a:pt x="162801" y="366516"/>
                </a:lnTo>
                <a:lnTo>
                  <a:pt x="157108" y="370059"/>
                </a:lnTo>
                <a:lnTo>
                  <a:pt x="152361" y="373374"/>
                </a:lnTo>
                <a:lnTo>
                  <a:pt x="148243" y="376536"/>
                </a:lnTo>
                <a:lnTo>
                  <a:pt x="144546" y="379597"/>
                </a:lnTo>
                <a:lnTo>
                  <a:pt x="139223" y="382590"/>
                </a:lnTo>
                <a:lnTo>
                  <a:pt x="132818" y="385538"/>
                </a:lnTo>
                <a:lnTo>
                  <a:pt x="125690" y="388455"/>
                </a:lnTo>
                <a:lnTo>
                  <a:pt x="119033" y="390401"/>
                </a:lnTo>
                <a:lnTo>
                  <a:pt x="112690" y="391697"/>
                </a:lnTo>
                <a:lnTo>
                  <a:pt x="106556" y="392562"/>
                </a:lnTo>
                <a:lnTo>
                  <a:pt x="101514" y="393138"/>
                </a:lnTo>
                <a:lnTo>
                  <a:pt x="97201" y="393522"/>
                </a:lnTo>
                <a:lnTo>
                  <a:pt x="93373" y="393778"/>
                </a:lnTo>
                <a:lnTo>
                  <a:pt x="88916" y="394902"/>
                </a:lnTo>
                <a:lnTo>
                  <a:pt x="84039" y="396603"/>
                </a:lnTo>
                <a:lnTo>
                  <a:pt x="78883" y="398690"/>
                </a:lnTo>
                <a:lnTo>
                  <a:pt x="73541" y="400081"/>
                </a:lnTo>
                <a:lnTo>
                  <a:pt x="68074" y="401008"/>
                </a:lnTo>
                <a:lnTo>
                  <a:pt x="62525" y="401627"/>
                </a:lnTo>
                <a:lnTo>
                  <a:pt x="57873" y="402039"/>
                </a:lnTo>
                <a:lnTo>
                  <a:pt x="53818" y="402314"/>
                </a:lnTo>
                <a:lnTo>
                  <a:pt x="46774" y="402619"/>
                </a:lnTo>
                <a:lnTo>
                  <a:pt x="37454" y="402791"/>
                </a:lnTo>
                <a:lnTo>
                  <a:pt x="21672" y="402861"/>
                </a:lnTo>
                <a:lnTo>
                  <a:pt x="20160" y="401909"/>
                </a:lnTo>
                <a:lnTo>
                  <a:pt x="19152" y="400322"/>
                </a:lnTo>
                <a:lnTo>
                  <a:pt x="17136" y="39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269"/>
          <p:cNvSpPr/>
          <p:nvPr/>
        </p:nvSpPr>
        <p:spPr>
          <a:xfrm>
            <a:off x="4906327" y="4320687"/>
            <a:ext cx="394336" cy="222739"/>
          </a:xfrm>
          <a:custGeom>
            <a:avLst/>
            <a:gdLst/>
            <a:ahLst/>
            <a:cxnLst/>
            <a:rect l="0" t="0" r="0" b="0"/>
            <a:pathLst>
              <a:path w="394336" h="222739">
                <a:moveTo>
                  <a:pt x="0" y="77005"/>
                </a:moveTo>
                <a:lnTo>
                  <a:pt x="4551" y="72454"/>
                </a:lnTo>
                <a:lnTo>
                  <a:pt x="5892" y="70161"/>
                </a:lnTo>
                <a:lnTo>
                  <a:pt x="7381" y="65073"/>
                </a:lnTo>
                <a:lnTo>
                  <a:pt x="10583" y="59637"/>
                </a:lnTo>
                <a:lnTo>
                  <a:pt x="15181" y="54046"/>
                </a:lnTo>
                <a:lnTo>
                  <a:pt x="20400" y="48386"/>
                </a:lnTo>
                <a:lnTo>
                  <a:pt x="28693" y="39845"/>
                </a:lnTo>
                <a:lnTo>
                  <a:pt x="31511" y="37944"/>
                </a:lnTo>
                <a:lnTo>
                  <a:pt x="45418" y="32353"/>
                </a:lnTo>
                <a:lnTo>
                  <a:pt x="54476" y="27632"/>
                </a:lnTo>
                <a:lnTo>
                  <a:pt x="61677" y="22359"/>
                </a:lnTo>
                <a:lnTo>
                  <a:pt x="70592" y="16841"/>
                </a:lnTo>
                <a:lnTo>
                  <a:pt x="80904" y="11213"/>
                </a:lnTo>
                <a:lnTo>
                  <a:pt x="91837" y="5537"/>
                </a:lnTo>
                <a:lnTo>
                  <a:pt x="103047" y="2379"/>
                </a:lnTo>
                <a:lnTo>
                  <a:pt x="114379" y="975"/>
                </a:lnTo>
                <a:lnTo>
                  <a:pt x="125765" y="352"/>
                </a:lnTo>
                <a:lnTo>
                  <a:pt x="137176" y="74"/>
                </a:lnTo>
                <a:lnTo>
                  <a:pt x="142886" y="0"/>
                </a:lnTo>
                <a:lnTo>
                  <a:pt x="147644" y="904"/>
                </a:lnTo>
                <a:lnTo>
                  <a:pt x="159846" y="6726"/>
                </a:lnTo>
                <a:lnTo>
                  <a:pt x="169785" y="11797"/>
                </a:lnTo>
                <a:lnTo>
                  <a:pt x="178013" y="17226"/>
                </a:lnTo>
                <a:lnTo>
                  <a:pt x="184844" y="22814"/>
                </a:lnTo>
                <a:lnTo>
                  <a:pt x="191056" y="28473"/>
                </a:lnTo>
                <a:lnTo>
                  <a:pt x="193093" y="31315"/>
                </a:lnTo>
                <a:lnTo>
                  <a:pt x="195356" y="37014"/>
                </a:lnTo>
                <a:lnTo>
                  <a:pt x="196913" y="40819"/>
                </a:lnTo>
                <a:lnTo>
                  <a:pt x="198903" y="45261"/>
                </a:lnTo>
                <a:lnTo>
                  <a:pt x="201182" y="50127"/>
                </a:lnTo>
                <a:lnTo>
                  <a:pt x="202701" y="55277"/>
                </a:lnTo>
                <a:lnTo>
                  <a:pt x="203714" y="60614"/>
                </a:lnTo>
                <a:lnTo>
                  <a:pt x="204390" y="66078"/>
                </a:lnTo>
                <a:lnTo>
                  <a:pt x="204840" y="71625"/>
                </a:lnTo>
                <a:lnTo>
                  <a:pt x="205140" y="77229"/>
                </a:lnTo>
                <a:lnTo>
                  <a:pt x="205340" y="82869"/>
                </a:lnTo>
                <a:lnTo>
                  <a:pt x="204521" y="88534"/>
                </a:lnTo>
                <a:lnTo>
                  <a:pt x="203022" y="94217"/>
                </a:lnTo>
                <a:lnTo>
                  <a:pt x="201071" y="99909"/>
                </a:lnTo>
                <a:lnTo>
                  <a:pt x="199769" y="105610"/>
                </a:lnTo>
                <a:lnTo>
                  <a:pt x="198902" y="111315"/>
                </a:lnTo>
                <a:lnTo>
                  <a:pt x="198324" y="117023"/>
                </a:lnTo>
                <a:lnTo>
                  <a:pt x="196986" y="122734"/>
                </a:lnTo>
                <a:lnTo>
                  <a:pt x="195142" y="128446"/>
                </a:lnTo>
                <a:lnTo>
                  <a:pt x="192959" y="134159"/>
                </a:lnTo>
                <a:lnTo>
                  <a:pt x="190552" y="139873"/>
                </a:lnTo>
                <a:lnTo>
                  <a:pt x="187995" y="145587"/>
                </a:lnTo>
                <a:lnTo>
                  <a:pt x="182613" y="157016"/>
                </a:lnTo>
                <a:lnTo>
                  <a:pt x="177046" y="168445"/>
                </a:lnTo>
                <a:lnTo>
                  <a:pt x="174229" y="173208"/>
                </a:lnTo>
                <a:lnTo>
                  <a:pt x="171398" y="177335"/>
                </a:lnTo>
                <a:lnTo>
                  <a:pt x="168558" y="181039"/>
                </a:lnTo>
                <a:lnTo>
                  <a:pt x="162862" y="187695"/>
                </a:lnTo>
                <a:lnTo>
                  <a:pt x="157156" y="193828"/>
                </a:lnTo>
                <a:lnTo>
                  <a:pt x="147424" y="203855"/>
                </a:lnTo>
                <a:lnTo>
                  <a:pt x="138500" y="212821"/>
                </a:lnTo>
                <a:lnTo>
                  <a:pt x="137101" y="213269"/>
                </a:lnTo>
                <a:lnTo>
                  <a:pt x="128621" y="214162"/>
                </a:lnTo>
                <a:lnTo>
                  <a:pt x="133148" y="214164"/>
                </a:lnTo>
                <a:lnTo>
                  <a:pt x="135438" y="215117"/>
                </a:lnTo>
                <a:lnTo>
                  <a:pt x="144189" y="221546"/>
                </a:lnTo>
                <a:lnTo>
                  <a:pt x="154377" y="222384"/>
                </a:lnTo>
                <a:lnTo>
                  <a:pt x="164910" y="222633"/>
                </a:lnTo>
                <a:lnTo>
                  <a:pt x="394335" y="222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270"/>
          <p:cNvSpPr/>
          <p:nvPr/>
        </p:nvSpPr>
        <p:spPr>
          <a:xfrm>
            <a:off x="5420677" y="4663474"/>
            <a:ext cx="360046" cy="42829"/>
          </a:xfrm>
          <a:custGeom>
            <a:avLst/>
            <a:gdLst/>
            <a:ahLst/>
            <a:cxnLst/>
            <a:rect l="0" t="0" r="0" b="0"/>
            <a:pathLst>
              <a:path w="360046" h="42829">
                <a:moveTo>
                  <a:pt x="0" y="42828"/>
                </a:moveTo>
                <a:lnTo>
                  <a:pt x="11932" y="42828"/>
                </a:lnTo>
                <a:lnTo>
                  <a:pt x="14622" y="41876"/>
                </a:lnTo>
                <a:lnTo>
                  <a:pt x="17368" y="40288"/>
                </a:lnTo>
                <a:lnTo>
                  <a:pt x="20151" y="38278"/>
                </a:lnTo>
                <a:lnTo>
                  <a:pt x="23912" y="36937"/>
                </a:lnTo>
                <a:lnTo>
                  <a:pt x="28324" y="36043"/>
                </a:lnTo>
                <a:lnTo>
                  <a:pt x="33170" y="35447"/>
                </a:lnTo>
                <a:lnTo>
                  <a:pt x="38306" y="34098"/>
                </a:lnTo>
                <a:lnTo>
                  <a:pt x="43635" y="32245"/>
                </a:lnTo>
                <a:lnTo>
                  <a:pt x="49093" y="30058"/>
                </a:lnTo>
                <a:lnTo>
                  <a:pt x="54636" y="28600"/>
                </a:lnTo>
                <a:lnTo>
                  <a:pt x="60237" y="27628"/>
                </a:lnTo>
                <a:lnTo>
                  <a:pt x="65875" y="26980"/>
                </a:lnTo>
                <a:lnTo>
                  <a:pt x="72491" y="25595"/>
                </a:lnTo>
                <a:lnTo>
                  <a:pt x="79760" y="23719"/>
                </a:lnTo>
                <a:lnTo>
                  <a:pt x="87464" y="21517"/>
                </a:lnTo>
                <a:lnTo>
                  <a:pt x="103643" y="16529"/>
                </a:lnTo>
                <a:lnTo>
                  <a:pt x="111957" y="13865"/>
                </a:lnTo>
                <a:lnTo>
                  <a:pt x="120358" y="12090"/>
                </a:lnTo>
                <a:lnTo>
                  <a:pt x="128817" y="10906"/>
                </a:lnTo>
                <a:lnTo>
                  <a:pt x="137313" y="10117"/>
                </a:lnTo>
                <a:lnTo>
                  <a:pt x="145834" y="8638"/>
                </a:lnTo>
                <a:lnTo>
                  <a:pt x="154373" y="6699"/>
                </a:lnTo>
                <a:lnTo>
                  <a:pt x="162923" y="4455"/>
                </a:lnTo>
                <a:lnTo>
                  <a:pt x="171480" y="2958"/>
                </a:lnTo>
                <a:lnTo>
                  <a:pt x="180043" y="1961"/>
                </a:lnTo>
                <a:lnTo>
                  <a:pt x="188608" y="1296"/>
                </a:lnTo>
                <a:lnTo>
                  <a:pt x="197176" y="852"/>
                </a:lnTo>
                <a:lnTo>
                  <a:pt x="214317" y="359"/>
                </a:lnTo>
                <a:lnTo>
                  <a:pt x="250390" y="17"/>
                </a:lnTo>
                <a:lnTo>
                  <a:pt x="258367" y="0"/>
                </a:lnTo>
                <a:lnTo>
                  <a:pt x="265590" y="942"/>
                </a:lnTo>
                <a:lnTo>
                  <a:pt x="272310" y="2521"/>
                </a:lnTo>
                <a:lnTo>
                  <a:pt x="278695" y="4527"/>
                </a:lnTo>
                <a:lnTo>
                  <a:pt x="284857" y="5864"/>
                </a:lnTo>
                <a:lnTo>
                  <a:pt x="290870" y="6756"/>
                </a:lnTo>
                <a:lnTo>
                  <a:pt x="296783" y="7350"/>
                </a:lnTo>
                <a:lnTo>
                  <a:pt x="302631" y="7746"/>
                </a:lnTo>
                <a:lnTo>
                  <a:pt x="308434" y="8010"/>
                </a:lnTo>
                <a:lnTo>
                  <a:pt x="323163" y="8382"/>
                </a:lnTo>
                <a:lnTo>
                  <a:pt x="326884" y="8433"/>
                </a:lnTo>
                <a:lnTo>
                  <a:pt x="330318" y="9421"/>
                </a:lnTo>
                <a:lnTo>
                  <a:pt x="333559" y="11032"/>
                </a:lnTo>
                <a:lnTo>
                  <a:pt x="336673" y="13058"/>
                </a:lnTo>
                <a:lnTo>
                  <a:pt x="339702" y="14409"/>
                </a:lnTo>
                <a:lnTo>
                  <a:pt x="342672" y="15310"/>
                </a:lnTo>
                <a:lnTo>
                  <a:pt x="351405" y="16577"/>
                </a:lnTo>
                <a:lnTo>
                  <a:pt x="354286" y="16755"/>
                </a:lnTo>
                <a:lnTo>
                  <a:pt x="356205" y="17826"/>
                </a:lnTo>
                <a:lnTo>
                  <a:pt x="357485" y="19493"/>
                </a:lnTo>
                <a:lnTo>
                  <a:pt x="360045" y="256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271"/>
          <p:cNvSpPr/>
          <p:nvPr/>
        </p:nvSpPr>
        <p:spPr>
          <a:xfrm>
            <a:off x="5592127" y="4534852"/>
            <a:ext cx="8574" cy="377191"/>
          </a:xfrm>
          <a:custGeom>
            <a:avLst/>
            <a:gdLst/>
            <a:ahLst/>
            <a:cxnLst/>
            <a:rect l="0" t="0" r="0" b="0"/>
            <a:pathLst>
              <a:path w="8574" h="377191">
                <a:moveTo>
                  <a:pt x="8573" y="0"/>
                </a:moveTo>
                <a:lnTo>
                  <a:pt x="105" y="0"/>
                </a:lnTo>
                <a:lnTo>
                  <a:pt x="14" y="9325"/>
                </a:lnTo>
                <a:lnTo>
                  <a:pt x="0" y="162996"/>
                </a:lnTo>
                <a:lnTo>
                  <a:pt x="953" y="170577"/>
                </a:lnTo>
                <a:lnTo>
                  <a:pt x="2540" y="177535"/>
                </a:lnTo>
                <a:lnTo>
                  <a:pt x="4551" y="184080"/>
                </a:lnTo>
                <a:lnTo>
                  <a:pt x="5892" y="191300"/>
                </a:lnTo>
                <a:lnTo>
                  <a:pt x="6785" y="198971"/>
                </a:lnTo>
                <a:lnTo>
                  <a:pt x="7381" y="206943"/>
                </a:lnTo>
                <a:lnTo>
                  <a:pt x="7778" y="215114"/>
                </a:lnTo>
                <a:lnTo>
                  <a:pt x="8219" y="231814"/>
                </a:lnTo>
                <a:lnTo>
                  <a:pt x="8541" y="275543"/>
                </a:lnTo>
                <a:lnTo>
                  <a:pt x="8573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272"/>
          <p:cNvSpPr/>
          <p:nvPr/>
        </p:nvSpPr>
        <p:spPr>
          <a:xfrm>
            <a:off x="5909347" y="4483417"/>
            <a:ext cx="238619" cy="394336"/>
          </a:xfrm>
          <a:custGeom>
            <a:avLst/>
            <a:gdLst/>
            <a:ahLst/>
            <a:cxnLst/>
            <a:rect l="0" t="0" r="0" b="0"/>
            <a:pathLst>
              <a:path w="238619" h="394336">
                <a:moveTo>
                  <a:pt x="85687" y="0"/>
                </a:moveTo>
                <a:lnTo>
                  <a:pt x="81137" y="4551"/>
                </a:lnTo>
                <a:lnTo>
                  <a:pt x="79796" y="6844"/>
                </a:lnTo>
                <a:lnTo>
                  <a:pt x="76957" y="15575"/>
                </a:lnTo>
                <a:lnTo>
                  <a:pt x="72917" y="24702"/>
                </a:lnTo>
                <a:lnTo>
                  <a:pt x="70506" y="30756"/>
                </a:lnTo>
                <a:lnTo>
                  <a:pt x="65288" y="45102"/>
                </a:lnTo>
                <a:lnTo>
                  <a:pt x="61610" y="52928"/>
                </a:lnTo>
                <a:lnTo>
                  <a:pt x="57253" y="61003"/>
                </a:lnTo>
                <a:lnTo>
                  <a:pt x="52444" y="69243"/>
                </a:lnTo>
                <a:lnTo>
                  <a:pt x="44560" y="83480"/>
                </a:lnTo>
                <a:lnTo>
                  <a:pt x="41125" y="89943"/>
                </a:lnTo>
                <a:lnTo>
                  <a:pt x="37881" y="97110"/>
                </a:lnTo>
                <a:lnTo>
                  <a:pt x="34767" y="104745"/>
                </a:lnTo>
                <a:lnTo>
                  <a:pt x="31738" y="112693"/>
                </a:lnTo>
                <a:lnTo>
                  <a:pt x="27814" y="119896"/>
                </a:lnTo>
                <a:lnTo>
                  <a:pt x="23293" y="126603"/>
                </a:lnTo>
                <a:lnTo>
                  <a:pt x="18373" y="132979"/>
                </a:lnTo>
                <a:lnTo>
                  <a:pt x="15094" y="140088"/>
                </a:lnTo>
                <a:lnTo>
                  <a:pt x="12908" y="147685"/>
                </a:lnTo>
                <a:lnTo>
                  <a:pt x="11450" y="155606"/>
                </a:lnTo>
                <a:lnTo>
                  <a:pt x="9526" y="163745"/>
                </a:lnTo>
                <a:lnTo>
                  <a:pt x="7291" y="172029"/>
                </a:lnTo>
                <a:lnTo>
                  <a:pt x="4848" y="180408"/>
                </a:lnTo>
                <a:lnTo>
                  <a:pt x="3220" y="187900"/>
                </a:lnTo>
                <a:lnTo>
                  <a:pt x="2134" y="194799"/>
                </a:lnTo>
                <a:lnTo>
                  <a:pt x="1410" y="201304"/>
                </a:lnTo>
                <a:lnTo>
                  <a:pt x="606" y="213611"/>
                </a:lnTo>
                <a:lnTo>
                  <a:pt x="391" y="219560"/>
                </a:lnTo>
                <a:lnTo>
                  <a:pt x="89" y="241584"/>
                </a:lnTo>
                <a:lnTo>
                  <a:pt x="0" y="261658"/>
                </a:lnTo>
                <a:lnTo>
                  <a:pt x="941" y="268736"/>
                </a:lnTo>
                <a:lnTo>
                  <a:pt x="2520" y="276312"/>
                </a:lnTo>
                <a:lnTo>
                  <a:pt x="4525" y="284221"/>
                </a:lnTo>
                <a:lnTo>
                  <a:pt x="5861" y="291398"/>
                </a:lnTo>
                <a:lnTo>
                  <a:pt x="6753" y="298088"/>
                </a:lnTo>
                <a:lnTo>
                  <a:pt x="7347" y="304453"/>
                </a:lnTo>
                <a:lnTo>
                  <a:pt x="10547" y="316605"/>
                </a:lnTo>
                <a:lnTo>
                  <a:pt x="15144" y="327403"/>
                </a:lnTo>
                <a:lnTo>
                  <a:pt x="23087" y="339790"/>
                </a:lnTo>
                <a:lnTo>
                  <a:pt x="28656" y="349773"/>
                </a:lnTo>
                <a:lnTo>
                  <a:pt x="34305" y="358020"/>
                </a:lnTo>
                <a:lnTo>
                  <a:pt x="37145" y="361553"/>
                </a:lnTo>
                <a:lnTo>
                  <a:pt x="40944" y="363908"/>
                </a:lnTo>
                <a:lnTo>
                  <a:pt x="45381" y="365478"/>
                </a:lnTo>
                <a:lnTo>
                  <a:pt x="50244" y="366524"/>
                </a:lnTo>
                <a:lnTo>
                  <a:pt x="54438" y="368174"/>
                </a:lnTo>
                <a:lnTo>
                  <a:pt x="61639" y="372548"/>
                </a:lnTo>
                <a:lnTo>
                  <a:pt x="68014" y="377667"/>
                </a:lnTo>
                <a:lnTo>
                  <a:pt x="71048" y="380365"/>
                </a:lnTo>
                <a:lnTo>
                  <a:pt x="74975" y="382165"/>
                </a:lnTo>
                <a:lnTo>
                  <a:pt x="79499" y="383364"/>
                </a:lnTo>
                <a:lnTo>
                  <a:pt x="84419" y="384164"/>
                </a:lnTo>
                <a:lnTo>
                  <a:pt x="89604" y="383744"/>
                </a:lnTo>
                <a:lnTo>
                  <a:pt x="94966" y="382512"/>
                </a:lnTo>
                <a:lnTo>
                  <a:pt x="100446" y="380738"/>
                </a:lnTo>
                <a:lnTo>
                  <a:pt x="106004" y="379555"/>
                </a:lnTo>
                <a:lnTo>
                  <a:pt x="111614" y="378767"/>
                </a:lnTo>
                <a:lnTo>
                  <a:pt x="117259" y="378242"/>
                </a:lnTo>
                <a:lnTo>
                  <a:pt x="123881" y="376939"/>
                </a:lnTo>
                <a:lnTo>
                  <a:pt x="131152" y="375118"/>
                </a:lnTo>
                <a:lnTo>
                  <a:pt x="138857" y="372951"/>
                </a:lnTo>
                <a:lnTo>
                  <a:pt x="144947" y="370554"/>
                </a:lnTo>
                <a:lnTo>
                  <a:pt x="149959" y="368003"/>
                </a:lnTo>
                <a:lnTo>
                  <a:pt x="154252" y="365350"/>
                </a:lnTo>
                <a:lnTo>
                  <a:pt x="159020" y="362630"/>
                </a:lnTo>
                <a:lnTo>
                  <a:pt x="169397" y="357066"/>
                </a:lnTo>
                <a:lnTo>
                  <a:pt x="174831" y="353297"/>
                </a:lnTo>
                <a:lnTo>
                  <a:pt x="180359" y="348879"/>
                </a:lnTo>
                <a:lnTo>
                  <a:pt x="185950" y="344029"/>
                </a:lnTo>
                <a:lnTo>
                  <a:pt x="190629" y="338890"/>
                </a:lnTo>
                <a:lnTo>
                  <a:pt x="194701" y="333559"/>
                </a:lnTo>
                <a:lnTo>
                  <a:pt x="198368" y="328100"/>
                </a:lnTo>
                <a:lnTo>
                  <a:pt x="202718" y="322556"/>
                </a:lnTo>
                <a:lnTo>
                  <a:pt x="207523" y="316955"/>
                </a:lnTo>
                <a:lnTo>
                  <a:pt x="212631" y="311316"/>
                </a:lnTo>
                <a:lnTo>
                  <a:pt x="216989" y="305652"/>
                </a:lnTo>
                <a:lnTo>
                  <a:pt x="224371" y="294277"/>
                </a:lnTo>
                <a:lnTo>
                  <a:pt x="228288" y="282873"/>
                </a:lnTo>
                <a:lnTo>
                  <a:pt x="230980" y="271454"/>
                </a:lnTo>
                <a:lnTo>
                  <a:pt x="235352" y="260029"/>
                </a:lnTo>
                <a:lnTo>
                  <a:pt x="237930" y="251141"/>
                </a:lnTo>
                <a:lnTo>
                  <a:pt x="238618" y="247438"/>
                </a:lnTo>
                <a:lnTo>
                  <a:pt x="238123" y="243063"/>
                </a:lnTo>
                <a:lnTo>
                  <a:pt x="235034" y="233123"/>
                </a:lnTo>
                <a:lnTo>
                  <a:pt x="230487" y="224895"/>
                </a:lnTo>
                <a:lnTo>
                  <a:pt x="227940" y="221368"/>
                </a:lnTo>
                <a:lnTo>
                  <a:pt x="225290" y="219016"/>
                </a:lnTo>
                <a:lnTo>
                  <a:pt x="222571" y="217448"/>
                </a:lnTo>
                <a:lnTo>
                  <a:pt x="219806" y="216403"/>
                </a:lnTo>
                <a:lnTo>
                  <a:pt x="214193" y="212702"/>
                </a:lnTo>
                <a:lnTo>
                  <a:pt x="211363" y="210381"/>
                </a:lnTo>
                <a:lnTo>
                  <a:pt x="208524" y="208834"/>
                </a:lnTo>
                <a:lnTo>
                  <a:pt x="202829" y="207115"/>
                </a:lnTo>
                <a:lnTo>
                  <a:pt x="199977" y="207610"/>
                </a:lnTo>
                <a:lnTo>
                  <a:pt x="194268" y="210698"/>
                </a:lnTo>
                <a:lnTo>
                  <a:pt x="190459" y="211903"/>
                </a:lnTo>
                <a:lnTo>
                  <a:pt x="186016" y="212706"/>
                </a:lnTo>
                <a:lnTo>
                  <a:pt x="181147" y="213242"/>
                </a:lnTo>
                <a:lnTo>
                  <a:pt x="176950" y="214551"/>
                </a:lnTo>
                <a:lnTo>
                  <a:pt x="169747" y="218546"/>
                </a:lnTo>
                <a:lnTo>
                  <a:pt x="165539" y="221897"/>
                </a:lnTo>
                <a:lnTo>
                  <a:pt x="160830" y="226037"/>
                </a:lnTo>
                <a:lnTo>
                  <a:pt x="155785" y="230701"/>
                </a:lnTo>
                <a:lnTo>
                  <a:pt x="150516" y="234763"/>
                </a:lnTo>
                <a:lnTo>
                  <a:pt x="145100" y="238424"/>
                </a:lnTo>
                <a:lnTo>
                  <a:pt x="139583" y="241817"/>
                </a:lnTo>
                <a:lnTo>
                  <a:pt x="134953" y="245984"/>
                </a:lnTo>
                <a:lnTo>
                  <a:pt x="130913" y="250667"/>
                </a:lnTo>
                <a:lnTo>
                  <a:pt x="123885" y="260950"/>
                </a:lnTo>
                <a:lnTo>
                  <a:pt x="117587" y="271871"/>
                </a:lnTo>
                <a:lnTo>
                  <a:pt x="111613" y="283074"/>
                </a:lnTo>
                <a:lnTo>
                  <a:pt x="100016" y="305788"/>
                </a:lnTo>
                <a:lnTo>
                  <a:pt x="96818" y="317199"/>
                </a:lnTo>
                <a:lnTo>
                  <a:pt x="94445" y="328620"/>
                </a:lnTo>
                <a:lnTo>
                  <a:pt x="90215" y="340046"/>
                </a:lnTo>
                <a:lnTo>
                  <a:pt x="87700" y="348934"/>
                </a:lnTo>
                <a:lnTo>
                  <a:pt x="86284" y="359293"/>
                </a:lnTo>
                <a:lnTo>
                  <a:pt x="86085" y="362401"/>
                </a:lnTo>
                <a:lnTo>
                  <a:pt x="86905" y="365426"/>
                </a:lnTo>
                <a:lnTo>
                  <a:pt x="91658" y="374234"/>
                </a:lnTo>
                <a:lnTo>
                  <a:pt x="94441" y="382876"/>
                </a:lnTo>
                <a:lnTo>
                  <a:pt x="98468" y="388607"/>
                </a:lnTo>
                <a:lnTo>
                  <a:pt x="100876" y="390517"/>
                </a:lnTo>
                <a:lnTo>
                  <a:pt x="103433" y="391790"/>
                </a:lnTo>
                <a:lnTo>
                  <a:pt x="108815" y="393204"/>
                </a:lnTo>
                <a:lnTo>
                  <a:pt x="116247" y="394000"/>
                </a:lnTo>
                <a:lnTo>
                  <a:pt x="121780" y="394268"/>
                </a:lnTo>
                <a:lnTo>
                  <a:pt x="137123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273"/>
          <p:cNvSpPr/>
          <p:nvPr/>
        </p:nvSpPr>
        <p:spPr>
          <a:xfrm>
            <a:off x="6226492" y="4397809"/>
            <a:ext cx="300039" cy="137035"/>
          </a:xfrm>
          <a:custGeom>
            <a:avLst/>
            <a:gdLst/>
            <a:ahLst/>
            <a:cxnLst/>
            <a:rect l="0" t="0" r="0" b="0"/>
            <a:pathLst>
              <a:path w="300039" h="137035">
                <a:moveTo>
                  <a:pt x="0" y="59891"/>
                </a:moveTo>
                <a:lnTo>
                  <a:pt x="0" y="39491"/>
                </a:lnTo>
                <a:lnTo>
                  <a:pt x="953" y="36766"/>
                </a:lnTo>
                <a:lnTo>
                  <a:pt x="2540" y="33997"/>
                </a:lnTo>
                <a:lnTo>
                  <a:pt x="4551" y="31198"/>
                </a:lnTo>
                <a:lnTo>
                  <a:pt x="6844" y="29332"/>
                </a:lnTo>
                <a:lnTo>
                  <a:pt x="9325" y="28089"/>
                </a:lnTo>
                <a:lnTo>
                  <a:pt x="11932" y="27259"/>
                </a:lnTo>
                <a:lnTo>
                  <a:pt x="13670" y="25754"/>
                </a:lnTo>
                <a:lnTo>
                  <a:pt x="14828" y="23798"/>
                </a:lnTo>
                <a:lnTo>
                  <a:pt x="15601" y="21541"/>
                </a:lnTo>
                <a:lnTo>
                  <a:pt x="18021" y="19084"/>
                </a:lnTo>
                <a:lnTo>
                  <a:pt x="21539" y="16494"/>
                </a:lnTo>
                <a:lnTo>
                  <a:pt x="25789" y="13815"/>
                </a:lnTo>
                <a:lnTo>
                  <a:pt x="30528" y="12028"/>
                </a:lnTo>
                <a:lnTo>
                  <a:pt x="35592" y="10837"/>
                </a:lnTo>
                <a:lnTo>
                  <a:pt x="40873" y="10044"/>
                </a:lnTo>
                <a:lnTo>
                  <a:pt x="49281" y="6621"/>
                </a:lnTo>
                <a:lnTo>
                  <a:pt x="52857" y="4376"/>
                </a:lnTo>
                <a:lnTo>
                  <a:pt x="61909" y="1880"/>
                </a:lnTo>
                <a:lnTo>
                  <a:pt x="66990" y="1214"/>
                </a:lnTo>
                <a:lnTo>
                  <a:pt x="72283" y="770"/>
                </a:lnTo>
                <a:lnTo>
                  <a:pt x="77716" y="475"/>
                </a:lnTo>
                <a:lnTo>
                  <a:pt x="91925" y="58"/>
                </a:lnTo>
                <a:lnTo>
                  <a:pt x="95573" y="0"/>
                </a:lnTo>
                <a:lnTo>
                  <a:pt x="98958" y="913"/>
                </a:lnTo>
                <a:lnTo>
                  <a:pt x="105259" y="4469"/>
                </a:lnTo>
                <a:lnTo>
                  <a:pt x="113774" y="6683"/>
                </a:lnTo>
                <a:lnTo>
                  <a:pt x="118712" y="7274"/>
                </a:lnTo>
                <a:lnTo>
                  <a:pt x="122004" y="8620"/>
                </a:lnTo>
                <a:lnTo>
                  <a:pt x="124198" y="10471"/>
                </a:lnTo>
                <a:lnTo>
                  <a:pt x="125662" y="12657"/>
                </a:lnTo>
                <a:lnTo>
                  <a:pt x="127589" y="15066"/>
                </a:lnTo>
                <a:lnTo>
                  <a:pt x="129827" y="17625"/>
                </a:lnTo>
                <a:lnTo>
                  <a:pt x="132272" y="20284"/>
                </a:lnTo>
                <a:lnTo>
                  <a:pt x="133901" y="23009"/>
                </a:lnTo>
                <a:lnTo>
                  <a:pt x="134987" y="25777"/>
                </a:lnTo>
                <a:lnTo>
                  <a:pt x="135712" y="28576"/>
                </a:lnTo>
                <a:lnTo>
                  <a:pt x="135242" y="32347"/>
                </a:lnTo>
                <a:lnTo>
                  <a:pt x="133976" y="36766"/>
                </a:lnTo>
                <a:lnTo>
                  <a:pt x="132180" y="41616"/>
                </a:lnTo>
                <a:lnTo>
                  <a:pt x="130982" y="46755"/>
                </a:lnTo>
                <a:lnTo>
                  <a:pt x="130184" y="52086"/>
                </a:lnTo>
                <a:lnTo>
                  <a:pt x="129652" y="57546"/>
                </a:lnTo>
                <a:lnTo>
                  <a:pt x="128345" y="62137"/>
                </a:lnTo>
                <a:lnTo>
                  <a:pt x="126521" y="66151"/>
                </a:lnTo>
                <a:lnTo>
                  <a:pt x="124352" y="69779"/>
                </a:lnTo>
                <a:lnTo>
                  <a:pt x="121001" y="74103"/>
                </a:lnTo>
                <a:lnTo>
                  <a:pt x="116863" y="78891"/>
                </a:lnTo>
                <a:lnTo>
                  <a:pt x="112199" y="83987"/>
                </a:lnTo>
                <a:lnTo>
                  <a:pt x="109089" y="88337"/>
                </a:lnTo>
                <a:lnTo>
                  <a:pt x="107016" y="92190"/>
                </a:lnTo>
                <a:lnTo>
                  <a:pt x="105634" y="95711"/>
                </a:lnTo>
                <a:lnTo>
                  <a:pt x="102808" y="99011"/>
                </a:lnTo>
                <a:lnTo>
                  <a:pt x="99019" y="102164"/>
                </a:lnTo>
                <a:lnTo>
                  <a:pt x="94588" y="105218"/>
                </a:lnTo>
                <a:lnTo>
                  <a:pt x="91633" y="108206"/>
                </a:lnTo>
                <a:lnTo>
                  <a:pt x="89664" y="111151"/>
                </a:lnTo>
                <a:lnTo>
                  <a:pt x="88351" y="114067"/>
                </a:lnTo>
                <a:lnTo>
                  <a:pt x="86523" y="116963"/>
                </a:lnTo>
                <a:lnTo>
                  <a:pt x="84352" y="119846"/>
                </a:lnTo>
                <a:lnTo>
                  <a:pt x="81952" y="122722"/>
                </a:lnTo>
                <a:lnTo>
                  <a:pt x="79400" y="124637"/>
                </a:lnTo>
                <a:lnTo>
                  <a:pt x="70193" y="127966"/>
                </a:lnTo>
                <a:lnTo>
                  <a:pt x="69655" y="129086"/>
                </a:lnTo>
                <a:lnTo>
                  <a:pt x="69058" y="132872"/>
                </a:lnTo>
                <a:lnTo>
                  <a:pt x="68622" y="136677"/>
                </a:lnTo>
                <a:lnTo>
                  <a:pt x="77911" y="136995"/>
                </a:lnTo>
                <a:lnTo>
                  <a:pt x="84182" y="137034"/>
                </a:lnTo>
                <a:lnTo>
                  <a:pt x="90119" y="134499"/>
                </a:lnTo>
                <a:lnTo>
                  <a:pt x="98156" y="131150"/>
                </a:lnTo>
                <a:lnTo>
                  <a:pt x="104902" y="129661"/>
                </a:lnTo>
                <a:lnTo>
                  <a:pt x="113616" y="129000"/>
                </a:lnTo>
                <a:lnTo>
                  <a:pt x="118607" y="128823"/>
                </a:lnTo>
                <a:lnTo>
                  <a:pt x="123839" y="127753"/>
                </a:lnTo>
                <a:lnTo>
                  <a:pt x="129232" y="126087"/>
                </a:lnTo>
                <a:lnTo>
                  <a:pt x="134732" y="124024"/>
                </a:lnTo>
                <a:lnTo>
                  <a:pt x="140304" y="121696"/>
                </a:lnTo>
                <a:lnTo>
                  <a:pt x="145924" y="119192"/>
                </a:lnTo>
                <a:lnTo>
                  <a:pt x="151575" y="116570"/>
                </a:lnTo>
                <a:lnTo>
                  <a:pt x="158200" y="114822"/>
                </a:lnTo>
                <a:lnTo>
                  <a:pt x="165474" y="113657"/>
                </a:lnTo>
                <a:lnTo>
                  <a:pt x="173181" y="112880"/>
                </a:lnTo>
                <a:lnTo>
                  <a:pt x="180224" y="111409"/>
                </a:lnTo>
                <a:lnTo>
                  <a:pt x="186825" y="109477"/>
                </a:lnTo>
                <a:lnTo>
                  <a:pt x="193130" y="107236"/>
                </a:lnTo>
                <a:lnTo>
                  <a:pt x="200191" y="105741"/>
                </a:lnTo>
                <a:lnTo>
                  <a:pt x="207755" y="104745"/>
                </a:lnTo>
                <a:lnTo>
                  <a:pt x="215656" y="104081"/>
                </a:lnTo>
                <a:lnTo>
                  <a:pt x="222828" y="103638"/>
                </a:lnTo>
                <a:lnTo>
                  <a:pt x="235878" y="103146"/>
                </a:lnTo>
                <a:lnTo>
                  <a:pt x="242024" y="102063"/>
                </a:lnTo>
                <a:lnTo>
                  <a:pt x="248027" y="100388"/>
                </a:lnTo>
                <a:lnTo>
                  <a:pt x="253934" y="98319"/>
                </a:lnTo>
                <a:lnTo>
                  <a:pt x="259776" y="96939"/>
                </a:lnTo>
                <a:lnTo>
                  <a:pt x="265577" y="96020"/>
                </a:lnTo>
                <a:lnTo>
                  <a:pt x="271348" y="95407"/>
                </a:lnTo>
                <a:lnTo>
                  <a:pt x="277101" y="94998"/>
                </a:lnTo>
                <a:lnTo>
                  <a:pt x="282842" y="94726"/>
                </a:lnTo>
                <a:lnTo>
                  <a:pt x="300038" y="941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274"/>
          <p:cNvSpPr/>
          <p:nvPr/>
        </p:nvSpPr>
        <p:spPr>
          <a:xfrm>
            <a:off x="6680834" y="4552103"/>
            <a:ext cx="231459" cy="17040"/>
          </a:xfrm>
          <a:custGeom>
            <a:avLst/>
            <a:gdLst/>
            <a:ahLst/>
            <a:cxnLst/>
            <a:rect l="0" t="0" r="0" b="0"/>
            <a:pathLst>
              <a:path w="231459" h="17040">
                <a:moveTo>
                  <a:pt x="0" y="17039"/>
                </a:moveTo>
                <a:lnTo>
                  <a:pt x="66130" y="17039"/>
                </a:lnTo>
                <a:lnTo>
                  <a:pt x="71710" y="16087"/>
                </a:lnTo>
                <a:lnTo>
                  <a:pt x="77334" y="14500"/>
                </a:lnTo>
                <a:lnTo>
                  <a:pt x="82988" y="12488"/>
                </a:lnTo>
                <a:lnTo>
                  <a:pt x="88663" y="11147"/>
                </a:lnTo>
                <a:lnTo>
                  <a:pt x="94352" y="10254"/>
                </a:lnTo>
                <a:lnTo>
                  <a:pt x="100049" y="9658"/>
                </a:lnTo>
                <a:lnTo>
                  <a:pt x="105752" y="9261"/>
                </a:lnTo>
                <a:lnTo>
                  <a:pt x="111459" y="8996"/>
                </a:lnTo>
                <a:lnTo>
                  <a:pt x="123832" y="8702"/>
                </a:lnTo>
                <a:lnTo>
                  <a:pt x="138857" y="8571"/>
                </a:lnTo>
                <a:lnTo>
                  <a:pt x="145912" y="7584"/>
                </a:lnTo>
                <a:lnTo>
                  <a:pt x="152520" y="5973"/>
                </a:lnTo>
                <a:lnTo>
                  <a:pt x="158830" y="3947"/>
                </a:lnTo>
                <a:lnTo>
                  <a:pt x="164941" y="2596"/>
                </a:lnTo>
                <a:lnTo>
                  <a:pt x="170922" y="1696"/>
                </a:lnTo>
                <a:lnTo>
                  <a:pt x="176813" y="1095"/>
                </a:lnTo>
                <a:lnTo>
                  <a:pt x="182646" y="695"/>
                </a:lnTo>
                <a:lnTo>
                  <a:pt x="188439" y="428"/>
                </a:lnTo>
                <a:lnTo>
                  <a:pt x="203154" y="52"/>
                </a:lnTo>
                <a:lnTo>
                  <a:pt x="206874" y="0"/>
                </a:lnTo>
                <a:lnTo>
                  <a:pt x="210306" y="917"/>
                </a:lnTo>
                <a:lnTo>
                  <a:pt x="213547" y="2481"/>
                </a:lnTo>
                <a:lnTo>
                  <a:pt x="216660" y="4476"/>
                </a:lnTo>
                <a:lnTo>
                  <a:pt x="219688" y="5807"/>
                </a:lnTo>
                <a:lnTo>
                  <a:pt x="222658" y="6693"/>
                </a:lnTo>
                <a:lnTo>
                  <a:pt x="229720" y="8116"/>
                </a:lnTo>
                <a:lnTo>
                  <a:pt x="230299" y="9186"/>
                </a:lnTo>
                <a:lnTo>
                  <a:pt x="230685" y="10851"/>
                </a:lnTo>
                <a:lnTo>
                  <a:pt x="231458" y="17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275"/>
          <p:cNvSpPr/>
          <p:nvPr/>
        </p:nvSpPr>
        <p:spPr>
          <a:xfrm>
            <a:off x="6663721" y="4629152"/>
            <a:ext cx="308580" cy="34289"/>
          </a:xfrm>
          <a:custGeom>
            <a:avLst/>
            <a:gdLst/>
            <a:ahLst/>
            <a:cxnLst/>
            <a:rect l="0" t="0" r="0" b="0"/>
            <a:pathLst>
              <a:path w="308580" h="34289">
                <a:moveTo>
                  <a:pt x="8541" y="34288"/>
                </a:moveTo>
                <a:lnTo>
                  <a:pt x="321" y="34288"/>
                </a:lnTo>
                <a:lnTo>
                  <a:pt x="204" y="33335"/>
                </a:lnTo>
                <a:lnTo>
                  <a:pt x="125" y="31748"/>
                </a:lnTo>
                <a:lnTo>
                  <a:pt x="0" y="26906"/>
                </a:lnTo>
                <a:lnTo>
                  <a:pt x="5063" y="26245"/>
                </a:lnTo>
                <a:lnTo>
                  <a:pt x="9080" y="26068"/>
                </a:lnTo>
                <a:lnTo>
                  <a:pt x="13662" y="24998"/>
                </a:lnTo>
                <a:lnTo>
                  <a:pt x="18623" y="23333"/>
                </a:lnTo>
                <a:lnTo>
                  <a:pt x="23835" y="21269"/>
                </a:lnTo>
                <a:lnTo>
                  <a:pt x="29214" y="19894"/>
                </a:lnTo>
                <a:lnTo>
                  <a:pt x="34706" y="18977"/>
                </a:lnTo>
                <a:lnTo>
                  <a:pt x="40272" y="18365"/>
                </a:lnTo>
                <a:lnTo>
                  <a:pt x="45887" y="17958"/>
                </a:lnTo>
                <a:lnTo>
                  <a:pt x="51536" y="17686"/>
                </a:lnTo>
                <a:lnTo>
                  <a:pt x="57207" y="17505"/>
                </a:lnTo>
                <a:lnTo>
                  <a:pt x="63845" y="16431"/>
                </a:lnTo>
                <a:lnTo>
                  <a:pt x="71128" y="14764"/>
                </a:lnTo>
                <a:lnTo>
                  <a:pt x="78841" y="12699"/>
                </a:lnTo>
                <a:lnTo>
                  <a:pt x="87793" y="11323"/>
                </a:lnTo>
                <a:lnTo>
                  <a:pt x="97570" y="10405"/>
                </a:lnTo>
                <a:lnTo>
                  <a:pt x="116689" y="9386"/>
                </a:lnTo>
                <a:lnTo>
                  <a:pt x="131537" y="8933"/>
                </a:lnTo>
                <a:lnTo>
                  <a:pt x="159708" y="8677"/>
                </a:lnTo>
                <a:lnTo>
                  <a:pt x="168374" y="7689"/>
                </a:lnTo>
                <a:lnTo>
                  <a:pt x="176056" y="6078"/>
                </a:lnTo>
                <a:lnTo>
                  <a:pt x="183083" y="4051"/>
                </a:lnTo>
                <a:lnTo>
                  <a:pt x="190625" y="2700"/>
                </a:lnTo>
                <a:lnTo>
                  <a:pt x="198511" y="1799"/>
                </a:lnTo>
                <a:lnTo>
                  <a:pt x="206625" y="1199"/>
                </a:lnTo>
                <a:lnTo>
                  <a:pt x="213939" y="799"/>
                </a:lnTo>
                <a:lnTo>
                  <a:pt x="227146" y="353"/>
                </a:lnTo>
                <a:lnTo>
                  <a:pt x="254417" y="45"/>
                </a:lnTo>
                <a:lnTo>
                  <a:pt x="276987" y="0"/>
                </a:lnTo>
                <a:lnTo>
                  <a:pt x="279897" y="952"/>
                </a:lnTo>
                <a:lnTo>
                  <a:pt x="282790" y="2539"/>
                </a:lnTo>
                <a:lnTo>
                  <a:pt x="285671" y="4549"/>
                </a:lnTo>
                <a:lnTo>
                  <a:pt x="288545" y="5890"/>
                </a:lnTo>
                <a:lnTo>
                  <a:pt x="291413" y="6783"/>
                </a:lnTo>
                <a:lnTo>
                  <a:pt x="297139" y="7776"/>
                </a:lnTo>
                <a:lnTo>
                  <a:pt x="306038" y="8413"/>
                </a:lnTo>
                <a:lnTo>
                  <a:pt x="308579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276"/>
          <p:cNvSpPr/>
          <p:nvPr/>
        </p:nvSpPr>
        <p:spPr>
          <a:xfrm>
            <a:off x="7135208" y="4491990"/>
            <a:ext cx="342723" cy="324415"/>
          </a:xfrm>
          <a:custGeom>
            <a:avLst/>
            <a:gdLst/>
            <a:ahLst/>
            <a:cxnLst/>
            <a:rect l="0" t="0" r="0" b="0"/>
            <a:pathLst>
              <a:path w="342723" h="324415">
                <a:moveTo>
                  <a:pt x="8542" y="0"/>
                </a:moveTo>
                <a:lnTo>
                  <a:pt x="0" y="0"/>
                </a:lnTo>
                <a:lnTo>
                  <a:pt x="4529" y="0"/>
                </a:lnTo>
                <a:lnTo>
                  <a:pt x="6819" y="952"/>
                </a:lnTo>
                <a:lnTo>
                  <a:pt x="14593" y="6843"/>
                </a:lnTo>
                <a:lnTo>
                  <a:pt x="22928" y="14622"/>
                </a:lnTo>
                <a:lnTo>
                  <a:pt x="32383" y="22959"/>
                </a:lnTo>
                <a:lnTo>
                  <a:pt x="41681" y="28619"/>
                </a:lnTo>
                <a:lnTo>
                  <a:pt x="52163" y="36849"/>
                </a:lnTo>
                <a:lnTo>
                  <a:pt x="57625" y="41711"/>
                </a:lnTo>
                <a:lnTo>
                  <a:pt x="68774" y="52193"/>
                </a:lnTo>
                <a:lnTo>
                  <a:pt x="74414" y="57655"/>
                </a:lnTo>
                <a:lnTo>
                  <a:pt x="79126" y="63202"/>
                </a:lnTo>
                <a:lnTo>
                  <a:pt x="83221" y="68805"/>
                </a:lnTo>
                <a:lnTo>
                  <a:pt x="86903" y="74444"/>
                </a:lnTo>
                <a:lnTo>
                  <a:pt x="92215" y="80109"/>
                </a:lnTo>
                <a:lnTo>
                  <a:pt x="98614" y="85791"/>
                </a:lnTo>
                <a:lnTo>
                  <a:pt x="105738" y="91484"/>
                </a:lnTo>
                <a:lnTo>
                  <a:pt x="112392" y="97184"/>
                </a:lnTo>
                <a:lnTo>
                  <a:pt x="118732" y="102889"/>
                </a:lnTo>
                <a:lnTo>
                  <a:pt x="124865" y="108598"/>
                </a:lnTo>
                <a:lnTo>
                  <a:pt x="130857" y="115260"/>
                </a:lnTo>
                <a:lnTo>
                  <a:pt x="136758" y="122561"/>
                </a:lnTo>
                <a:lnTo>
                  <a:pt x="142597" y="130284"/>
                </a:lnTo>
                <a:lnTo>
                  <a:pt x="148394" y="137339"/>
                </a:lnTo>
                <a:lnTo>
                  <a:pt x="154164" y="143946"/>
                </a:lnTo>
                <a:lnTo>
                  <a:pt x="159916" y="150257"/>
                </a:lnTo>
                <a:lnTo>
                  <a:pt x="166608" y="156369"/>
                </a:lnTo>
                <a:lnTo>
                  <a:pt x="173927" y="162348"/>
                </a:lnTo>
                <a:lnTo>
                  <a:pt x="181663" y="168240"/>
                </a:lnTo>
                <a:lnTo>
                  <a:pt x="188726" y="174072"/>
                </a:lnTo>
                <a:lnTo>
                  <a:pt x="195339" y="179866"/>
                </a:lnTo>
                <a:lnTo>
                  <a:pt x="201654" y="185633"/>
                </a:lnTo>
                <a:lnTo>
                  <a:pt x="213749" y="197121"/>
                </a:lnTo>
                <a:lnTo>
                  <a:pt x="254256" y="237169"/>
                </a:lnTo>
                <a:lnTo>
                  <a:pt x="259029" y="242885"/>
                </a:lnTo>
                <a:lnTo>
                  <a:pt x="263162" y="248601"/>
                </a:lnTo>
                <a:lnTo>
                  <a:pt x="266871" y="254316"/>
                </a:lnTo>
                <a:lnTo>
                  <a:pt x="271249" y="260031"/>
                </a:lnTo>
                <a:lnTo>
                  <a:pt x="276072" y="265747"/>
                </a:lnTo>
                <a:lnTo>
                  <a:pt x="285559" y="276225"/>
                </a:lnTo>
                <a:lnTo>
                  <a:pt x="292950" y="284056"/>
                </a:lnTo>
                <a:lnTo>
                  <a:pt x="301950" y="290712"/>
                </a:lnTo>
                <a:lnTo>
                  <a:pt x="307018" y="293820"/>
                </a:lnTo>
                <a:lnTo>
                  <a:pt x="310396" y="296845"/>
                </a:lnTo>
                <a:lnTo>
                  <a:pt x="312648" y="299814"/>
                </a:lnTo>
                <a:lnTo>
                  <a:pt x="316103" y="305653"/>
                </a:lnTo>
                <a:lnTo>
                  <a:pt x="320812" y="311423"/>
                </a:lnTo>
                <a:lnTo>
                  <a:pt x="323402" y="313343"/>
                </a:lnTo>
                <a:lnTo>
                  <a:pt x="331598" y="316997"/>
                </a:lnTo>
                <a:lnTo>
                  <a:pt x="341197" y="324414"/>
                </a:lnTo>
                <a:lnTo>
                  <a:pt x="341754" y="323908"/>
                </a:lnTo>
                <a:lnTo>
                  <a:pt x="342722" y="318256"/>
                </a:lnTo>
                <a:lnTo>
                  <a:pt x="341818" y="317898"/>
                </a:lnTo>
                <a:lnTo>
                  <a:pt x="334297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277"/>
          <p:cNvSpPr/>
          <p:nvPr/>
        </p:nvSpPr>
        <p:spPr>
          <a:xfrm>
            <a:off x="7187086" y="4474854"/>
            <a:ext cx="222412" cy="308601"/>
          </a:xfrm>
          <a:custGeom>
            <a:avLst/>
            <a:gdLst/>
            <a:ahLst/>
            <a:cxnLst/>
            <a:rect l="0" t="0" r="0" b="0"/>
            <a:pathLst>
              <a:path w="222412" h="308601">
                <a:moveTo>
                  <a:pt x="222411" y="8563"/>
                </a:moveTo>
                <a:lnTo>
                  <a:pt x="222411" y="4012"/>
                </a:lnTo>
                <a:lnTo>
                  <a:pt x="221459" y="2671"/>
                </a:lnTo>
                <a:lnTo>
                  <a:pt x="219871" y="1778"/>
                </a:lnTo>
                <a:lnTo>
                  <a:pt x="213943" y="22"/>
                </a:lnTo>
                <a:lnTo>
                  <a:pt x="209319" y="0"/>
                </a:lnTo>
                <a:lnTo>
                  <a:pt x="207968" y="949"/>
                </a:lnTo>
                <a:lnTo>
                  <a:pt x="207068" y="2535"/>
                </a:lnTo>
                <a:lnTo>
                  <a:pt x="203260" y="11857"/>
                </a:lnTo>
                <a:lnTo>
                  <a:pt x="201071" y="16474"/>
                </a:lnTo>
                <a:lnTo>
                  <a:pt x="197707" y="20504"/>
                </a:lnTo>
                <a:lnTo>
                  <a:pt x="193559" y="24144"/>
                </a:lnTo>
                <a:lnTo>
                  <a:pt x="188889" y="27523"/>
                </a:lnTo>
                <a:lnTo>
                  <a:pt x="184823" y="32633"/>
                </a:lnTo>
                <a:lnTo>
                  <a:pt x="181160" y="38897"/>
                </a:lnTo>
                <a:lnTo>
                  <a:pt x="177766" y="45931"/>
                </a:lnTo>
                <a:lnTo>
                  <a:pt x="173598" y="52525"/>
                </a:lnTo>
                <a:lnTo>
                  <a:pt x="168913" y="58826"/>
                </a:lnTo>
                <a:lnTo>
                  <a:pt x="163887" y="64932"/>
                </a:lnTo>
                <a:lnTo>
                  <a:pt x="158629" y="71859"/>
                </a:lnTo>
                <a:lnTo>
                  <a:pt x="147708" y="87178"/>
                </a:lnTo>
                <a:lnTo>
                  <a:pt x="142130" y="94310"/>
                </a:lnTo>
                <a:lnTo>
                  <a:pt x="136505" y="100970"/>
                </a:lnTo>
                <a:lnTo>
                  <a:pt x="130850" y="107315"/>
                </a:lnTo>
                <a:lnTo>
                  <a:pt x="125176" y="114403"/>
                </a:lnTo>
                <a:lnTo>
                  <a:pt x="119488" y="121985"/>
                </a:lnTo>
                <a:lnTo>
                  <a:pt x="113790" y="129898"/>
                </a:lnTo>
                <a:lnTo>
                  <a:pt x="109039" y="138031"/>
                </a:lnTo>
                <a:lnTo>
                  <a:pt x="104920" y="146310"/>
                </a:lnTo>
                <a:lnTo>
                  <a:pt x="101221" y="154687"/>
                </a:lnTo>
                <a:lnTo>
                  <a:pt x="96850" y="163129"/>
                </a:lnTo>
                <a:lnTo>
                  <a:pt x="92031" y="171614"/>
                </a:lnTo>
                <a:lnTo>
                  <a:pt x="86914" y="180129"/>
                </a:lnTo>
                <a:lnTo>
                  <a:pt x="81597" y="187710"/>
                </a:lnTo>
                <a:lnTo>
                  <a:pt x="76148" y="194670"/>
                </a:lnTo>
                <a:lnTo>
                  <a:pt x="70609" y="201214"/>
                </a:lnTo>
                <a:lnTo>
                  <a:pt x="65965" y="207482"/>
                </a:lnTo>
                <a:lnTo>
                  <a:pt x="61916" y="213566"/>
                </a:lnTo>
                <a:lnTo>
                  <a:pt x="58265" y="219526"/>
                </a:lnTo>
                <a:lnTo>
                  <a:pt x="54878" y="225406"/>
                </a:lnTo>
                <a:lnTo>
                  <a:pt x="48574" y="237017"/>
                </a:lnTo>
                <a:lnTo>
                  <a:pt x="44608" y="242781"/>
                </a:lnTo>
                <a:lnTo>
                  <a:pt x="40058" y="248528"/>
                </a:lnTo>
                <a:lnTo>
                  <a:pt x="35119" y="254265"/>
                </a:lnTo>
                <a:lnTo>
                  <a:pt x="30875" y="259994"/>
                </a:lnTo>
                <a:lnTo>
                  <a:pt x="27093" y="265719"/>
                </a:lnTo>
                <a:lnTo>
                  <a:pt x="23619" y="271440"/>
                </a:lnTo>
                <a:lnTo>
                  <a:pt x="19759" y="280337"/>
                </a:lnTo>
                <a:lnTo>
                  <a:pt x="18730" y="284044"/>
                </a:lnTo>
                <a:lnTo>
                  <a:pt x="15047" y="290702"/>
                </a:lnTo>
                <a:lnTo>
                  <a:pt x="12730" y="293810"/>
                </a:lnTo>
                <a:lnTo>
                  <a:pt x="10234" y="295883"/>
                </a:lnTo>
                <a:lnTo>
                  <a:pt x="7617" y="297264"/>
                </a:lnTo>
                <a:lnTo>
                  <a:pt x="4920" y="298186"/>
                </a:lnTo>
                <a:lnTo>
                  <a:pt x="3122" y="299753"/>
                </a:lnTo>
                <a:lnTo>
                  <a:pt x="1924" y="301750"/>
                </a:lnTo>
                <a:lnTo>
                  <a:pt x="0" y="307247"/>
                </a:lnTo>
                <a:lnTo>
                  <a:pt x="794" y="307699"/>
                </a:lnTo>
                <a:lnTo>
                  <a:pt x="7588" y="308548"/>
                </a:lnTo>
                <a:lnTo>
                  <a:pt x="8098" y="30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278"/>
          <p:cNvSpPr/>
          <p:nvPr/>
        </p:nvSpPr>
        <p:spPr>
          <a:xfrm>
            <a:off x="7503794" y="4277687"/>
            <a:ext cx="308612" cy="162506"/>
          </a:xfrm>
          <a:custGeom>
            <a:avLst/>
            <a:gdLst/>
            <a:ahLst/>
            <a:cxnLst/>
            <a:rect l="0" t="0" r="0" b="0"/>
            <a:pathLst>
              <a:path w="308612" h="162506">
                <a:moveTo>
                  <a:pt x="0" y="42853"/>
                </a:moveTo>
                <a:lnTo>
                  <a:pt x="0" y="22453"/>
                </a:lnTo>
                <a:lnTo>
                  <a:pt x="954" y="20680"/>
                </a:lnTo>
                <a:lnTo>
                  <a:pt x="2541" y="19499"/>
                </a:lnTo>
                <a:lnTo>
                  <a:pt x="4552" y="18711"/>
                </a:lnTo>
                <a:lnTo>
                  <a:pt x="5892" y="17233"/>
                </a:lnTo>
                <a:lnTo>
                  <a:pt x="6786" y="15295"/>
                </a:lnTo>
                <a:lnTo>
                  <a:pt x="7382" y="13051"/>
                </a:lnTo>
                <a:lnTo>
                  <a:pt x="8731" y="11555"/>
                </a:lnTo>
                <a:lnTo>
                  <a:pt x="10584" y="10558"/>
                </a:lnTo>
                <a:lnTo>
                  <a:pt x="15850" y="8957"/>
                </a:lnTo>
                <a:lnTo>
                  <a:pt x="21312" y="4129"/>
                </a:lnTo>
                <a:lnTo>
                  <a:pt x="23734" y="2749"/>
                </a:lnTo>
                <a:lnTo>
                  <a:pt x="28964" y="1216"/>
                </a:lnTo>
                <a:lnTo>
                  <a:pt x="37264" y="353"/>
                </a:lnTo>
                <a:lnTo>
                  <a:pt x="45455" y="152"/>
                </a:lnTo>
                <a:lnTo>
                  <a:pt x="78469" y="0"/>
                </a:lnTo>
                <a:lnTo>
                  <a:pt x="87580" y="2535"/>
                </a:lnTo>
                <a:lnTo>
                  <a:pt x="97028" y="5884"/>
                </a:lnTo>
                <a:lnTo>
                  <a:pt x="104401" y="7372"/>
                </a:lnTo>
                <a:lnTo>
                  <a:pt x="106748" y="8721"/>
                </a:lnTo>
                <a:lnTo>
                  <a:pt x="108313" y="10574"/>
                </a:lnTo>
                <a:lnTo>
                  <a:pt x="109356" y="12761"/>
                </a:lnTo>
                <a:lnTo>
                  <a:pt x="111004" y="14219"/>
                </a:lnTo>
                <a:lnTo>
                  <a:pt x="113055" y="15191"/>
                </a:lnTo>
                <a:lnTo>
                  <a:pt x="115376" y="15839"/>
                </a:lnTo>
                <a:lnTo>
                  <a:pt x="120494" y="19099"/>
                </a:lnTo>
                <a:lnTo>
                  <a:pt x="125943" y="23723"/>
                </a:lnTo>
                <a:lnTo>
                  <a:pt x="128730" y="26290"/>
                </a:lnTo>
                <a:lnTo>
                  <a:pt x="131540" y="28953"/>
                </a:lnTo>
                <a:lnTo>
                  <a:pt x="133413" y="31681"/>
                </a:lnTo>
                <a:lnTo>
                  <a:pt x="134663" y="34452"/>
                </a:lnTo>
                <a:lnTo>
                  <a:pt x="135495" y="37253"/>
                </a:lnTo>
                <a:lnTo>
                  <a:pt x="136050" y="41024"/>
                </a:lnTo>
                <a:lnTo>
                  <a:pt x="136421" y="45444"/>
                </a:lnTo>
                <a:lnTo>
                  <a:pt x="136667" y="50295"/>
                </a:lnTo>
                <a:lnTo>
                  <a:pt x="135879" y="54482"/>
                </a:lnTo>
                <a:lnTo>
                  <a:pt x="134401" y="58225"/>
                </a:lnTo>
                <a:lnTo>
                  <a:pt x="132464" y="61674"/>
                </a:lnTo>
                <a:lnTo>
                  <a:pt x="130219" y="64925"/>
                </a:lnTo>
                <a:lnTo>
                  <a:pt x="127771" y="68045"/>
                </a:lnTo>
                <a:lnTo>
                  <a:pt x="125186" y="71078"/>
                </a:lnTo>
                <a:lnTo>
                  <a:pt x="122510" y="74052"/>
                </a:lnTo>
                <a:lnTo>
                  <a:pt x="116997" y="79897"/>
                </a:lnTo>
                <a:lnTo>
                  <a:pt x="114193" y="83741"/>
                </a:lnTo>
                <a:lnTo>
                  <a:pt x="111372" y="88209"/>
                </a:lnTo>
                <a:lnTo>
                  <a:pt x="108538" y="93093"/>
                </a:lnTo>
                <a:lnTo>
                  <a:pt x="105697" y="97301"/>
                </a:lnTo>
                <a:lnTo>
                  <a:pt x="102850" y="101059"/>
                </a:lnTo>
                <a:lnTo>
                  <a:pt x="99999" y="104517"/>
                </a:lnTo>
                <a:lnTo>
                  <a:pt x="97146" y="107774"/>
                </a:lnTo>
                <a:lnTo>
                  <a:pt x="94292" y="110899"/>
                </a:lnTo>
                <a:lnTo>
                  <a:pt x="91436" y="113935"/>
                </a:lnTo>
                <a:lnTo>
                  <a:pt x="87627" y="116911"/>
                </a:lnTo>
                <a:lnTo>
                  <a:pt x="83183" y="119847"/>
                </a:lnTo>
                <a:lnTo>
                  <a:pt x="78316" y="122757"/>
                </a:lnTo>
                <a:lnTo>
                  <a:pt x="74118" y="125650"/>
                </a:lnTo>
                <a:lnTo>
                  <a:pt x="70367" y="128531"/>
                </a:lnTo>
                <a:lnTo>
                  <a:pt x="66915" y="131404"/>
                </a:lnTo>
                <a:lnTo>
                  <a:pt x="63660" y="134272"/>
                </a:lnTo>
                <a:lnTo>
                  <a:pt x="57504" y="139999"/>
                </a:lnTo>
                <a:lnTo>
                  <a:pt x="54529" y="141906"/>
                </a:lnTo>
                <a:lnTo>
                  <a:pt x="45450" y="144969"/>
                </a:lnTo>
                <a:lnTo>
                  <a:pt x="44587" y="145220"/>
                </a:lnTo>
                <a:lnTo>
                  <a:pt x="44012" y="146340"/>
                </a:lnTo>
                <a:lnTo>
                  <a:pt x="43374" y="150124"/>
                </a:lnTo>
                <a:lnTo>
                  <a:pt x="42893" y="155004"/>
                </a:lnTo>
                <a:lnTo>
                  <a:pt x="42867" y="161644"/>
                </a:lnTo>
                <a:lnTo>
                  <a:pt x="47945" y="162324"/>
                </a:lnTo>
                <a:lnTo>
                  <a:pt x="51965" y="162505"/>
                </a:lnTo>
                <a:lnTo>
                  <a:pt x="55599" y="161674"/>
                </a:lnTo>
                <a:lnTo>
                  <a:pt x="62176" y="158209"/>
                </a:lnTo>
                <a:lnTo>
                  <a:pt x="70814" y="156035"/>
                </a:lnTo>
                <a:lnTo>
                  <a:pt x="75784" y="155455"/>
                </a:lnTo>
                <a:lnTo>
                  <a:pt x="81004" y="155068"/>
                </a:lnTo>
                <a:lnTo>
                  <a:pt x="86387" y="154811"/>
                </a:lnTo>
                <a:lnTo>
                  <a:pt x="91881" y="154639"/>
                </a:lnTo>
                <a:lnTo>
                  <a:pt x="98402" y="153572"/>
                </a:lnTo>
                <a:lnTo>
                  <a:pt x="105606" y="151908"/>
                </a:lnTo>
                <a:lnTo>
                  <a:pt x="113267" y="149846"/>
                </a:lnTo>
                <a:lnTo>
                  <a:pt x="121232" y="148472"/>
                </a:lnTo>
                <a:lnTo>
                  <a:pt x="129398" y="147556"/>
                </a:lnTo>
                <a:lnTo>
                  <a:pt x="137700" y="146944"/>
                </a:lnTo>
                <a:lnTo>
                  <a:pt x="145141" y="145585"/>
                </a:lnTo>
                <a:lnTo>
                  <a:pt x="152006" y="143726"/>
                </a:lnTo>
                <a:lnTo>
                  <a:pt x="206108" y="125603"/>
                </a:lnTo>
                <a:lnTo>
                  <a:pt x="213605" y="123737"/>
                </a:lnTo>
                <a:lnTo>
                  <a:pt x="220509" y="122493"/>
                </a:lnTo>
                <a:lnTo>
                  <a:pt x="227017" y="121664"/>
                </a:lnTo>
                <a:lnTo>
                  <a:pt x="233260" y="120158"/>
                </a:lnTo>
                <a:lnTo>
                  <a:pt x="239326" y="118203"/>
                </a:lnTo>
                <a:lnTo>
                  <a:pt x="245277" y="115946"/>
                </a:lnTo>
                <a:lnTo>
                  <a:pt x="254427" y="113439"/>
                </a:lnTo>
                <a:lnTo>
                  <a:pt x="262621" y="112324"/>
                </a:lnTo>
                <a:lnTo>
                  <a:pt x="267474" y="112027"/>
                </a:lnTo>
                <a:lnTo>
                  <a:pt x="276993" y="111697"/>
                </a:lnTo>
                <a:lnTo>
                  <a:pt x="287707" y="111511"/>
                </a:lnTo>
                <a:lnTo>
                  <a:pt x="308611" y="1114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279"/>
          <p:cNvSpPr/>
          <p:nvPr/>
        </p:nvSpPr>
        <p:spPr>
          <a:xfrm>
            <a:off x="5060782" y="4989197"/>
            <a:ext cx="265598" cy="359934"/>
          </a:xfrm>
          <a:custGeom>
            <a:avLst/>
            <a:gdLst/>
            <a:ahLst/>
            <a:cxnLst/>
            <a:rect l="0" t="0" r="0" b="0"/>
            <a:pathLst>
              <a:path w="265598" h="359934">
                <a:moveTo>
                  <a:pt x="231308" y="34288"/>
                </a:moveTo>
                <a:lnTo>
                  <a:pt x="226757" y="34288"/>
                </a:lnTo>
                <a:lnTo>
                  <a:pt x="224464" y="33335"/>
                </a:lnTo>
                <a:lnTo>
                  <a:pt x="216480" y="27502"/>
                </a:lnTo>
                <a:lnTo>
                  <a:pt x="214620" y="26068"/>
                </a:lnTo>
                <a:lnTo>
                  <a:pt x="206822" y="25746"/>
                </a:lnTo>
                <a:lnTo>
                  <a:pt x="198967" y="18934"/>
                </a:lnTo>
                <a:lnTo>
                  <a:pt x="192852" y="12946"/>
                </a:lnTo>
                <a:lnTo>
                  <a:pt x="190431" y="11487"/>
                </a:lnTo>
                <a:lnTo>
                  <a:pt x="185200" y="9867"/>
                </a:lnTo>
                <a:lnTo>
                  <a:pt x="176900" y="8954"/>
                </a:lnTo>
                <a:lnTo>
                  <a:pt x="168709" y="6201"/>
                </a:lnTo>
                <a:lnTo>
                  <a:pt x="163858" y="4133"/>
                </a:lnTo>
                <a:lnTo>
                  <a:pt x="155927" y="1836"/>
                </a:lnTo>
                <a:lnTo>
                  <a:pt x="149228" y="814"/>
                </a:lnTo>
                <a:lnTo>
                  <a:pt x="143075" y="361"/>
                </a:lnTo>
                <a:lnTo>
                  <a:pt x="134626" y="159"/>
                </a:lnTo>
                <a:lnTo>
                  <a:pt x="92589" y="0"/>
                </a:lnTo>
                <a:lnTo>
                  <a:pt x="88346" y="952"/>
                </a:lnTo>
                <a:lnTo>
                  <a:pt x="83612" y="2539"/>
                </a:lnTo>
                <a:lnTo>
                  <a:pt x="78552" y="4549"/>
                </a:lnTo>
                <a:lnTo>
                  <a:pt x="70388" y="9323"/>
                </a:lnTo>
                <a:lnTo>
                  <a:pt x="63585" y="14620"/>
                </a:lnTo>
                <a:lnTo>
                  <a:pt x="57387" y="20149"/>
                </a:lnTo>
                <a:lnTo>
                  <a:pt x="48917" y="28321"/>
                </a:lnTo>
                <a:lnTo>
                  <a:pt x="43992" y="33168"/>
                </a:lnTo>
                <a:lnTo>
                  <a:pt x="35978" y="43633"/>
                </a:lnTo>
                <a:lnTo>
                  <a:pt x="29242" y="54634"/>
                </a:lnTo>
                <a:lnTo>
                  <a:pt x="23073" y="65873"/>
                </a:lnTo>
                <a:lnTo>
                  <a:pt x="17157" y="74678"/>
                </a:lnTo>
                <a:lnTo>
                  <a:pt x="11352" y="82719"/>
                </a:lnTo>
                <a:lnTo>
                  <a:pt x="5597" y="92643"/>
                </a:lnTo>
                <a:lnTo>
                  <a:pt x="2404" y="103403"/>
                </a:lnTo>
                <a:lnTo>
                  <a:pt x="985" y="113583"/>
                </a:lnTo>
                <a:lnTo>
                  <a:pt x="354" y="121282"/>
                </a:lnTo>
                <a:lnTo>
                  <a:pt x="74" y="130419"/>
                </a:lnTo>
                <a:lnTo>
                  <a:pt x="0" y="135523"/>
                </a:lnTo>
                <a:lnTo>
                  <a:pt x="902" y="139878"/>
                </a:lnTo>
                <a:lnTo>
                  <a:pt x="4445" y="147256"/>
                </a:lnTo>
                <a:lnTo>
                  <a:pt x="11795" y="156766"/>
                </a:lnTo>
                <a:lnTo>
                  <a:pt x="13529" y="159754"/>
                </a:lnTo>
                <a:lnTo>
                  <a:pt x="15454" y="165616"/>
                </a:lnTo>
                <a:lnTo>
                  <a:pt x="16920" y="167559"/>
                </a:lnTo>
                <a:lnTo>
                  <a:pt x="18850" y="168855"/>
                </a:lnTo>
                <a:lnTo>
                  <a:pt x="21089" y="169720"/>
                </a:lnTo>
                <a:lnTo>
                  <a:pt x="28792" y="175486"/>
                </a:lnTo>
                <a:lnTo>
                  <a:pt x="32479" y="176997"/>
                </a:lnTo>
                <a:lnTo>
                  <a:pt x="36843" y="178005"/>
                </a:lnTo>
                <a:lnTo>
                  <a:pt x="41657" y="178677"/>
                </a:lnTo>
                <a:lnTo>
                  <a:pt x="49546" y="179423"/>
                </a:lnTo>
                <a:lnTo>
                  <a:pt x="56227" y="179755"/>
                </a:lnTo>
                <a:lnTo>
                  <a:pt x="62371" y="179902"/>
                </a:lnTo>
                <a:lnTo>
                  <a:pt x="66296" y="178989"/>
                </a:lnTo>
                <a:lnTo>
                  <a:pt x="70817" y="177428"/>
                </a:lnTo>
                <a:lnTo>
                  <a:pt x="75737" y="175435"/>
                </a:lnTo>
                <a:lnTo>
                  <a:pt x="80921" y="173153"/>
                </a:lnTo>
                <a:lnTo>
                  <a:pt x="91762" y="168078"/>
                </a:lnTo>
                <a:lnTo>
                  <a:pt x="96367" y="166344"/>
                </a:lnTo>
                <a:lnTo>
                  <a:pt x="104024" y="164417"/>
                </a:lnTo>
                <a:lnTo>
                  <a:pt x="108352" y="162950"/>
                </a:lnTo>
                <a:lnTo>
                  <a:pt x="113142" y="161020"/>
                </a:lnTo>
                <a:lnTo>
                  <a:pt x="118241" y="158781"/>
                </a:lnTo>
                <a:lnTo>
                  <a:pt x="123545" y="155383"/>
                </a:lnTo>
                <a:lnTo>
                  <a:pt x="128986" y="151213"/>
                </a:lnTo>
                <a:lnTo>
                  <a:pt x="134518" y="146528"/>
                </a:lnTo>
                <a:lnTo>
                  <a:pt x="139158" y="142452"/>
                </a:lnTo>
                <a:lnTo>
                  <a:pt x="146855" y="135383"/>
                </a:lnTo>
                <a:lnTo>
                  <a:pt x="165448" y="117193"/>
                </a:lnTo>
                <a:lnTo>
                  <a:pt x="172827" y="109870"/>
                </a:lnTo>
                <a:lnTo>
                  <a:pt x="179281" y="100900"/>
                </a:lnTo>
                <a:lnTo>
                  <a:pt x="185324" y="91515"/>
                </a:lnTo>
                <a:lnTo>
                  <a:pt x="191186" y="84170"/>
                </a:lnTo>
                <a:lnTo>
                  <a:pt x="196966" y="75190"/>
                </a:lnTo>
                <a:lnTo>
                  <a:pt x="201757" y="65801"/>
                </a:lnTo>
                <a:lnTo>
                  <a:pt x="203886" y="58454"/>
                </a:lnTo>
                <a:lnTo>
                  <a:pt x="205407" y="56114"/>
                </a:lnTo>
                <a:lnTo>
                  <a:pt x="207373" y="54553"/>
                </a:lnTo>
                <a:lnTo>
                  <a:pt x="209636" y="53513"/>
                </a:lnTo>
                <a:lnTo>
                  <a:pt x="211145" y="51867"/>
                </a:lnTo>
                <a:lnTo>
                  <a:pt x="212151" y="49817"/>
                </a:lnTo>
                <a:lnTo>
                  <a:pt x="214161" y="42865"/>
                </a:lnTo>
                <a:lnTo>
                  <a:pt x="214161" y="42863"/>
                </a:lnTo>
                <a:lnTo>
                  <a:pt x="218713" y="47412"/>
                </a:lnTo>
                <a:lnTo>
                  <a:pt x="220054" y="49704"/>
                </a:lnTo>
                <a:lnTo>
                  <a:pt x="222893" y="58435"/>
                </a:lnTo>
                <a:lnTo>
                  <a:pt x="226933" y="67562"/>
                </a:lnTo>
                <a:lnTo>
                  <a:pt x="229363" y="75429"/>
                </a:lnTo>
                <a:lnTo>
                  <a:pt x="230444" y="83053"/>
                </a:lnTo>
                <a:lnTo>
                  <a:pt x="230924" y="92791"/>
                </a:lnTo>
                <a:lnTo>
                  <a:pt x="233677" y="103469"/>
                </a:lnTo>
                <a:lnTo>
                  <a:pt x="235745" y="108984"/>
                </a:lnTo>
                <a:lnTo>
                  <a:pt x="237123" y="115518"/>
                </a:lnTo>
                <a:lnTo>
                  <a:pt x="238043" y="122731"/>
                </a:lnTo>
                <a:lnTo>
                  <a:pt x="238654" y="130397"/>
                </a:lnTo>
                <a:lnTo>
                  <a:pt x="240016" y="138366"/>
                </a:lnTo>
                <a:lnTo>
                  <a:pt x="241876" y="146536"/>
                </a:lnTo>
                <a:lnTo>
                  <a:pt x="244068" y="154839"/>
                </a:lnTo>
                <a:lnTo>
                  <a:pt x="245529" y="163233"/>
                </a:lnTo>
                <a:lnTo>
                  <a:pt x="246504" y="171686"/>
                </a:lnTo>
                <a:lnTo>
                  <a:pt x="247153" y="180179"/>
                </a:lnTo>
                <a:lnTo>
                  <a:pt x="247587" y="188699"/>
                </a:lnTo>
                <a:lnTo>
                  <a:pt x="248068" y="205785"/>
                </a:lnTo>
                <a:lnTo>
                  <a:pt x="248437" y="267534"/>
                </a:lnTo>
                <a:lnTo>
                  <a:pt x="248452" y="359933"/>
                </a:lnTo>
                <a:lnTo>
                  <a:pt x="248452" y="355459"/>
                </a:lnTo>
                <a:lnTo>
                  <a:pt x="249405" y="353177"/>
                </a:lnTo>
                <a:lnTo>
                  <a:pt x="254344" y="345414"/>
                </a:lnTo>
                <a:lnTo>
                  <a:pt x="257183" y="337081"/>
                </a:lnTo>
                <a:lnTo>
                  <a:pt x="259036" y="334257"/>
                </a:lnTo>
                <a:lnTo>
                  <a:pt x="265597" y="3257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280"/>
          <p:cNvSpPr/>
          <p:nvPr/>
        </p:nvSpPr>
        <p:spPr>
          <a:xfrm>
            <a:off x="5557837" y="5152072"/>
            <a:ext cx="317184" cy="15951"/>
          </a:xfrm>
          <a:custGeom>
            <a:avLst/>
            <a:gdLst/>
            <a:ahLst/>
            <a:cxnLst/>
            <a:rect l="0" t="0" r="0" b="0"/>
            <a:pathLst>
              <a:path w="317184" h="1595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1" y="8219"/>
                </a:lnTo>
                <a:lnTo>
                  <a:pt x="20151" y="8468"/>
                </a:lnTo>
                <a:lnTo>
                  <a:pt x="28619" y="8542"/>
                </a:lnTo>
                <a:lnTo>
                  <a:pt x="32414" y="9504"/>
                </a:lnTo>
                <a:lnTo>
                  <a:pt x="36850" y="11099"/>
                </a:lnTo>
                <a:lnTo>
                  <a:pt x="41711" y="13114"/>
                </a:lnTo>
                <a:lnTo>
                  <a:pt x="45905" y="14458"/>
                </a:lnTo>
                <a:lnTo>
                  <a:pt x="49654" y="15354"/>
                </a:lnTo>
                <a:lnTo>
                  <a:pt x="53105" y="15950"/>
                </a:lnTo>
                <a:lnTo>
                  <a:pt x="57311" y="15397"/>
                </a:lnTo>
                <a:lnTo>
                  <a:pt x="62020" y="14074"/>
                </a:lnTo>
                <a:lnTo>
                  <a:pt x="67064" y="12241"/>
                </a:lnTo>
                <a:lnTo>
                  <a:pt x="72332" y="11018"/>
                </a:lnTo>
                <a:lnTo>
                  <a:pt x="77749" y="10203"/>
                </a:lnTo>
                <a:lnTo>
                  <a:pt x="83265" y="9659"/>
                </a:lnTo>
                <a:lnTo>
                  <a:pt x="88848" y="9297"/>
                </a:lnTo>
                <a:lnTo>
                  <a:pt x="94474" y="9055"/>
                </a:lnTo>
                <a:lnTo>
                  <a:pt x="105806" y="8788"/>
                </a:lnTo>
                <a:lnTo>
                  <a:pt x="138864" y="8601"/>
                </a:lnTo>
                <a:lnTo>
                  <a:pt x="145916" y="7639"/>
                </a:lnTo>
                <a:lnTo>
                  <a:pt x="152522" y="6046"/>
                </a:lnTo>
                <a:lnTo>
                  <a:pt x="158831" y="4031"/>
                </a:lnTo>
                <a:lnTo>
                  <a:pt x="165895" y="2687"/>
                </a:lnTo>
                <a:lnTo>
                  <a:pt x="173462" y="1791"/>
                </a:lnTo>
                <a:lnTo>
                  <a:pt x="181364" y="1194"/>
                </a:lnTo>
                <a:lnTo>
                  <a:pt x="188537" y="796"/>
                </a:lnTo>
                <a:lnTo>
                  <a:pt x="201587" y="354"/>
                </a:lnTo>
                <a:lnTo>
                  <a:pt x="225487" y="7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281"/>
          <p:cNvSpPr/>
          <p:nvPr/>
        </p:nvSpPr>
        <p:spPr>
          <a:xfrm>
            <a:off x="5729287" y="5049202"/>
            <a:ext cx="8469" cy="231459"/>
          </a:xfrm>
          <a:custGeom>
            <a:avLst/>
            <a:gdLst/>
            <a:ahLst/>
            <a:cxnLst/>
            <a:rect l="0" t="0" r="0" b="0"/>
            <a:pathLst>
              <a:path w="8469" h="231459">
                <a:moveTo>
                  <a:pt x="0" y="0"/>
                </a:moveTo>
                <a:lnTo>
                  <a:pt x="0" y="25789"/>
                </a:lnTo>
                <a:lnTo>
                  <a:pt x="953" y="29575"/>
                </a:lnTo>
                <a:lnTo>
                  <a:pt x="2540" y="33052"/>
                </a:lnTo>
                <a:lnTo>
                  <a:pt x="4551" y="36322"/>
                </a:lnTo>
                <a:lnTo>
                  <a:pt x="5892" y="40408"/>
                </a:lnTo>
                <a:lnTo>
                  <a:pt x="6785" y="45036"/>
                </a:lnTo>
                <a:lnTo>
                  <a:pt x="7381" y="50027"/>
                </a:lnTo>
                <a:lnTo>
                  <a:pt x="7778" y="55259"/>
                </a:lnTo>
                <a:lnTo>
                  <a:pt x="8043" y="60651"/>
                </a:lnTo>
                <a:lnTo>
                  <a:pt x="8337" y="71724"/>
                </a:lnTo>
                <a:lnTo>
                  <a:pt x="8468" y="82995"/>
                </a:lnTo>
                <a:lnTo>
                  <a:pt x="7551" y="88667"/>
                </a:lnTo>
                <a:lnTo>
                  <a:pt x="5986" y="94354"/>
                </a:lnTo>
                <a:lnTo>
                  <a:pt x="3990" y="100050"/>
                </a:lnTo>
                <a:lnTo>
                  <a:pt x="2661" y="105753"/>
                </a:lnTo>
                <a:lnTo>
                  <a:pt x="1774" y="111459"/>
                </a:lnTo>
                <a:lnTo>
                  <a:pt x="1182" y="117169"/>
                </a:lnTo>
                <a:lnTo>
                  <a:pt x="788" y="122880"/>
                </a:lnTo>
                <a:lnTo>
                  <a:pt x="526" y="128593"/>
                </a:lnTo>
                <a:lnTo>
                  <a:pt x="234" y="140020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282"/>
          <p:cNvSpPr/>
          <p:nvPr/>
        </p:nvSpPr>
        <p:spPr>
          <a:xfrm>
            <a:off x="5986462" y="4955268"/>
            <a:ext cx="205236" cy="306554"/>
          </a:xfrm>
          <a:custGeom>
            <a:avLst/>
            <a:gdLst/>
            <a:ahLst/>
            <a:cxnLst/>
            <a:rect l="0" t="0" r="0" b="0"/>
            <a:pathLst>
              <a:path w="205236" h="306554">
                <a:moveTo>
                  <a:pt x="0" y="42499"/>
                </a:moveTo>
                <a:lnTo>
                  <a:pt x="0" y="37948"/>
                </a:lnTo>
                <a:lnTo>
                  <a:pt x="953" y="36607"/>
                </a:lnTo>
                <a:lnTo>
                  <a:pt x="2540" y="35714"/>
                </a:lnTo>
                <a:lnTo>
                  <a:pt x="7381" y="34280"/>
                </a:lnTo>
                <a:lnTo>
                  <a:pt x="12770" y="29480"/>
                </a:lnTo>
                <a:lnTo>
                  <a:pt x="16134" y="27153"/>
                </a:lnTo>
                <a:lnTo>
                  <a:pt x="20281" y="24648"/>
                </a:lnTo>
                <a:lnTo>
                  <a:pt x="24950" y="22026"/>
                </a:lnTo>
                <a:lnTo>
                  <a:pt x="29016" y="20278"/>
                </a:lnTo>
                <a:lnTo>
                  <a:pt x="32679" y="19112"/>
                </a:lnTo>
                <a:lnTo>
                  <a:pt x="36074" y="18336"/>
                </a:lnTo>
                <a:lnTo>
                  <a:pt x="42385" y="14932"/>
                </a:lnTo>
                <a:lnTo>
                  <a:pt x="45402" y="12691"/>
                </a:lnTo>
                <a:lnTo>
                  <a:pt x="49318" y="11197"/>
                </a:lnTo>
                <a:lnTo>
                  <a:pt x="53834" y="10201"/>
                </a:lnTo>
                <a:lnTo>
                  <a:pt x="58749" y="9537"/>
                </a:lnTo>
                <a:lnTo>
                  <a:pt x="63931" y="9094"/>
                </a:lnTo>
                <a:lnTo>
                  <a:pt x="69290" y="8799"/>
                </a:lnTo>
                <a:lnTo>
                  <a:pt x="74769" y="8603"/>
                </a:lnTo>
                <a:lnTo>
                  <a:pt x="79373" y="7519"/>
                </a:lnTo>
                <a:lnTo>
                  <a:pt x="83396" y="5844"/>
                </a:lnTo>
                <a:lnTo>
                  <a:pt x="87030" y="3775"/>
                </a:lnTo>
                <a:lnTo>
                  <a:pt x="91358" y="2396"/>
                </a:lnTo>
                <a:lnTo>
                  <a:pt x="96148" y="1476"/>
                </a:lnTo>
                <a:lnTo>
                  <a:pt x="101246" y="863"/>
                </a:lnTo>
                <a:lnTo>
                  <a:pt x="106550" y="454"/>
                </a:lnTo>
                <a:lnTo>
                  <a:pt x="111991" y="182"/>
                </a:lnTo>
                <a:lnTo>
                  <a:pt x="117523" y="0"/>
                </a:lnTo>
                <a:lnTo>
                  <a:pt x="122164" y="832"/>
                </a:lnTo>
                <a:lnTo>
                  <a:pt x="126210" y="2338"/>
                </a:lnTo>
                <a:lnTo>
                  <a:pt x="129860" y="4295"/>
                </a:lnTo>
                <a:lnTo>
                  <a:pt x="134198" y="5600"/>
                </a:lnTo>
                <a:lnTo>
                  <a:pt x="138995" y="6470"/>
                </a:lnTo>
                <a:lnTo>
                  <a:pt x="144099" y="7050"/>
                </a:lnTo>
                <a:lnTo>
                  <a:pt x="148453" y="8389"/>
                </a:lnTo>
                <a:lnTo>
                  <a:pt x="152309" y="10234"/>
                </a:lnTo>
                <a:lnTo>
                  <a:pt x="155832" y="12416"/>
                </a:lnTo>
                <a:lnTo>
                  <a:pt x="158181" y="14824"/>
                </a:lnTo>
                <a:lnTo>
                  <a:pt x="159746" y="17382"/>
                </a:lnTo>
                <a:lnTo>
                  <a:pt x="161486" y="22763"/>
                </a:lnTo>
                <a:lnTo>
                  <a:pt x="162259" y="28330"/>
                </a:lnTo>
                <a:lnTo>
                  <a:pt x="160063" y="36519"/>
                </a:lnTo>
                <a:lnTo>
                  <a:pt x="158143" y="41370"/>
                </a:lnTo>
                <a:lnTo>
                  <a:pt x="155912" y="46509"/>
                </a:lnTo>
                <a:lnTo>
                  <a:pt x="150892" y="57299"/>
                </a:lnTo>
                <a:lnTo>
                  <a:pt x="147267" y="62843"/>
                </a:lnTo>
                <a:lnTo>
                  <a:pt x="142945" y="68444"/>
                </a:lnTo>
                <a:lnTo>
                  <a:pt x="138160" y="74083"/>
                </a:lnTo>
                <a:lnTo>
                  <a:pt x="133064" y="79748"/>
                </a:lnTo>
                <a:lnTo>
                  <a:pt x="122322" y="91122"/>
                </a:lnTo>
                <a:lnTo>
                  <a:pt x="116791" y="95869"/>
                </a:lnTo>
                <a:lnTo>
                  <a:pt x="111198" y="99987"/>
                </a:lnTo>
                <a:lnTo>
                  <a:pt x="105564" y="103684"/>
                </a:lnTo>
                <a:lnTo>
                  <a:pt x="100856" y="107102"/>
                </a:lnTo>
                <a:lnTo>
                  <a:pt x="96765" y="110332"/>
                </a:lnTo>
                <a:lnTo>
                  <a:pt x="93085" y="113439"/>
                </a:lnTo>
                <a:lnTo>
                  <a:pt x="88727" y="117415"/>
                </a:lnTo>
                <a:lnTo>
                  <a:pt x="78804" y="126912"/>
                </a:lnTo>
                <a:lnTo>
                  <a:pt x="74444" y="130207"/>
                </a:lnTo>
                <a:lnTo>
                  <a:pt x="70584" y="132404"/>
                </a:lnTo>
                <a:lnTo>
                  <a:pt x="67058" y="133868"/>
                </a:lnTo>
                <a:lnTo>
                  <a:pt x="63756" y="135797"/>
                </a:lnTo>
                <a:lnTo>
                  <a:pt x="57546" y="140479"/>
                </a:lnTo>
                <a:lnTo>
                  <a:pt x="51449" y="145358"/>
                </a:lnTo>
                <a:lnTo>
                  <a:pt x="55990" y="140815"/>
                </a:lnTo>
                <a:lnTo>
                  <a:pt x="58282" y="139476"/>
                </a:lnTo>
                <a:lnTo>
                  <a:pt x="67010" y="136638"/>
                </a:lnTo>
                <a:lnTo>
                  <a:pt x="71344" y="134786"/>
                </a:lnTo>
                <a:lnTo>
                  <a:pt x="76138" y="132599"/>
                </a:lnTo>
                <a:lnTo>
                  <a:pt x="80285" y="131140"/>
                </a:lnTo>
                <a:lnTo>
                  <a:pt x="84004" y="130168"/>
                </a:lnTo>
                <a:lnTo>
                  <a:pt x="87435" y="129521"/>
                </a:lnTo>
                <a:lnTo>
                  <a:pt x="91627" y="128136"/>
                </a:lnTo>
                <a:lnTo>
                  <a:pt x="96327" y="126260"/>
                </a:lnTo>
                <a:lnTo>
                  <a:pt x="101366" y="124058"/>
                </a:lnTo>
                <a:lnTo>
                  <a:pt x="106630" y="122589"/>
                </a:lnTo>
                <a:lnTo>
                  <a:pt x="112044" y="121610"/>
                </a:lnTo>
                <a:lnTo>
                  <a:pt x="117558" y="120957"/>
                </a:lnTo>
                <a:lnTo>
                  <a:pt x="122188" y="120522"/>
                </a:lnTo>
                <a:lnTo>
                  <a:pt x="126226" y="120232"/>
                </a:lnTo>
                <a:lnTo>
                  <a:pt x="129870" y="120038"/>
                </a:lnTo>
                <a:lnTo>
                  <a:pt x="134205" y="120862"/>
                </a:lnTo>
                <a:lnTo>
                  <a:pt x="139000" y="122363"/>
                </a:lnTo>
                <a:lnTo>
                  <a:pt x="144102" y="124317"/>
                </a:lnTo>
                <a:lnTo>
                  <a:pt x="149408" y="126572"/>
                </a:lnTo>
                <a:lnTo>
                  <a:pt x="160384" y="131617"/>
                </a:lnTo>
                <a:lnTo>
                  <a:pt x="165025" y="134296"/>
                </a:lnTo>
                <a:lnTo>
                  <a:pt x="169072" y="137035"/>
                </a:lnTo>
                <a:lnTo>
                  <a:pt x="172722" y="139813"/>
                </a:lnTo>
                <a:lnTo>
                  <a:pt x="176108" y="141665"/>
                </a:lnTo>
                <a:lnTo>
                  <a:pt x="182411" y="143723"/>
                </a:lnTo>
                <a:lnTo>
                  <a:pt x="185424" y="146176"/>
                </a:lnTo>
                <a:lnTo>
                  <a:pt x="191313" y="153983"/>
                </a:lnTo>
                <a:lnTo>
                  <a:pt x="197106" y="161263"/>
                </a:lnTo>
                <a:lnTo>
                  <a:pt x="199984" y="164537"/>
                </a:lnTo>
                <a:lnTo>
                  <a:pt x="201903" y="168625"/>
                </a:lnTo>
                <a:lnTo>
                  <a:pt x="203182" y="173256"/>
                </a:lnTo>
                <a:lnTo>
                  <a:pt x="204034" y="178248"/>
                </a:lnTo>
                <a:lnTo>
                  <a:pt x="204603" y="183481"/>
                </a:lnTo>
                <a:lnTo>
                  <a:pt x="204982" y="188874"/>
                </a:lnTo>
                <a:lnTo>
                  <a:pt x="205235" y="194375"/>
                </a:lnTo>
                <a:lnTo>
                  <a:pt x="204451" y="199947"/>
                </a:lnTo>
                <a:lnTo>
                  <a:pt x="202975" y="205567"/>
                </a:lnTo>
                <a:lnTo>
                  <a:pt x="201039" y="211219"/>
                </a:lnTo>
                <a:lnTo>
                  <a:pt x="198796" y="216891"/>
                </a:lnTo>
                <a:lnTo>
                  <a:pt x="196348" y="222578"/>
                </a:lnTo>
                <a:lnTo>
                  <a:pt x="191089" y="233977"/>
                </a:lnTo>
                <a:lnTo>
                  <a:pt x="185575" y="245393"/>
                </a:lnTo>
                <a:lnTo>
                  <a:pt x="179951" y="254277"/>
                </a:lnTo>
                <a:lnTo>
                  <a:pt x="177117" y="257979"/>
                </a:lnTo>
                <a:lnTo>
                  <a:pt x="173323" y="261400"/>
                </a:lnTo>
                <a:lnTo>
                  <a:pt x="168889" y="264633"/>
                </a:lnTo>
                <a:lnTo>
                  <a:pt x="164028" y="267741"/>
                </a:lnTo>
                <a:lnTo>
                  <a:pt x="159834" y="270766"/>
                </a:lnTo>
                <a:lnTo>
                  <a:pt x="156086" y="273734"/>
                </a:lnTo>
                <a:lnTo>
                  <a:pt x="152635" y="276666"/>
                </a:lnTo>
                <a:lnTo>
                  <a:pt x="148429" y="279573"/>
                </a:lnTo>
                <a:lnTo>
                  <a:pt x="143720" y="282463"/>
                </a:lnTo>
                <a:lnTo>
                  <a:pt x="138676" y="285343"/>
                </a:lnTo>
                <a:lnTo>
                  <a:pt x="134361" y="288215"/>
                </a:lnTo>
                <a:lnTo>
                  <a:pt x="130531" y="291082"/>
                </a:lnTo>
                <a:lnTo>
                  <a:pt x="127026" y="293946"/>
                </a:lnTo>
                <a:lnTo>
                  <a:pt x="122784" y="296808"/>
                </a:lnTo>
                <a:lnTo>
                  <a:pt x="118051" y="299668"/>
                </a:lnTo>
                <a:lnTo>
                  <a:pt x="112991" y="302528"/>
                </a:lnTo>
                <a:lnTo>
                  <a:pt x="108665" y="304434"/>
                </a:lnTo>
                <a:lnTo>
                  <a:pt x="104828" y="305705"/>
                </a:lnTo>
                <a:lnTo>
                  <a:pt x="101318" y="306553"/>
                </a:lnTo>
                <a:lnTo>
                  <a:pt x="98978" y="306165"/>
                </a:lnTo>
                <a:lnTo>
                  <a:pt x="97418" y="304953"/>
                </a:lnTo>
                <a:lnTo>
                  <a:pt x="96378" y="303194"/>
                </a:lnTo>
                <a:lnTo>
                  <a:pt x="94732" y="302020"/>
                </a:lnTo>
                <a:lnTo>
                  <a:pt x="90363" y="300717"/>
                </a:lnTo>
                <a:lnTo>
                  <a:pt x="85246" y="300138"/>
                </a:lnTo>
                <a:lnTo>
                  <a:pt x="82548" y="299983"/>
                </a:lnTo>
                <a:lnTo>
                  <a:pt x="80750" y="298928"/>
                </a:lnTo>
                <a:lnTo>
                  <a:pt x="79551" y="297271"/>
                </a:lnTo>
                <a:lnTo>
                  <a:pt x="78218" y="292891"/>
                </a:lnTo>
                <a:lnTo>
                  <a:pt x="77469" y="285071"/>
                </a:lnTo>
                <a:lnTo>
                  <a:pt x="77153" y="2739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283"/>
          <p:cNvSpPr/>
          <p:nvPr/>
        </p:nvSpPr>
        <p:spPr>
          <a:xfrm>
            <a:off x="6364164" y="4954904"/>
            <a:ext cx="170790" cy="231415"/>
          </a:xfrm>
          <a:custGeom>
            <a:avLst/>
            <a:gdLst/>
            <a:ahLst/>
            <a:cxnLst/>
            <a:rect l="0" t="0" r="0" b="0"/>
            <a:pathLst>
              <a:path w="170790" h="231415">
                <a:moveTo>
                  <a:pt x="25206" y="0"/>
                </a:moveTo>
                <a:lnTo>
                  <a:pt x="25206" y="12771"/>
                </a:lnTo>
                <a:lnTo>
                  <a:pt x="24253" y="16134"/>
                </a:lnTo>
                <a:lnTo>
                  <a:pt x="22666" y="20281"/>
                </a:lnTo>
                <a:lnTo>
                  <a:pt x="20655" y="24951"/>
                </a:lnTo>
                <a:lnTo>
                  <a:pt x="19314" y="29016"/>
                </a:lnTo>
                <a:lnTo>
                  <a:pt x="17824" y="36074"/>
                </a:lnTo>
                <a:lnTo>
                  <a:pt x="17163" y="42386"/>
                </a:lnTo>
                <a:lnTo>
                  <a:pt x="16986" y="45402"/>
                </a:lnTo>
                <a:lnTo>
                  <a:pt x="15916" y="49319"/>
                </a:lnTo>
                <a:lnTo>
                  <a:pt x="14250" y="53834"/>
                </a:lnTo>
                <a:lnTo>
                  <a:pt x="12187" y="58750"/>
                </a:lnTo>
                <a:lnTo>
                  <a:pt x="10811" y="63932"/>
                </a:lnTo>
                <a:lnTo>
                  <a:pt x="9894" y="69291"/>
                </a:lnTo>
                <a:lnTo>
                  <a:pt x="9283" y="74769"/>
                </a:lnTo>
                <a:lnTo>
                  <a:pt x="8876" y="80327"/>
                </a:lnTo>
                <a:lnTo>
                  <a:pt x="8604" y="85936"/>
                </a:lnTo>
                <a:lnTo>
                  <a:pt x="8302" y="97249"/>
                </a:lnTo>
                <a:lnTo>
                  <a:pt x="8063" y="160022"/>
                </a:lnTo>
                <a:lnTo>
                  <a:pt x="9015" y="165736"/>
                </a:lnTo>
                <a:lnTo>
                  <a:pt x="10602" y="171451"/>
                </a:lnTo>
                <a:lnTo>
                  <a:pt x="12612" y="177166"/>
                </a:lnTo>
                <a:lnTo>
                  <a:pt x="14905" y="181928"/>
                </a:lnTo>
                <a:lnTo>
                  <a:pt x="17386" y="186056"/>
                </a:lnTo>
                <a:lnTo>
                  <a:pt x="21730" y="193182"/>
                </a:lnTo>
                <a:lnTo>
                  <a:pt x="23661" y="199524"/>
                </a:lnTo>
                <a:lnTo>
                  <a:pt x="26081" y="202549"/>
                </a:lnTo>
                <a:lnTo>
                  <a:pt x="29599" y="205518"/>
                </a:lnTo>
                <a:lnTo>
                  <a:pt x="33850" y="208450"/>
                </a:lnTo>
                <a:lnTo>
                  <a:pt x="37636" y="211357"/>
                </a:lnTo>
                <a:lnTo>
                  <a:pt x="41113" y="214247"/>
                </a:lnTo>
                <a:lnTo>
                  <a:pt x="44383" y="217126"/>
                </a:lnTo>
                <a:lnTo>
                  <a:pt x="47515" y="219046"/>
                </a:lnTo>
                <a:lnTo>
                  <a:pt x="50556" y="220326"/>
                </a:lnTo>
                <a:lnTo>
                  <a:pt x="53536" y="221179"/>
                </a:lnTo>
                <a:lnTo>
                  <a:pt x="57428" y="222700"/>
                </a:lnTo>
                <a:lnTo>
                  <a:pt x="61927" y="224667"/>
                </a:lnTo>
                <a:lnTo>
                  <a:pt x="66832" y="226931"/>
                </a:lnTo>
                <a:lnTo>
                  <a:pt x="71054" y="228440"/>
                </a:lnTo>
                <a:lnTo>
                  <a:pt x="74821" y="229446"/>
                </a:lnTo>
                <a:lnTo>
                  <a:pt x="78285" y="230117"/>
                </a:lnTo>
                <a:lnTo>
                  <a:pt x="81547" y="230564"/>
                </a:lnTo>
                <a:lnTo>
                  <a:pt x="84674" y="230862"/>
                </a:lnTo>
                <a:lnTo>
                  <a:pt x="87711" y="231060"/>
                </a:lnTo>
                <a:lnTo>
                  <a:pt x="91641" y="230241"/>
                </a:lnTo>
                <a:lnTo>
                  <a:pt x="96166" y="228741"/>
                </a:lnTo>
                <a:lnTo>
                  <a:pt x="101088" y="226789"/>
                </a:lnTo>
                <a:lnTo>
                  <a:pt x="105321" y="225488"/>
                </a:lnTo>
                <a:lnTo>
                  <a:pt x="109096" y="224620"/>
                </a:lnTo>
                <a:lnTo>
                  <a:pt x="112565" y="224043"/>
                </a:lnTo>
                <a:lnTo>
                  <a:pt x="116783" y="222705"/>
                </a:lnTo>
                <a:lnTo>
                  <a:pt x="121500" y="220860"/>
                </a:lnTo>
                <a:lnTo>
                  <a:pt x="126549" y="218677"/>
                </a:lnTo>
                <a:lnTo>
                  <a:pt x="130868" y="216271"/>
                </a:lnTo>
                <a:lnTo>
                  <a:pt x="134700" y="213713"/>
                </a:lnTo>
                <a:lnTo>
                  <a:pt x="138207" y="211055"/>
                </a:lnTo>
                <a:lnTo>
                  <a:pt x="141497" y="208331"/>
                </a:lnTo>
                <a:lnTo>
                  <a:pt x="144644" y="205563"/>
                </a:lnTo>
                <a:lnTo>
                  <a:pt x="150679" y="199946"/>
                </a:lnTo>
                <a:lnTo>
                  <a:pt x="156536" y="194276"/>
                </a:lnTo>
                <a:lnTo>
                  <a:pt x="159432" y="190477"/>
                </a:lnTo>
                <a:lnTo>
                  <a:pt x="162315" y="186040"/>
                </a:lnTo>
                <a:lnTo>
                  <a:pt x="165190" y="181177"/>
                </a:lnTo>
                <a:lnTo>
                  <a:pt x="167105" y="176982"/>
                </a:lnTo>
                <a:lnTo>
                  <a:pt x="169234" y="169782"/>
                </a:lnTo>
                <a:lnTo>
                  <a:pt x="170181" y="163407"/>
                </a:lnTo>
                <a:lnTo>
                  <a:pt x="170602" y="157398"/>
                </a:lnTo>
                <a:lnTo>
                  <a:pt x="170789" y="151552"/>
                </a:lnTo>
                <a:lnTo>
                  <a:pt x="169886" y="148660"/>
                </a:lnTo>
                <a:lnTo>
                  <a:pt x="166343" y="142907"/>
                </a:lnTo>
                <a:lnTo>
                  <a:pt x="164065" y="140991"/>
                </a:lnTo>
                <a:lnTo>
                  <a:pt x="161593" y="139714"/>
                </a:lnTo>
                <a:lnTo>
                  <a:pt x="158993" y="138863"/>
                </a:lnTo>
                <a:lnTo>
                  <a:pt x="155355" y="138295"/>
                </a:lnTo>
                <a:lnTo>
                  <a:pt x="151024" y="137917"/>
                </a:lnTo>
                <a:lnTo>
                  <a:pt x="142085" y="137497"/>
                </a:lnTo>
                <a:lnTo>
                  <a:pt x="134937" y="137310"/>
                </a:lnTo>
                <a:lnTo>
                  <a:pt x="121007" y="137205"/>
                </a:lnTo>
                <a:lnTo>
                  <a:pt x="115743" y="138143"/>
                </a:lnTo>
                <a:lnTo>
                  <a:pt x="110329" y="139720"/>
                </a:lnTo>
                <a:lnTo>
                  <a:pt x="104815" y="141725"/>
                </a:lnTo>
                <a:lnTo>
                  <a:pt x="100185" y="144013"/>
                </a:lnTo>
                <a:lnTo>
                  <a:pt x="96147" y="146492"/>
                </a:lnTo>
                <a:lnTo>
                  <a:pt x="92503" y="149096"/>
                </a:lnTo>
                <a:lnTo>
                  <a:pt x="88168" y="150833"/>
                </a:lnTo>
                <a:lnTo>
                  <a:pt x="83373" y="151990"/>
                </a:lnTo>
                <a:lnTo>
                  <a:pt x="78271" y="152762"/>
                </a:lnTo>
                <a:lnTo>
                  <a:pt x="72965" y="155182"/>
                </a:lnTo>
                <a:lnTo>
                  <a:pt x="67523" y="158700"/>
                </a:lnTo>
                <a:lnTo>
                  <a:pt x="61990" y="162950"/>
                </a:lnTo>
                <a:lnTo>
                  <a:pt x="57348" y="166736"/>
                </a:lnTo>
                <a:lnTo>
                  <a:pt x="53302" y="170213"/>
                </a:lnTo>
                <a:lnTo>
                  <a:pt x="49651" y="173483"/>
                </a:lnTo>
                <a:lnTo>
                  <a:pt x="45312" y="176615"/>
                </a:lnTo>
                <a:lnTo>
                  <a:pt x="40515" y="179656"/>
                </a:lnTo>
                <a:lnTo>
                  <a:pt x="35412" y="182636"/>
                </a:lnTo>
                <a:lnTo>
                  <a:pt x="31057" y="185575"/>
                </a:lnTo>
                <a:lnTo>
                  <a:pt x="27202" y="188487"/>
                </a:lnTo>
                <a:lnTo>
                  <a:pt x="23679" y="191381"/>
                </a:lnTo>
                <a:lnTo>
                  <a:pt x="20378" y="194262"/>
                </a:lnTo>
                <a:lnTo>
                  <a:pt x="17225" y="197136"/>
                </a:lnTo>
                <a:lnTo>
                  <a:pt x="11181" y="202869"/>
                </a:lnTo>
                <a:lnTo>
                  <a:pt x="5320" y="208592"/>
                </a:lnTo>
                <a:lnTo>
                  <a:pt x="3376" y="211451"/>
                </a:lnTo>
                <a:lnTo>
                  <a:pt x="1216" y="217169"/>
                </a:lnTo>
                <a:lnTo>
                  <a:pt x="256" y="222885"/>
                </a:lnTo>
                <a:lnTo>
                  <a:pt x="0" y="225742"/>
                </a:lnTo>
                <a:lnTo>
                  <a:pt x="782" y="227648"/>
                </a:lnTo>
                <a:lnTo>
                  <a:pt x="2256" y="228918"/>
                </a:lnTo>
                <a:lnTo>
                  <a:pt x="6914" y="230956"/>
                </a:lnTo>
                <a:lnTo>
                  <a:pt x="10091" y="231235"/>
                </a:lnTo>
                <a:lnTo>
                  <a:pt x="14678" y="231359"/>
                </a:lnTo>
                <a:lnTo>
                  <a:pt x="19892" y="231414"/>
                </a:lnTo>
                <a:lnTo>
                  <a:pt x="22615" y="230477"/>
                </a:lnTo>
                <a:lnTo>
                  <a:pt x="25384" y="228898"/>
                </a:lnTo>
                <a:lnTo>
                  <a:pt x="33778" y="2228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284"/>
          <p:cNvSpPr/>
          <p:nvPr/>
        </p:nvSpPr>
        <p:spPr>
          <a:xfrm>
            <a:off x="6672262" y="5006343"/>
            <a:ext cx="282894" cy="34287"/>
          </a:xfrm>
          <a:custGeom>
            <a:avLst/>
            <a:gdLst/>
            <a:ahLst/>
            <a:cxnLst/>
            <a:rect l="0" t="0" r="0" b="0"/>
            <a:pathLst>
              <a:path w="282894" h="34287">
                <a:moveTo>
                  <a:pt x="0" y="34286"/>
                </a:moveTo>
                <a:lnTo>
                  <a:pt x="20151" y="34286"/>
                </a:lnTo>
                <a:lnTo>
                  <a:pt x="23912" y="33334"/>
                </a:lnTo>
                <a:lnTo>
                  <a:pt x="28324" y="31747"/>
                </a:lnTo>
                <a:lnTo>
                  <a:pt x="33170" y="29736"/>
                </a:lnTo>
                <a:lnTo>
                  <a:pt x="38305" y="28395"/>
                </a:lnTo>
                <a:lnTo>
                  <a:pt x="43635" y="27502"/>
                </a:lnTo>
                <a:lnTo>
                  <a:pt x="49092" y="26905"/>
                </a:lnTo>
                <a:lnTo>
                  <a:pt x="54636" y="26508"/>
                </a:lnTo>
                <a:lnTo>
                  <a:pt x="60237" y="26244"/>
                </a:lnTo>
                <a:lnTo>
                  <a:pt x="74680" y="25871"/>
                </a:lnTo>
                <a:lnTo>
                  <a:pt x="78362" y="25819"/>
                </a:lnTo>
                <a:lnTo>
                  <a:pt x="83674" y="24832"/>
                </a:lnTo>
                <a:lnTo>
                  <a:pt x="90073" y="23221"/>
                </a:lnTo>
                <a:lnTo>
                  <a:pt x="97196" y="21195"/>
                </a:lnTo>
                <a:lnTo>
                  <a:pt x="103850" y="19844"/>
                </a:lnTo>
                <a:lnTo>
                  <a:pt x="110191" y="18943"/>
                </a:lnTo>
                <a:lnTo>
                  <a:pt x="116323" y="18342"/>
                </a:lnTo>
                <a:lnTo>
                  <a:pt x="123269" y="16990"/>
                </a:lnTo>
                <a:lnTo>
                  <a:pt x="130757" y="15136"/>
                </a:lnTo>
                <a:lnTo>
                  <a:pt x="138606" y="12946"/>
                </a:lnTo>
                <a:lnTo>
                  <a:pt x="145744" y="11488"/>
                </a:lnTo>
                <a:lnTo>
                  <a:pt x="152408" y="10515"/>
                </a:lnTo>
                <a:lnTo>
                  <a:pt x="158755" y="9866"/>
                </a:lnTo>
                <a:lnTo>
                  <a:pt x="165844" y="8481"/>
                </a:lnTo>
                <a:lnTo>
                  <a:pt x="173428" y="6606"/>
                </a:lnTo>
                <a:lnTo>
                  <a:pt x="181341" y="4403"/>
                </a:lnTo>
                <a:lnTo>
                  <a:pt x="188522" y="2934"/>
                </a:lnTo>
                <a:lnTo>
                  <a:pt x="195214" y="1955"/>
                </a:lnTo>
                <a:lnTo>
                  <a:pt x="201580" y="1302"/>
                </a:lnTo>
                <a:lnTo>
                  <a:pt x="207729" y="867"/>
                </a:lnTo>
                <a:lnTo>
                  <a:pt x="213733" y="577"/>
                </a:lnTo>
                <a:lnTo>
                  <a:pt x="225485" y="254"/>
                </a:lnTo>
                <a:lnTo>
                  <a:pt x="271283" y="0"/>
                </a:lnTo>
                <a:lnTo>
                  <a:pt x="273248" y="951"/>
                </a:lnTo>
                <a:lnTo>
                  <a:pt x="275510" y="2538"/>
                </a:lnTo>
                <a:lnTo>
                  <a:pt x="282893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285"/>
          <p:cNvSpPr/>
          <p:nvPr/>
        </p:nvSpPr>
        <p:spPr>
          <a:xfrm>
            <a:off x="6715478" y="5057785"/>
            <a:ext cx="299685" cy="25708"/>
          </a:xfrm>
          <a:custGeom>
            <a:avLst/>
            <a:gdLst/>
            <a:ahLst/>
            <a:cxnLst/>
            <a:rect l="0" t="0" r="0" b="0"/>
            <a:pathLst>
              <a:path w="299685" h="25708">
                <a:moveTo>
                  <a:pt x="8219" y="25707"/>
                </a:moveTo>
                <a:lnTo>
                  <a:pt x="0" y="25707"/>
                </a:lnTo>
                <a:lnTo>
                  <a:pt x="32819" y="25707"/>
                </a:lnTo>
                <a:lnTo>
                  <a:pt x="37002" y="24755"/>
                </a:lnTo>
                <a:lnTo>
                  <a:pt x="40742" y="23168"/>
                </a:lnTo>
                <a:lnTo>
                  <a:pt x="44189" y="21156"/>
                </a:lnTo>
                <a:lnTo>
                  <a:pt x="49344" y="19815"/>
                </a:lnTo>
                <a:lnTo>
                  <a:pt x="55638" y="18922"/>
                </a:lnTo>
                <a:lnTo>
                  <a:pt x="62691" y="18326"/>
                </a:lnTo>
                <a:lnTo>
                  <a:pt x="69299" y="17929"/>
                </a:lnTo>
                <a:lnTo>
                  <a:pt x="81721" y="17488"/>
                </a:lnTo>
                <a:lnTo>
                  <a:pt x="88653" y="16418"/>
                </a:lnTo>
                <a:lnTo>
                  <a:pt x="96131" y="14752"/>
                </a:lnTo>
                <a:lnTo>
                  <a:pt x="103975" y="12688"/>
                </a:lnTo>
                <a:lnTo>
                  <a:pt x="111109" y="11313"/>
                </a:lnTo>
                <a:lnTo>
                  <a:pt x="117770" y="10396"/>
                </a:lnTo>
                <a:lnTo>
                  <a:pt x="124116" y="9785"/>
                </a:lnTo>
                <a:lnTo>
                  <a:pt x="131204" y="8425"/>
                </a:lnTo>
                <a:lnTo>
                  <a:pt x="138786" y="6565"/>
                </a:lnTo>
                <a:lnTo>
                  <a:pt x="146699" y="4374"/>
                </a:lnTo>
                <a:lnTo>
                  <a:pt x="153879" y="2912"/>
                </a:lnTo>
                <a:lnTo>
                  <a:pt x="160571" y="1938"/>
                </a:lnTo>
                <a:lnTo>
                  <a:pt x="166937" y="1288"/>
                </a:lnTo>
                <a:lnTo>
                  <a:pt x="173086" y="855"/>
                </a:lnTo>
                <a:lnTo>
                  <a:pt x="179091" y="567"/>
                </a:lnTo>
                <a:lnTo>
                  <a:pt x="191794" y="246"/>
                </a:lnTo>
                <a:lnTo>
                  <a:pt x="245028" y="0"/>
                </a:lnTo>
                <a:lnTo>
                  <a:pt x="249913" y="949"/>
                </a:lnTo>
                <a:lnTo>
                  <a:pt x="254121" y="2534"/>
                </a:lnTo>
                <a:lnTo>
                  <a:pt x="257879" y="4543"/>
                </a:lnTo>
                <a:lnTo>
                  <a:pt x="262289" y="5883"/>
                </a:lnTo>
                <a:lnTo>
                  <a:pt x="267134" y="6776"/>
                </a:lnTo>
                <a:lnTo>
                  <a:pt x="272269" y="7372"/>
                </a:lnTo>
                <a:lnTo>
                  <a:pt x="280515" y="8033"/>
                </a:lnTo>
                <a:lnTo>
                  <a:pt x="287355" y="8327"/>
                </a:lnTo>
                <a:lnTo>
                  <a:pt x="299684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286"/>
          <p:cNvSpPr/>
          <p:nvPr/>
        </p:nvSpPr>
        <p:spPr>
          <a:xfrm>
            <a:off x="7100887" y="4980622"/>
            <a:ext cx="188596" cy="197169"/>
          </a:xfrm>
          <a:custGeom>
            <a:avLst/>
            <a:gdLst/>
            <a:ahLst/>
            <a:cxnLst/>
            <a:rect l="0" t="0" r="0" b="0"/>
            <a:pathLst>
              <a:path w="188596" h="197169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11932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45724" y="37160"/>
                </a:lnTo>
                <a:lnTo>
                  <a:pt x="49533" y="40014"/>
                </a:lnTo>
                <a:lnTo>
                  <a:pt x="53977" y="42868"/>
                </a:lnTo>
                <a:lnTo>
                  <a:pt x="58845" y="45724"/>
                </a:lnTo>
                <a:lnTo>
                  <a:pt x="63042" y="49532"/>
                </a:lnTo>
                <a:lnTo>
                  <a:pt x="66793" y="53977"/>
                </a:lnTo>
                <a:lnTo>
                  <a:pt x="70246" y="58844"/>
                </a:lnTo>
                <a:lnTo>
                  <a:pt x="73501" y="63042"/>
                </a:lnTo>
                <a:lnTo>
                  <a:pt x="76623" y="66793"/>
                </a:lnTo>
                <a:lnTo>
                  <a:pt x="79657" y="70247"/>
                </a:lnTo>
                <a:lnTo>
                  <a:pt x="82632" y="73501"/>
                </a:lnTo>
                <a:lnTo>
                  <a:pt x="88478" y="79657"/>
                </a:lnTo>
                <a:lnTo>
                  <a:pt x="101675" y="93029"/>
                </a:lnTo>
                <a:lnTo>
                  <a:pt x="106836" y="97262"/>
                </a:lnTo>
                <a:lnTo>
                  <a:pt x="112182" y="101036"/>
                </a:lnTo>
                <a:lnTo>
                  <a:pt x="117650" y="104505"/>
                </a:lnTo>
                <a:lnTo>
                  <a:pt x="122248" y="108722"/>
                </a:lnTo>
                <a:lnTo>
                  <a:pt x="126267" y="113439"/>
                </a:lnTo>
                <a:lnTo>
                  <a:pt x="129897" y="118489"/>
                </a:lnTo>
                <a:lnTo>
                  <a:pt x="133271" y="122807"/>
                </a:lnTo>
                <a:lnTo>
                  <a:pt x="136472" y="126639"/>
                </a:lnTo>
                <a:lnTo>
                  <a:pt x="139560" y="130146"/>
                </a:lnTo>
                <a:lnTo>
                  <a:pt x="145529" y="136583"/>
                </a:lnTo>
                <a:lnTo>
                  <a:pt x="148455" y="139633"/>
                </a:lnTo>
                <a:lnTo>
                  <a:pt x="151357" y="143571"/>
                </a:lnTo>
                <a:lnTo>
                  <a:pt x="154245" y="148102"/>
                </a:lnTo>
                <a:lnTo>
                  <a:pt x="157122" y="153027"/>
                </a:lnTo>
                <a:lnTo>
                  <a:pt x="159993" y="157263"/>
                </a:lnTo>
                <a:lnTo>
                  <a:pt x="162860" y="161040"/>
                </a:lnTo>
                <a:lnTo>
                  <a:pt x="165723" y="164510"/>
                </a:lnTo>
                <a:lnTo>
                  <a:pt x="168585" y="167776"/>
                </a:lnTo>
                <a:lnTo>
                  <a:pt x="171445" y="170905"/>
                </a:lnTo>
                <a:lnTo>
                  <a:pt x="174303" y="173944"/>
                </a:lnTo>
                <a:lnTo>
                  <a:pt x="176210" y="176923"/>
                </a:lnTo>
                <a:lnTo>
                  <a:pt x="178329" y="182773"/>
                </a:lnTo>
                <a:lnTo>
                  <a:pt x="181810" y="188548"/>
                </a:lnTo>
                <a:lnTo>
                  <a:pt x="188595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287"/>
          <p:cNvSpPr/>
          <p:nvPr/>
        </p:nvSpPr>
        <p:spPr>
          <a:xfrm>
            <a:off x="7100891" y="4929187"/>
            <a:ext cx="214310" cy="247367"/>
          </a:xfrm>
          <a:custGeom>
            <a:avLst/>
            <a:gdLst/>
            <a:ahLst/>
            <a:cxnLst/>
            <a:rect l="0" t="0" r="0" b="0"/>
            <a:pathLst>
              <a:path w="214310" h="247367">
                <a:moveTo>
                  <a:pt x="214309" y="0"/>
                </a:moveTo>
                <a:lnTo>
                  <a:pt x="197621" y="0"/>
                </a:lnTo>
                <a:lnTo>
                  <a:pt x="192749" y="4551"/>
                </a:lnTo>
                <a:lnTo>
                  <a:pt x="185272" y="11932"/>
                </a:lnTo>
                <a:lnTo>
                  <a:pt x="182569" y="15574"/>
                </a:lnTo>
                <a:lnTo>
                  <a:pt x="179814" y="19908"/>
                </a:lnTo>
                <a:lnTo>
                  <a:pt x="177025" y="24702"/>
                </a:lnTo>
                <a:lnTo>
                  <a:pt x="174212" y="29803"/>
                </a:lnTo>
                <a:lnTo>
                  <a:pt x="168549" y="40551"/>
                </a:lnTo>
                <a:lnTo>
                  <a:pt x="163799" y="47036"/>
                </a:lnTo>
                <a:lnTo>
                  <a:pt x="157776" y="54218"/>
                </a:lnTo>
                <a:lnTo>
                  <a:pt x="150902" y="61863"/>
                </a:lnTo>
                <a:lnTo>
                  <a:pt x="138186" y="75437"/>
                </a:lnTo>
                <a:lnTo>
                  <a:pt x="132127" y="81724"/>
                </a:lnTo>
                <a:lnTo>
                  <a:pt x="126184" y="88772"/>
                </a:lnTo>
                <a:lnTo>
                  <a:pt x="120316" y="96329"/>
                </a:lnTo>
                <a:lnTo>
                  <a:pt x="114499" y="104225"/>
                </a:lnTo>
                <a:lnTo>
                  <a:pt x="102956" y="120617"/>
                </a:lnTo>
                <a:lnTo>
                  <a:pt x="97211" y="128989"/>
                </a:lnTo>
                <a:lnTo>
                  <a:pt x="91476" y="136475"/>
                </a:lnTo>
                <a:lnTo>
                  <a:pt x="85747" y="143371"/>
                </a:lnTo>
                <a:lnTo>
                  <a:pt x="80024" y="149873"/>
                </a:lnTo>
                <a:lnTo>
                  <a:pt x="68584" y="162178"/>
                </a:lnTo>
                <a:lnTo>
                  <a:pt x="45718" y="185599"/>
                </a:lnTo>
                <a:lnTo>
                  <a:pt x="6213" y="225237"/>
                </a:lnTo>
                <a:lnTo>
                  <a:pt x="4141" y="228263"/>
                </a:lnTo>
                <a:lnTo>
                  <a:pt x="1838" y="234165"/>
                </a:lnTo>
                <a:lnTo>
                  <a:pt x="158" y="239515"/>
                </a:lnTo>
                <a:lnTo>
                  <a:pt x="18" y="246748"/>
                </a:lnTo>
                <a:lnTo>
                  <a:pt x="10" y="247366"/>
                </a:lnTo>
                <a:lnTo>
                  <a:pt x="0" y="243686"/>
                </a:lnTo>
                <a:lnTo>
                  <a:pt x="952" y="242467"/>
                </a:lnTo>
                <a:lnTo>
                  <a:pt x="2538" y="241655"/>
                </a:lnTo>
                <a:lnTo>
                  <a:pt x="8568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288"/>
          <p:cNvSpPr/>
          <p:nvPr/>
        </p:nvSpPr>
        <p:spPr>
          <a:xfrm>
            <a:off x="7418069" y="4852036"/>
            <a:ext cx="205741" cy="137150"/>
          </a:xfrm>
          <a:custGeom>
            <a:avLst/>
            <a:gdLst/>
            <a:ahLst/>
            <a:cxnLst/>
            <a:rect l="0" t="0" r="0" b="0"/>
            <a:pathLst>
              <a:path w="205741" h="137150">
                <a:moveTo>
                  <a:pt x="0" y="25716"/>
                </a:moveTo>
                <a:lnTo>
                  <a:pt x="0" y="18335"/>
                </a:lnTo>
                <a:lnTo>
                  <a:pt x="2541" y="15133"/>
                </a:lnTo>
                <a:lnTo>
                  <a:pt x="4552" y="12946"/>
                </a:lnTo>
                <a:lnTo>
                  <a:pt x="6845" y="11488"/>
                </a:lnTo>
                <a:lnTo>
                  <a:pt x="11932" y="9868"/>
                </a:lnTo>
                <a:lnTo>
                  <a:pt x="17368" y="6607"/>
                </a:lnTo>
                <a:lnTo>
                  <a:pt x="20152" y="4405"/>
                </a:lnTo>
                <a:lnTo>
                  <a:pt x="22959" y="2936"/>
                </a:lnTo>
                <a:lnTo>
                  <a:pt x="28620" y="1304"/>
                </a:lnTo>
                <a:lnTo>
                  <a:pt x="34310" y="579"/>
                </a:lnTo>
                <a:lnTo>
                  <a:pt x="40014" y="256"/>
                </a:lnTo>
                <a:lnTo>
                  <a:pt x="45725" y="113"/>
                </a:lnTo>
                <a:lnTo>
                  <a:pt x="88479" y="0"/>
                </a:lnTo>
                <a:lnTo>
                  <a:pt x="92323" y="952"/>
                </a:lnTo>
                <a:lnTo>
                  <a:pt x="96792" y="2539"/>
                </a:lnTo>
                <a:lnTo>
                  <a:pt x="108549" y="7380"/>
                </a:lnTo>
                <a:lnTo>
                  <a:pt x="109514" y="8729"/>
                </a:lnTo>
                <a:lnTo>
                  <a:pt x="110586" y="12769"/>
                </a:lnTo>
                <a:lnTo>
                  <a:pt x="110871" y="15180"/>
                </a:lnTo>
                <a:lnTo>
                  <a:pt x="111062" y="17740"/>
                </a:lnTo>
                <a:lnTo>
                  <a:pt x="111189" y="20399"/>
                </a:lnTo>
                <a:lnTo>
                  <a:pt x="111330" y="25893"/>
                </a:lnTo>
                <a:lnTo>
                  <a:pt x="111421" y="37181"/>
                </a:lnTo>
                <a:lnTo>
                  <a:pt x="110476" y="40027"/>
                </a:lnTo>
                <a:lnTo>
                  <a:pt x="108894" y="42877"/>
                </a:lnTo>
                <a:lnTo>
                  <a:pt x="106886" y="45729"/>
                </a:lnTo>
                <a:lnTo>
                  <a:pt x="105547" y="49536"/>
                </a:lnTo>
                <a:lnTo>
                  <a:pt x="104655" y="53978"/>
                </a:lnTo>
                <a:lnTo>
                  <a:pt x="104061" y="58845"/>
                </a:lnTo>
                <a:lnTo>
                  <a:pt x="101758" y="63042"/>
                </a:lnTo>
                <a:lnTo>
                  <a:pt x="98320" y="66793"/>
                </a:lnTo>
                <a:lnTo>
                  <a:pt x="94121" y="70246"/>
                </a:lnTo>
                <a:lnTo>
                  <a:pt x="90370" y="73500"/>
                </a:lnTo>
                <a:lnTo>
                  <a:pt x="86917" y="76622"/>
                </a:lnTo>
                <a:lnTo>
                  <a:pt x="80540" y="82631"/>
                </a:lnTo>
                <a:lnTo>
                  <a:pt x="65793" y="97123"/>
                </a:lnTo>
                <a:lnTo>
                  <a:pt x="48585" y="114296"/>
                </a:lnTo>
                <a:lnTo>
                  <a:pt x="46677" y="117154"/>
                </a:lnTo>
                <a:lnTo>
                  <a:pt x="45406" y="120013"/>
                </a:lnTo>
                <a:lnTo>
                  <a:pt x="44558" y="122870"/>
                </a:lnTo>
                <a:lnTo>
                  <a:pt x="43041" y="124776"/>
                </a:lnTo>
                <a:lnTo>
                  <a:pt x="41077" y="126046"/>
                </a:lnTo>
                <a:lnTo>
                  <a:pt x="35631" y="128084"/>
                </a:lnTo>
                <a:lnTo>
                  <a:pt x="35184" y="129204"/>
                </a:lnTo>
                <a:lnTo>
                  <a:pt x="34688" y="132989"/>
                </a:lnTo>
                <a:lnTo>
                  <a:pt x="34408" y="135923"/>
                </a:lnTo>
                <a:lnTo>
                  <a:pt x="35322" y="136335"/>
                </a:lnTo>
                <a:lnTo>
                  <a:pt x="41681" y="137050"/>
                </a:lnTo>
                <a:lnTo>
                  <a:pt x="47064" y="137126"/>
                </a:lnTo>
                <a:lnTo>
                  <a:pt x="54691" y="137149"/>
                </a:lnTo>
                <a:lnTo>
                  <a:pt x="57416" y="136199"/>
                </a:lnTo>
                <a:lnTo>
                  <a:pt x="62984" y="132605"/>
                </a:lnTo>
                <a:lnTo>
                  <a:pt x="66754" y="131266"/>
                </a:lnTo>
                <a:lnTo>
                  <a:pt x="71173" y="130373"/>
                </a:lnTo>
                <a:lnTo>
                  <a:pt x="76024" y="129777"/>
                </a:lnTo>
                <a:lnTo>
                  <a:pt x="81163" y="129380"/>
                </a:lnTo>
                <a:lnTo>
                  <a:pt x="86493" y="129116"/>
                </a:lnTo>
                <a:lnTo>
                  <a:pt x="91953" y="128939"/>
                </a:lnTo>
                <a:lnTo>
                  <a:pt x="96545" y="127869"/>
                </a:lnTo>
                <a:lnTo>
                  <a:pt x="100558" y="126203"/>
                </a:lnTo>
                <a:lnTo>
                  <a:pt x="104186" y="124140"/>
                </a:lnTo>
                <a:lnTo>
                  <a:pt x="113298" y="119308"/>
                </a:lnTo>
                <a:lnTo>
                  <a:pt x="118395" y="116685"/>
                </a:lnTo>
                <a:lnTo>
                  <a:pt x="123697" y="114937"/>
                </a:lnTo>
                <a:lnTo>
                  <a:pt x="129138" y="113772"/>
                </a:lnTo>
                <a:lnTo>
                  <a:pt x="134669" y="112995"/>
                </a:lnTo>
                <a:lnTo>
                  <a:pt x="139310" y="112477"/>
                </a:lnTo>
                <a:lnTo>
                  <a:pt x="143356" y="112132"/>
                </a:lnTo>
                <a:lnTo>
                  <a:pt x="147006" y="111902"/>
                </a:lnTo>
                <a:lnTo>
                  <a:pt x="150392" y="110795"/>
                </a:lnTo>
                <a:lnTo>
                  <a:pt x="156694" y="107027"/>
                </a:lnTo>
                <a:lnTo>
                  <a:pt x="160660" y="105641"/>
                </a:lnTo>
                <a:lnTo>
                  <a:pt x="165209" y="104717"/>
                </a:lnTo>
                <a:lnTo>
                  <a:pt x="170147" y="104101"/>
                </a:lnTo>
                <a:lnTo>
                  <a:pt x="174392" y="103690"/>
                </a:lnTo>
                <a:lnTo>
                  <a:pt x="178174" y="103416"/>
                </a:lnTo>
                <a:lnTo>
                  <a:pt x="186537" y="102977"/>
                </a:lnTo>
                <a:lnTo>
                  <a:pt x="192536" y="102901"/>
                </a:lnTo>
                <a:lnTo>
                  <a:pt x="201313" y="102871"/>
                </a:lnTo>
                <a:lnTo>
                  <a:pt x="202789" y="103823"/>
                </a:lnTo>
                <a:lnTo>
                  <a:pt x="203773" y="105410"/>
                </a:lnTo>
                <a:lnTo>
                  <a:pt x="205740" y="111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289"/>
          <p:cNvSpPr/>
          <p:nvPr/>
        </p:nvSpPr>
        <p:spPr>
          <a:xfrm>
            <a:off x="5883593" y="5409247"/>
            <a:ext cx="257175" cy="145700"/>
          </a:xfrm>
          <a:custGeom>
            <a:avLst/>
            <a:gdLst/>
            <a:ahLst/>
            <a:cxnLst/>
            <a:rect l="0" t="0" r="0" b="0"/>
            <a:pathLst>
              <a:path w="257175" h="145700">
                <a:moveTo>
                  <a:pt x="42861" y="0"/>
                </a:moveTo>
                <a:lnTo>
                  <a:pt x="42861" y="20151"/>
                </a:lnTo>
                <a:lnTo>
                  <a:pt x="41909" y="23912"/>
                </a:lnTo>
                <a:lnTo>
                  <a:pt x="40322" y="28324"/>
                </a:lnTo>
                <a:lnTo>
                  <a:pt x="38311" y="33170"/>
                </a:lnTo>
                <a:lnTo>
                  <a:pt x="36970" y="37353"/>
                </a:lnTo>
                <a:lnTo>
                  <a:pt x="36076" y="41095"/>
                </a:lnTo>
                <a:lnTo>
                  <a:pt x="35480" y="44542"/>
                </a:lnTo>
                <a:lnTo>
                  <a:pt x="34131" y="49697"/>
                </a:lnTo>
                <a:lnTo>
                  <a:pt x="32279" y="55991"/>
                </a:lnTo>
                <a:lnTo>
                  <a:pt x="30091" y="63046"/>
                </a:lnTo>
                <a:lnTo>
                  <a:pt x="27681" y="68700"/>
                </a:lnTo>
                <a:lnTo>
                  <a:pt x="25121" y="73422"/>
                </a:lnTo>
                <a:lnTo>
                  <a:pt x="22462" y="77523"/>
                </a:lnTo>
                <a:lnTo>
                  <a:pt x="20690" y="82163"/>
                </a:lnTo>
                <a:lnTo>
                  <a:pt x="19507" y="87160"/>
                </a:lnTo>
                <a:lnTo>
                  <a:pt x="18720" y="92397"/>
                </a:lnTo>
                <a:lnTo>
                  <a:pt x="17242" y="97793"/>
                </a:lnTo>
                <a:lnTo>
                  <a:pt x="15304" y="103295"/>
                </a:lnTo>
                <a:lnTo>
                  <a:pt x="13060" y="108868"/>
                </a:lnTo>
                <a:lnTo>
                  <a:pt x="10611" y="113537"/>
                </a:lnTo>
                <a:lnTo>
                  <a:pt x="8027" y="117601"/>
                </a:lnTo>
                <a:lnTo>
                  <a:pt x="1585" y="126418"/>
                </a:lnTo>
                <a:lnTo>
                  <a:pt x="704" y="130163"/>
                </a:lnTo>
                <a:lnTo>
                  <a:pt x="138" y="135778"/>
                </a:lnTo>
                <a:lnTo>
                  <a:pt x="61" y="139086"/>
                </a:lnTo>
                <a:lnTo>
                  <a:pt x="0" y="145617"/>
                </a:lnTo>
                <a:lnTo>
                  <a:pt x="4551" y="145699"/>
                </a:lnTo>
                <a:lnTo>
                  <a:pt x="6843" y="144757"/>
                </a:lnTo>
                <a:lnTo>
                  <a:pt x="11931" y="141172"/>
                </a:lnTo>
                <a:lnTo>
                  <a:pt x="14621" y="139834"/>
                </a:lnTo>
                <a:lnTo>
                  <a:pt x="20150" y="138349"/>
                </a:lnTo>
                <a:lnTo>
                  <a:pt x="23911" y="137000"/>
                </a:lnTo>
                <a:lnTo>
                  <a:pt x="28323" y="135148"/>
                </a:lnTo>
                <a:lnTo>
                  <a:pt x="33169" y="132962"/>
                </a:lnTo>
                <a:lnTo>
                  <a:pt x="38305" y="131503"/>
                </a:lnTo>
                <a:lnTo>
                  <a:pt x="43634" y="130532"/>
                </a:lnTo>
                <a:lnTo>
                  <a:pt x="49092" y="129884"/>
                </a:lnTo>
                <a:lnTo>
                  <a:pt x="54635" y="128499"/>
                </a:lnTo>
                <a:lnTo>
                  <a:pt x="60236" y="126624"/>
                </a:lnTo>
                <a:lnTo>
                  <a:pt x="65874" y="124421"/>
                </a:lnTo>
                <a:lnTo>
                  <a:pt x="71538" y="122000"/>
                </a:lnTo>
                <a:lnTo>
                  <a:pt x="82912" y="116769"/>
                </a:lnTo>
                <a:lnTo>
                  <a:pt x="100025" y="108470"/>
                </a:lnTo>
                <a:lnTo>
                  <a:pt x="105735" y="106603"/>
                </a:lnTo>
                <a:lnTo>
                  <a:pt x="111448" y="105359"/>
                </a:lnTo>
                <a:lnTo>
                  <a:pt x="117160" y="104529"/>
                </a:lnTo>
                <a:lnTo>
                  <a:pt x="122874" y="103976"/>
                </a:lnTo>
                <a:lnTo>
                  <a:pt x="128589" y="103607"/>
                </a:lnTo>
                <a:lnTo>
                  <a:pt x="134303" y="103362"/>
                </a:lnTo>
                <a:lnTo>
                  <a:pt x="148272" y="103089"/>
                </a:lnTo>
                <a:lnTo>
                  <a:pt x="189405" y="102883"/>
                </a:lnTo>
                <a:lnTo>
                  <a:pt x="193898" y="103831"/>
                </a:lnTo>
                <a:lnTo>
                  <a:pt x="198797" y="105416"/>
                </a:lnTo>
                <a:lnTo>
                  <a:pt x="203968" y="107425"/>
                </a:lnTo>
                <a:lnTo>
                  <a:pt x="208369" y="108764"/>
                </a:lnTo>
                <a:lnTo>
                  <a:pt x="215798" y="110252"/>
                </a:lnTo>
                <a:lnTo>
                  <a:pt x="222275" y="110914"/>
                </a:lnTo>
                <a:lnTo>
                  <a:pt x="225335" y="111090"/>
                </a:lnTo>
                <a:lnTo>
                  <a:pt x="229281" y="112160"/>
                </a:lnTo>
                <a:lnTo>
                  <a:pt x="233816" y="113826"/>
                </a:lnTo>
                <a:lnTo>
                  <a:pt x="245681" y="118792"/>
                </a:lnTo>
                <a:lnTo>
                  <a:pt x="249844" y="119472"/>
                </a:lnTo>
                <a:lnTo>
                  <a:pt x="257174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290"/>
          <p:cNvSpPr/>
          <p:nvPr/>
        </p:nvSpPr>
        <p:spPr>
          <a:xfrm>
            <a:off x="6063615" y="5349240"/>
            <a:ext cx="8573" cy="368618"/>
          </a:xfrm>
          <a:custGeom>
            <a:avLst/>
            <a:gdLst/>
            <a:ahLst/>
            <a:cxnLst/>
            <a:rect l="0" t="0" r="0" b="0"/>
            <a:pathLst>
              <a:path w="8573" h="368618">
                <a:moveTo>
                  <a:pt x="0" y="0"/>
                </a:moveTo>
                <a:lnTo>
                  <a:pt x="0" y="363935"/>
                </a:lnTo>
                <a:lnTo>
                  <a:pt x="952" y="365496"/>
                </a:lnTo>
                <a:lnTo>
                  <a:pt x="2540" y="366536"/>
                </a:lnTo>
                <a:lnTo>
                  <a:pt x="8572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291"/>
          <p:cNvSpPr/>
          <p:nvPr/>
        </p:nvSpPr>
        <p:spPr>
          <a:xfrm>
            <a:off x="6260791" y="5340677"/>
            <a:ext cx="256652" cy="325742"/>
          </a:xfrm>
          <a:custGeom>
            <a:avLst/>
            <a:gdLst/>
            <a:ahLst/>
            <a:cxnLst/>
            <a:rect l="0" t="0" r="0" b="0"/>
            <a:pathLst>
              <a:path w="256652" h="325742">
                <a:moveTo>
                  <a:pt x="222876" y="17135"/>
                </a:moveTo>
                <a:lnTo>
                  <a:pt x="173762" y="17135"/>
                </a:lnTo>
                <a:lnTo>
                  <a:pt x="168226" y="18088"/>
                </a:lnTo>
                <a:lnTo>
                  <a:pt x="162630" y="19675"/>
                </a:lnTo>
                <a:lnTo>
                  <a:pt x="156994" y="21686"/>
                </a:lnTo>
                <a:lnTo>
                  <a:pt x="151333" y="23027"/>
                </a:lnTo>
                <a:lnTo>
                  <a:pt x="145653" y="23920"/>
                </a:lnTo>
                <a:lnTo>
                  <a:pt x="139961" y="24516"/>
                </a:lnTo>
                <a:lnTo>
                  <a:pt x="134262" y="23961"/>
                </a:lnTo>
                <a:lnTo>
                  <a:pt x="128558" y="22638"/>
                </a:lnTo>
                <a:lnTo>
                  <a:pt x="122850" y="20804"/>
                </a:lnTo>
                <a:lnTo>
                  <a:pt x="117139" y="19581"/>
                </a:lnTo>
                <a:lnTo>
                  <a:pt x="111427" y="18766"/>
                </a:lnTo>
                <a:lnTo>
                  <a:pt x="105715" y="18223"/>
                </a:lnTo>
                <a:lnTo>
                  <a:pt x="100001" y="16907"/>
                </a:lnTo>
                <a:lnTo>
                  <a:pt x="94287" y="15078"/>
                </a:lnTo>
                <a:lnTo>
                  <a:pt x="88572" y="12907"/>
                </a:lnTo>
                <a:lnTo>
                  <a:pt x="83810" y="11459"/>
                </a:lnTo>
                <a:lnTo>
                  <a:pt x="75979" y="9850"/>
                </a:lnTo>
                <a:lnTo>
                  <a:pt x="71605" y="9421"/>
                </a:lnTo>
                <a:lnTo>
                  <a:pt x="66784" y="9134"/>
                </a:lnTo>
                <a:lnTo>
                  <a:pt x="61664" y="8944"/>
                </a:lnTo>
                <a:lnTo>
                  <a:pt x="57299" y="7865"/>
                </a:lnTo>
                <a:lnTo>
                  <a:pt x="46605" y="2746"/>
                </a:lnTo>
                <a:lnTo>
                  <a:pt x="40393" y="1215"/>
                </a:lnTo>
                <a:lnTo>
                  <a:pt x="34458" y="535"/>
                </a:lnTo>
                <a:lnTo>
                  <a:pt x="25860" y="0"/>
                </a:lnTo>
                <a:lnTo>
                  <a:pt x="25728" y="9316"/>
                </a:lnTo>
                <a:lnTo>
                  <a:pt x="25722" y="11923"/>
                </a:lnTo>
                <a:lnTo>
                  <a:pt x="24765" y="14613"/>
                </a:lnTo>
                <a:lnTo>
                  <a:pt x="21162" y="20141"/>
                </a:lnTo>
                <a:lnTo>
                  <a:pt x="19820" y="24854"/>
                </a:lnTo>
                <a:lnTo>
                  <a:pt x="18926" y="30854"/>
                </a:lnTo>
                <a:lnTo>
                  <a:pt x="18329" y="37711"/>
                </a:lnTo>
                <a:lnTo>
                  <a:pt x="16978" y="44187"/>
                </a:lnTo>
                <a:lnTo>
                  <a:pt x="15126" y="50410"/>
                </a:lnTo>
                <a:lnTo>
                  <a:pt x="12939" y="56463"/>
                </a:lnTo>
                <a:lnTo>
                  <a:pt x="11480" y="63356"/>
                </a:lnTo>
                <a:lnTo>
                  <a:pt x="10508" y="70810"/>
                </a:lnTo>
                <a:lnTo>
                  <a:pt x="9860" y="78636"/>
                </a:lnTo>
                <a:lnTo>
                  <a:pt x="9428" y="86710"/>
                </a:lnTo>
                <a:lnTo>
                  <a:pt x="8948" y="103303"/>
                </a:lnTo>
                <a:lnTo>
                  <a:pt x="7867" y="111728"/>
                </a:lnTo>
                <a:lnTo>
                  <a:pt x="6194" y="120202"/>
                </a:lnTo>
                <a:lnTo>
                  <a:pt x="4126" y="128709"/>
                </a:lnTo>
                <a:lnTo>
                  <a:pt x="2748" y="136285"/>
                </a:lnTo>
                <a:lnTo>
                  <a:pt x="1829" y="143241"/>
                </a:lnTo>
                <a:lnTo>
                  <a:pt x="1217" y="149783"/>
                </a:lnTo>
                <a:lnTo>
                  <a:pt x="808" y="156049"/>
                </a:lnTo>
                <a:lnTo>
                  <a:pt x="536" y="162132"/>
                </a:lnTo>
                <a:lnTo>
                  <a:pt x="233" y="173971"/>
                </a:lnTo>
                <a:lnTo>
                  <a:pt x="0" y="196142"/>
                </a:lnTo>
                <a:lnTo>
                  <a:pt x="950" y="196480"/>
                </a:lnTo>
                <a:lnTo>
                  <a:pt x="8211" y="197131"/>
                </a:lnTo>
                <a:lnTo>
                  <a:pt x="13010" y="188048"/>
                </a:lnTo>
                <a:lnTo>
                  <a:pt x="17842" y="181044"/>
                </a:lnTo>
                <a:lnTo>
                  <a:pt x="23164" y="173803"/>
                </a:lnTo>
                <a:lnTo>
                  <a:pt x="28706" y="164236"/>
                </a:lnTo>
                <a:lnTo>
                  <a:pt x="32469" y="159017"/>
                </a:lnTo>
                <a:lnTo>
                  <a:pt x="36883" y="153633"/>
                </a:lnTo>
                <a:lnTo>
                  <a:pt x="41731" y="148139"/>
                </a:lnTo>
                <a:lnTo>
                  <a:pt x="46868" y="143523"/>
                </a:lnTo>
                <a:lnTo>
                  <a:pt x="52197" y="139494"/>
                </a:lnTo>
                <a:lnTo>
                  <a:pt x="57655" y="135855"/>
                </a:lnTo>
                <a:lnTo>
                  <a:pt x="63198" y="131525"/>
                </a:lnTo>
                <a:lnTo>
                  <a:pt x="68800" y="126732"/>
                </a:lnTo>
                <a:lnTo>
                  <a:pt x="74438" y="121632"/>
                </a:lnTo>
                <a:lnTo>
                  <a:pt x="81055" y="117280"/>
                </a:lnTo>
                <a:lnTo>
                  <a:pt x="88324" y="113426"/>
                </a:lnTo>
                <a:lnTo>
                  <a:pt x="96027" y="109904"/>
                </a:lnTo>
                <a:lnTo>
                  <a:pt x="103068" y="107556"/>
                </a:lnTo>
                <a:lnTo>
                  <a:pt x="109666" y="105990"/>
                </a:lnTo>
                <a:lnTo>
                  <a:pt x="115970" y="104947"/>
                </a:lnTo>
                <a:lnTo>
                  <a:pt x="123031" y="103299"/>
                </a:lnTo>
                <a:lnTo>
                  <a:pt x="130595" y="101248"/>
                </a:lnTo>
                <a:lnTo>
                  <a:pt x="138496" y="98928"/>
                </a:lnTo>
                <a:lnTo>
                  <a:pt x="145667" y="97381"/>
                </a:lnTo>
                <a:lnTo>
                  <a:pt x="152354" y="96350"/>
                </a:lnTo>
                <a:lnTo>
                  <a:pt x="158716" y="95663"/>
                </a:lnTo>
                <a:lnTo>
                  <a:pt x="165815" y="96157"/>
                </a:lnTo>
                <a:lnTo>
                  <a:pt x="173406" y="97439"/>
                </a:lnTo>
                <a:lnTo>
                  <a:pt x="181323" y="99245"/>
                </a:lnTo>
                <a:lnTo>
                  <a:pt x="188506" y="100450"/>
                </a:lnTo>
                <a:lnTo>
                  <a:pt x="195200" y="101254"/>
                </a:lnTo>
                <a:lnTo>
                  <a:pt x="201568" y="101789"/>
                </a:lnTo>
                <a:lnTo>
                  <a:pt x="207718" y="103099"/>
                </a:lnTo>
                <a:lnTo>
                  <a:pt x="213723" y="104924"/>
                </a:lnTo>
                <a:lnTo>
                  <a:pt x="219632" y="107093"/>
                </a:lnTo>
                <a:lnTo>
                  <a:pt x="224523" y="110445"/>
                </a:lnTo>
                <a:lnTo>
                  <a:pt x="232498" y="119249"/>
                </a:lnTo>
                <a:lnTo>
                  <a:pt x="239217" y="126971"/>
                </a:lnTo>
                <a:lnTo>
                  <a:pt x="242343" y="130365"/>
                </a:lnTo>
                <a:lnTo>
                  <a:pt x="245379" y="135484"/>
                </a:lnTo>
                <a:lnTo>
                  <a:pt x="248355" y="141754"/>
                </a:lnTo>
                <a:lnTo>
                  <a:pt x="251292" y="148792"/>
                </a:lnTo>
                <a:lnTo>
                  <a:pt x="253250" y="155389"/>
                </a:lnTo>
                <a:lnTo>
                  <a:pt x="254556" y="161692"/>
                </a:lnTo>
                <a:lnTo>
                  <a:pt x="255425" y="167799"/>
                </a:lnTo>
                <a:lnTo>
                  <a:pt x="256006" y="174728"/>
                </a:lnTo>
                <a:lnTo>
                  <a:pt x="256393" y="182204"/>
                </a:lnTo>
                <a:lnTo>
                  <a:pt x="256651" y="190046"/>
                </a:lnTo>
                <a:lnTo>
                  <a:pt x="255870" y="198132"/>
                </a:lnTo>
                <a:lnTo>
                  <a:pt x="254397" y="206379"/>
                </a:lnTo>
                <a:lnTo>
                  <a:pt x="252462" y="214735"/>
                </a:lnTo>
                <a:lnTo>
                  <a:pt x="250220" y="222211"/>
                </a:lnTo>
                <a:lnTo>
                  <a:pt x="247773" y="229100"/>
                </a:lnTo>
                <a:lnTo>
                  <a:pt x="245189" y="235597"/>
                </a:lnTo>
                <a:lnTo>
                  <a:pt x="241561" y="241834"/>
                </a:lnTo>
                <a:lnTo>
                  <a:pt x="237238" y="247897"/>
                </a:lnTo>
                <a:lnTo>
                  <a:pt x="232451" y="253844"/>
                </a:lnTo>
                <a:lnTo>
                  <a:pt x="227354" y="259713"/>
                </a:lnTo>
                <a:lnTo>
                  <a:pt x="222052" y="265531"/>
                </a:lnTo>
                <a:lnTo>
                  <a:pt x="208027" y="280282"/>
                </a:lnTo>
                <a:lnTo>
                  <a:pt x="200084" y="287441"/>
                </a:lnTo>
                <a:lnTo>
                  <a:pt x="195299" y="290685"/>
                </a:lnTo>
                <a:lnTo>
                  <a:pt x="190204" y="293799"/>
                </a:lnTo>
                <a:lnTo>
                  <a:pt x="184902" y="296828"/>
                </a:lnTo>
                <a:lnTo>
                  <a:pt x="173931" y="302733"/>
                </a:lnTo>
                <a:lnTo>
                  <a:pt x="169291" y="305641"/>
                </a:lnTo>
                <a:lnTo>
                  <a:pt x="161596" y="311412"/>
                </a:lnTo>
                <a:lnTo>
                  <a:pt x="157257" y="314285"/>
                </a:lnTo>
                <a:lnTo>
                  <a:pt x="152460" y="317153"/>
                </a:lnTo>
                <a:lnTo>
                  <a:pt x="147357" y="320017"/>
                </a:lnTo>
                <a:lnTo>
                  <a:pt x="142050" y="321926"/>
                </a:lnTo>
                <a:lnTo>
                  <a:pt x="136608" y="323199"/>
                </a:lnTo>
                <a:lnTo>
                  <a:pt x="131074" y="324048"/>
                </a:lnTo>
                <a:lnTo>
                  <a:pt x="126432" y="324614"/>
                </a:lnTo>
                <a:lnTo>
                  <a:pt x="118735" y="325242"/>
                </a:lnTo>
                <a:lnTo>
                  <a:pt x="112138" y="325522"/>
                </a:lnTo>
                <a:lnTo>
                  <a:pt x="103070" y="325679"/>
                </a:lnTo>
                <a:lnTo>
                  <a:pt x="87422" y="325741"/>
                </a:lnTo>
                <a:lnTo>
                  <a:pt x="87806" y="324790"/>
                </a:lnTo>
                <a:lnTo>
                  <a:pt x="94288" y="3171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292"/>
          <p:cNvSpPr/>
          <p:nvPr/>
        </p:nvSpPr>
        <p:spPr>
          <a:xfrm>
            <a:off x="6697980" y="5387241"/>
            <a:ext cx="248603" cy="39152"/>
          </a:xfrm>
          <a:custGeom>
            <a:avLst/>
            <a:gdLst/>
            <a:ahLst/>
            <a:cxnLst/>
            <a:rect l="0" t="0" r="0" b="0"/>
            <a:pathLst>
              <a:path w="248603" h="39152">
                <a:moveTo>
                  <a:pt x="0" y="39151"/>
                </a:moveTo>
                <a:lnTo>
                  <a:pt x="0" y="34600"/>
                </a:lnTo>
                <a:lnTo>
                  <a:pt x="952" y="33259"/>
                </a:lnTo>
                <a:lnTo>
                  <a:pt x="2540" y="32366"/>
                </a:lnTo>
                <a:lnTo>
                  <a:pt x="6844" y="31373"/>
                </a:lnTo>
                <a:lnTo>
                  <a:pt x="11931" y="30932"/>
                </a:lnTo>
                <a:lnTo>
                  <a:pt x="14621" y="29862"/>
                </a:lnTo>
                <a:lnTo>
                  <a:pt x="17368" y="28196"/>
                </a:lnTo>
                <a:lnTo>
                  <a:pt x="20151" y="26132"/>
                </a:lnTo>
                <a:lnTo>
                  <a:pt x="23912" y="23805"/>
                </a:lnTo>
                <a:lnTo>
                  <a:pt x="28323" y="21300"/>
                </a:lnTo>
                <a:lnTo>
                  <a:pt x="33170" y="18678"/>
                </a:lnTo>
                <a:lnTo>
                  <a:pt x="38305" y="16930"/>
                </a:lnTo>
                <a:lnTo>
                  <a:pt x="43634" y="15764"/>
                </a:lnTo>
                <a:lnTo>
                  <a:pt x="49092" y="14988"/>
                </a:lnTo>
                <a:lnTo>
                  <a:pt x="55588" y="13517"/>
                </a:lnTo>
                <a:lnTo>
                  <a:pt x="62776" y="11584"/>
                </a:lnTo>
                <a:lnTo>
                  <a:pt x="70426" y="9343"/>
                </a:lnTo>
                <a:lnTo>
                  <a:pt x="77431" y="7849"/>
                </a:lnTo>
                <a:lnTo>
                  <a:pt x="84006" y="6853"/>
                </a:lnTo>
                <a:lnTo>
                  <a:pt x="90294" y="6189"/>
                </a:lnTo>
                <a:lnTo>
                  <a:pt x="97343" y="5746"/>
                </a:lnTo>
                <a:lnTo>
                  <a:pt x="112795" y="5255"/>
                </a:lnTo>
                <a:lnTo>
                  <a:pt x="119965" y="4171"/>
                </a:lnTo>
                <a:lnTo>
                  <a:pt x="126649" y="2496"/>
                </a:lnTo>
                <a:lnTo>
                  <a:pt x="133010" y="427"/>
                </a:lnTo>
                <a:lnTo>
                  <a:pt x="140108" y="0"/>
                </a:lnTo>
                <a:lnTo>
                  <a:pt x="147698" y="668"/>
                </a:lnTo>
                <a:lnTo>
                  <a:pt x="155614" y="2066"/>
                </a:lnTo>
                <a:lnTo>
                  <a:pt x="162798" y="2997"/>
                </a:lnTo>
                <a:lnTo>
                  <a:pt x="169492" y="3619"/>
                </a:lnTo>
                <a:lnTo>
                  <a:pt x="175860" y="4033"/>
                </a:lnTo>
                <a:lnTo>
                  <a:pt x="182010" y="4309"/>
                </a:lnTo>
                <a:lnTo>
                  <a:pt x="198814" y="4698"/>
                </a:lnTo>
                <a:lnTo>
                  <a:pt x="248602" y="4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293"/>
          <p:cNvSpPr/>
          <p:nvPr/>
        </p:nvSpPr>
        <p:spPr>
          <a:xfrm>
            <a:off x="6715169" y="5438675"/>
            <a:ext cx="274276" cy="47370"/>
          </a:xfrm>
          <a:custGeom>
            <a:avLst/>
            <a:gdLst/>
            <a:ahLst/>
            <a:cxnLst/>
            <a:rect l="0" t="0" r="0" b="0"/>
            <a:pathLst>
              <a:path w="274276" h="47370">
                <a:moveTo>
                  <a:pt x="42818" y="30579"/>
                </a:moveTo>
                <a:lnTo>
                  <a:pt x="38268" y="30579"/>
                </a:lnTo>
                <a:lnTo>
                  <a:pt x="35974" y="31532"/>
                </a:lnTo>
                <a:lnTo>
                  <a:pt x="33493" y="33120"/>
                </a:lnTo>
                <a:lnTo>
                  <a:pt x="30886" y="35131"/>
                </a:lnTo>
                <a:lnTo>
                  <a:pt x="28196" y="36471"/>
                </a:lnTo>
                <a:lnTo>
                  <a:pt x="25450" y="37365"/>
                </a:lnTo>
                <a:lnTo>
                  <a:pt x="17034" y="38623"/>
                </a:lnTo>
                <a:lnTo>
                  <a:pt x="8508" y="38995"/>
                </a:lnTo>
                <a:lnTo>
                  <a:pt x="5657" y="39048"/>
                </a:lnTo>
                <a:lnTo>
                  <a:pt x="3757" y="40035"/>
                </a:lnTo>
                <a:lnTo>
                  <a:pt x="2490" y="41646"/>
                </a:lnTo>
                <a:lnTo>
                  <a:pt x="104" y="47369"/>
                </a:lnTo>
                <a:lnTo>
                  <a:pt x="55" y="46535"/>
                </a:lnTo>
                <a:lnTo>
                  <a:pt x="0" y="43069"/>
                </a:lnTo>
                <a:lnTo>
                  <a:pt x="938" y="41763"/>
                </a:lnTo>
                <a:lnTo>
                  <a:pt x="2515" y="40893"/>
                </a:lnTo>
                <a:lnTo>
                  <a:pt x="6808" y="39926"/>
                </a:lnTo>
                <a:lnTo>
                  <a:pt x="11891" y="39496"/>
                </a:lnTo>
                <a:lnTo>
                  <a:pt x="14580" y="38429"/>
                </a:lnTo>
                <a:lnTo>
                  <a:pt x="17326" y="36765"/>
                </a:lnTo>
                <a:lnTo>
                  <a:pt x="20108" y="34703"/>
                </a:lnTo>
                <a:lnTo>
                  <a:pt x="23868" y="32376"/>
                </a:lnTo>
                <a:lnTo>
                  <a:pt x="28279" y="29872"/>
                </a:lnTo>
                <a:lnTo>
                  <a:pt x="33126" y="27250"/>
                </a:lnTo>
                <a:lnTo>
                  <a:pt x="38262" y="25503"/>
                </a:lnTo>
                <a:lnTo>
                  <a:pt x="43590" y="24338"/>
                </a:lnTo>
                <a:lnTo>
                  <a:pt x="49048" y="23561"/>
                </a:lnTo>
                <a:lnTo>
                  <a:pt x="55544" y="22090"/>
                </a:lnTo>
                <a:lnTo>
                  <a:pt x="62732" y="20158"/>
                </a:lnTo>
                <a:lnTo>
                  <a:pt x="70381" y="17917"/>
                </a:lnTo>
                <a:lnTo>
                  <a:pt x="77386" y="16423"/>
                </a:lnTo>
                <a:lnTo>
                  <a:pt x="83961" y="15426"/>
                </a:lnTo>
                <a:lnTo>
                  <a:pt x="90249" y="14763"/>
                </a:lnTo>
                <a:lnTo>
                  <a:pt x="97298" y="13368"/>
                </a:lnTo>
                <a:lnTo>
                  <a:pt x="104856" y="11485"/>
                </a:lnTo>
                <a:lnTo>
                  <a:pt x="112752" y="9278"/>
                </a:lnTo>
                <a:lnTo>
                  <a:pt x="119921" y="7806"/>
                </a:lnTo>
                <a:lnTo>
                  <a:pt x="126605" y="6825"/>
                </a:lnTo>
                <a:lnTo>
                  <a:pt x="132966" y="6170"/>
                </a:lnTo>
                <a:lnTo>
                  <a:pt x="139111" y="5734"/>
                </a:lnTo>
                <a:lnTo>
                  <a:pt x="145113" y="5443"/>
                </a:lnTo>
                <a:lnTo>
                  <a:pt x="151020" y="5250"/>
                </a:lnTo>
                <a:lnTo>
                  <a:pt x="156863" y="4168"/>
                </a:lnTo>
                <a:lnTo>
                  <a:pt x="162663" y="2494"/>
                </a:lnTo>
                <a:lnTo>
                  <a:pt x="168434" y="426"/>
                </a:lnTo>
                <a:lnTo>
                  <a:pt x="175139" y="0"/>
                </a:lnTo>
                <a:lnTo>
                  <a:pt x="182468" y="668"/>
                </a:lnTo>
                <a:lnTo>
                  <a:pt x="190211" y="2066"/>
                </a:lnTo>
                <a:lnTo>
                  <a:pt x="196325" y="2998"/>
                </a:lnTo>
                <a:lnTo>
                  <a:pt x="201353" y="3619"/>
                </a:lnTo>
                <a:lnTo>
                  <a:pt x="205658" y="4034"/>
                </a:lnTo>
                <a:lnTo>
                  <a:pt x="210433" y="4310"/>
                </a:lnTo>
                <a:lnTo>
                  <a:pt x="220819" y="4617"/>
                </a:lnTo>
                <a:lnTo>
                  <a:pt x="237376" y="4790"/>
                </a:lnTo>
                <a:lnTo>
                  <a:pt x="243008" y="5766"/>
                </a:lnTo>
                <a:lnTo>
                  <a:pt x="248668" y="7370"/>
                </a:lnTo>
                <a:lnTo>
                  <a:pt x="254346" y="9392"/>
                </a:lnTo>
                <a:lnTo>
                  <a:pt x="259084" y="10739"/>
                </a:lnTo>
                <a:lnTo>
                  <a:pt x="263196" y="11638"/>
                </a:lnTo>
                <a:lnTo>
                  <a:pt x="274275" y="13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294"/>
          <p:cNvSpPr/>
          <p:nvPr/>
        </p:nvSpPr>
        <p:spPr>
          <a:xfrm>
            <a:off x="7109459" y="5340698"/>
            <a:ext cx="214314" cy="231428"/>
          </a:xfrm>
          <a:custGeom>
            <a:avLst/>
            <a:gdLst/>
            <a:ahLst/>
            <a:cxnLst/>
            <a:rect l="0" t="0" r="0" b="0"/>
            <a:pathLst>
              <a:path w="214314" h="231428">
                <a:moveTo>
                  <a:pt x="0" y="8542"/>
                </a:moveTo>
                <a:lnTo>
                  <a:pt x="4551" y="8542"/>
                </a:lnTo>
                <a:lnTo>
                  <a:pt x="5892" y="7589"/>
                </a:lnTo>
                <a:lnTo>
                  <a:pt x="6786" y="6002"/>
                </a:lnTo>
                <a:lnTo>
                  <a:pt x="8468" y="322"/>
                </a:lnTo>
                <a:lnTo>
                  <a:pt x="14444" y="39"/>
                </a:lnTo>
                <a:lnTo>
                  <a:pt x="15945" y="0"/>
                </a:lnTo>
                <a:lnTo>
                  <a:pt x="21341" y="4529"/>
                </a:lnTo>
                <a:lnTo>
                  <a:pt x="23752" y="5867"/>
                </a:lnTo>
                <a:lnTo>
                  <a:pt x="28972" y="7353"/>
                </a:lnTo>
                <a:lnTo>
                  <a:pt x="34466" y="10554"/>
                </a:lnTo>
                <a:lnTo>
                  <a:pt x="37265" y="12740"/>
                </a:lnTo>
                <a:lnTo>
                  <a:pt x="42916" y="15170"/>
                </a:lnTo>
                <a:lnTo>
                  <a:pt x="45756" y="15818"/>
                </a:lnTo>
                <a:lnTo>
                  <a:pt x="51451" y="19078"/>
                </a:lnTo>
                <a:lnTo>
                  <a:pt x="58110" y="23702"/>
                </a:lnTo>
                <a:lnTo>
                  <a:pt x="62553" y="26268"/>
                </a:lnTo>
                <a:lnTo>
                  <a:pt x="67419" y="28932"/>
                </a:lnTo>
                <a:lnTo>
                  <a:pt x="71617" y="32613"/>
                </a:lnTo>
                <a:lnTo>
                  <a:pt x="75367" y="36971"/>
                </a:lnTo>
                <a:lnTo>
                  <a:pt x="78820" y="41783"/>
                </a:lnTo>
                <a:lnTo>
                  <a:pt x="83027" y="45942"/>
                </a:lnTo>
                <a:lnTo>
                  <a:pt x="87736" y="49668"/>
                </a:lnTo>
                <a:lnTo>
                  <a:pt x="92782" y="53104"/>
                </a:lnTo>
                <a:lnTo>
                  <a:pt x="97097" y="57300"/>
                </a:lnTo>
                <a:lnTo>
                  <a:pt x="100927" y="62002"/>
                </a:lnTo>
                <a:lnTo>
                  <a:pt x="104432" y="67042"/>
                </a:lnTo>
                <a:lnTo>
                  <a:pt x="108674" y="72307"/>
                </a:lnTo>
                <a:lnTo>
                  <a:pt x="113407" y="77722"/>
                </a:lnTo>
                <a:lnTo>
                  <a:pt x="118468" y="83236"/>
                </a:lnTo>
                <a:lnTo>
                  <a:pt x="122794" y="88818"/>
                </a:lnTo>
                <a:lnTo>
                  <a:pt x="126630" y="94445"/>
                </a:lnTo>
                <a:lnTo>
                  <a:pt x="130140" y="100100"/>
                </a:lnTo>
                <a:lnTo>
                  <a:pt x="133433" y="105775"/>
                </a:lnTo>
                <a:lnTo>
                  <a:pt x="139631" y="117162"/>
                </a:lnTo>
                <a:lnTo>
                  <a:pt x="143570" y="122865"/>
                </a:lnTo>
                <a:lnTo>
                  <a:pt x="148101" y="128572"/>
                </a:lnTo>
                <a:lnTo>
                  <a:pt x="153027" y="134282"/>
                </a:lnTo>
                <a:lnTo>
                  <a:pt x="156310" y="139994"/>
                </a:lnTo>
                <a:lnTo>
                  <a:pt x="158500" y="145706"/>
                </a:lnTo>
                <a:lnTo>
                  <a:pt x="159959" y="151420"/>
                </a:lnTo>
                <a:lnTo>
                  <a:pt x="161884" y="157133"/>
                </a:lnTo>
                <a:lnTo>
                  <a:pt x="164121" y="162848"/>
                </a:lnTo>
                <a:lnTo>
                  <a:pt x="166564" y="168563"/>
                </a:lnTo>
                <a:lnTo>
                  <a:pt x="171819" y="179992"/>
                </a:lnTo>
                <a:lnTo>
                  <a:pt x="174554" y="185707"/>
                </a:lnTo>
                <a:lnTo>
                  <a:pt x="177330" y="190469"/>
                </a:lnTo>
                <a:lnTo>
                  <a:pt x="180133" y="194597"/>
                </a:lnTo>
                <a:lnTo>
                  <a:pt x="185787" y="201722"/>
                </a:lnTo>
                <a:lnTo>
                  <a:pt x="191475" y="208065"/>
                </a:lnTo>
                <a:lnTo>
                  <a:pt x="197178" y="214059"/>
                </a:lnTo>
                <a:lnTo>
                  <a:pt x="200032" y="216991"/>
                </a:lnTo>
                <a:lnTo>
                  <a:pt x="201935" y="219898"/>
                </a:lnTo>
                <a:lnTo>
                  <a:pt x="204049" y="225668"/>
                </a:lnTo>
                <a:lnTo>
                  <a:pt x="205565" y="227587"/>
                </a:lnTo>
                <a:lnTo>
                  <a:pt x="207529" y="228867"/>
                </a:lnTo>
                <a:lnTo>
                  <a:pt x="214235" y="231397"/>
                </a:lnTo>
                <a:lnTo>
                  <a:pt x="214313" y="231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295"/>
          <p:cNvSpPr/>
          <p:nvPr/>
        </p:nvSpPr>
        <p:spPr>
          <a:xfrm>
            <a:off x="7109459" y="5297804"/>
            <a:ext cx="222886" cy="274322"/>
          </a:xfrm>
          <a:custGeom>
            <a:avLst/>
            <a:gdLst/>
            <a:ahLst/>
            <a:cxnLst/>
            <a:rect l="0" t="0" r="0" b="0"/>
            <a:pathLst>
              <a:path w="222886" h="274322">
                <a:moveTo>
                  <a:pt x="222885" y="0"/>
                </a:moveTo>
                <a:lnTo>
                  <a:pt x="207037" y="0"/>
                </a:lnTo>
                <a:lnTo>
                  <a:pt x="206604" y="953"/>
                </a:lnTo>
                <a:lnTo>
                  <a:pt x="206124" y="4552"/>
                </a:lnTo>
                <a:lnTo>
                  <a:pt x="205044" y="6844"/>
                </a:lnTo>
                <a:lnTo>
                  <a:pt x="198973" y="14623"/>
                </a:lnTo>
                <a:lnTo>
                  <a:pt x="193843" y="20152"/>
                </a:lnTo>
                <a:lnTo>
                  <a:pt x="185599" y="28620"/>
                </a:lnTo>
                <a:lnTo>
                  <a:pt x="161200" y="53105"/>
                </a:lnTo>
                <a:lnTo>
                  <a:pt x="156997" y="58264"/>
                </a:lnTo>
                <a:lnTo>
                  <a:pt x="152290" y="64560"/>
                </a:lnTo>
                <a:lnTo>
                  <a:pt x="147246" y="71615"/>
                </a:lnTo>
                <a:lnTo>
                  <a:pt x="142932" y="78224"/>
                </a:lnTo>
                <a:lnTo>
                  <a:pt x="139103" y="84535"/>
                </a:lnTo>
                <a:lnTo>
                  <a:pt x="135599" y="90646"/>
                </a:lnTo>
                <a:lnTo>
                  <a:pt x="131357" y="96626"/>
                </a:lnTo>
                <a:lnTo>
                  <a:pt x="126624" y="102518"/>
                </a:lnTo>
                <a:lnTo>
                  <a:pt x="121563" y="108350"/>
                </a:lnTo>
                <a:lnTo>
                  <a:pt x="117237" y="114144"/>
                </a:lnTo>
                <a:lnTo>
                  <a:pt x="113401" y="119911"/>
                </a:lnTo>
                <a:lnTo>
                  <a:pt x="109891" y="125661"/>
                </a:lnTo>
                <a:lnTo>
                  <a:pt x="105646" y="131399"/>
                </a:lnTo>
                <a:lnTo>
                  <a:pt x="100911" y="137130"/>
                </a:lnTo>
                <a:lnTo>
                  <a:pt x="95849" y="142855"/>
                </a:lnTo>
                <a:lnTo>
                  <a:pt x="91522" y="148577"/>
                </a:lnTo>
                <a:lnTo>
                  <a:pt x="87685" y="154297"/>
                </a:lnTo>
                <a:lnTo>
                  <a:pt x="84174" y="160014"/>
                </a:lnTo>
                <a:lnTo>
                  <a:pt x="80881" y="165732"/>
                </a:lnTo>
                <a:lnTo>
                  <a:pt x="74683" y="177164"/>
                </a:lnTo>
                <a:lnTo>
                  <a:pt x="70743" y="181927"/>
                </a:lnTo>
                <a:lnTo>
                  <a:pt x="66213" y="186055"/>
                </a:lnTo>
                <a:lnTo>
                  <a:pt x="61287" y="189759"/>
                </a:lnTo>
                <a:lnTo>
                  <a:pt x="57051" y="194134"/>
                </a:lnTo>
                <a:lnTo>
                  <a:pt x="53274" y="198955"/>
                </a:lnTo>
                <a:lnTo>
                  <a:pt x="49804" y="204075"/>
                </a:lnTo>
                <a:lnTo>
                  <a:pt x="43408" y="212303"/>
                </a:lnTo>
                <a:lnTo>
                  <a:pt x="37390" y="220087"/>
                </a:lnTo>
                <a:lnTo>
                  <a:pt x="34453" y="224830"/>
                </a:lnTo>
                <a:lnTo>
                  <a:pt x="31541" y="229897"/>
                </a:lnTo>
                <a:lnTo>
                  <a:pt x="25766" y="238067"/>
                </a:lnTo>
                <a:lnTo>
                  <a:pt x="20025" y="244873"/>
                </a:lnTo>
                <a:lnTo>
                  <a:pt x="14298" y="251073"/>
                </a:lnTo>
                <a:lnTo>
                  <a:pt x="12390" y="254060"/>
                </a:lnTo>
                <a:lnTo>
                  <a:pt x="10269" y="259918"/>
                </a:lnTo>
                <a:lnTo>
                  <a:pt x="8752" y="261862"/>
                </a:lnTo>
                <a:lnTo>
                  <a:pt x="6787" y="263157"/>
                </a:lnTo>
                <a:lnTo>
                  <a:pt x="1341" y="265237"/>
                </a:lnTo>
                <a:lnTo>
                  <a:pt x="894" y="266359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296"/>
          <p:cNvSpPr/>
          <p:nvPr/>
        </p:nvSpPr>
        <p:spPr>
          <a:xfrm>
            <a:off x="7358062" y="5229225"/>
            <a:ext cx="282894" cy="111440"/>
          </a:xfrm>
          <a:custGeom>
            <a:avLst/>
            <a:gdLst/>
            <a:ahLst/>
            <a:cxnLst/>
            <a:rect l="0" t="0" r="0" b="0"/>
            <a:pathLst>
              <a:path w="282894" h="111440">
                <a:moveTo>
                  <a:pt x="0" y="51435"/>
                </a:moveTo>
                <a:lnTo>
                  <a:pt x="0" y="46884"/>
                </a:lnTo>
                <a:lnTo>
                  <a:pt x="953" y="45543"/>
                </a:lnTo>
                <a:lnTo>
                  <a:pt x="2540" y="44649"/>
                </a:lnTo>
                <a:lnTo>
                  <a:pt x="4551" y="44053"/>
                </a:lnTo>
                <a:lnTo>
                  <a:pt x="9326" y="40852"/>
                </a:lnTo>
                <a:lnTo>
                  <a:pt x="11932" y="38664"/>
                </a:lnTo>
                <a:lnTo>
                  <a:pt x="14622" y="36254"/>
                </a:lnTo>
                <a:lnTo>
                  <a:pt x="20151" y="31035"/>
                </a:lnTo>
                <a:lnTo>
                  <a:pt x="37161" y="14252"/>
                </a:lnTo>
                <a:lnTo>
                  <a:pt x="40014" y="12359"/>
                </a:lnTo>
                <a:lnTo>
                  <a:pt x="45724" y="10255"/>
                </a:lnTo>
                <a:lnTo>
                  <a:pt x="53977" y="6780"/>
                </a:lnTo>
                <a:lnTo>
                  <a:pt x="58845" y="4520"/>
                </a:lnTo>
                <a:lnTo>
                  <a:pt x="66794" y="2009"/>
                </a:lnTo>
                <a:lnTo>
                  <a:pt x="73501" y="893"/>
                </a:lnTo>
                <a:lnTo>
                  <a:pt x="79657" y="397"/>
                </a:lnTo>
                <a:lnTo>
                  <a:pt x="88109" y="176"/>
                </a:lnTo>
                <a:lnTo>
                  <a:pt x="147638" y="0"/>
                </a:lnTo>
                <a:lnTo>
                  <a:pt x="149861" y="953"/>
                </a:lnTo>
                <a:lnTo>
                  <a:pt x="151342" y="2540"/>
                </a:lnTo>
                <a:lnTo>
                  <a:pt x="152329" y="4551"/>
                </a:lnTo>
                <a:lnTo>
                  <a:pt x="152988" y="6844"/>
                </a:lnTo>
                <a:lnTo>
                  <a:pt x="153427" y="9325"/>
                </a:lnTo>
                <a:lnTo>
                  <a:pt x="153719" y="11931"/>
                </a:lnTo>
                <a:lnTo>
                  <a:pt x="153915" y="14621"/>
                </a:lnTo>
                <a:lnTo>
                  <a:pt x="154045" y="17367"/>
                </a:lnTo>
                <a:lnTo>
                  <a:pt x="154189" y="22959"/>
                </a:lnTo>
                <a:lnTo>
                  <a:pt x="154253" y="28619"/>
                </a:lnTo>
                <a:lnTo>
                  <a:pt x="153319" y="31462"/>
                </a:lnTo>
                <a:lnTo>
                  <a:pt x="151742" y="34309"/>
                </a:lnTo>
                <a:lnTo>
                  <a:pt x="149740" y="37160"/>
                </a:lnTo>
                <a:lnTo>
                  <a:pt x="147451" y="40013"/>
                </a:lnTo>
                <a:lnTo>
                  <a:pt x="144973" y="42868"/>
                </a:lnTo>
                <a:lnTo>
                  <a:pt x="142370" y="45723"/>
                </a:lnTo>
                <a:lnTo>
                  <a:pt x="139681" y="47627"/>
                </a:lnTo>
                <a:lnTo>
                  <a:pt x="134152" y="49743"/>
                </a:lnTo>
                <a:lnTo>
                  <a:pt x="131345" y="52211"/>
                </a:lnTo>
                <a:lnTo>
                  <a:pt x="128521" y="55763"/>
                </a:lnTo>
                <a:lnTo>
                  <a:pt x="125685" y="60035"/>
                </a:lnTo>
                <a:lnTo>
                  <a:pt x="121890" y="63836"/>
                </a:lnTo>
                <a:lnTo>
                  <a:pt x="117456" y="67322"/>
                </a:lnTo>
                <a:lnTo>
                  <a:pt x="112594" y="70599"/>
                </a:lnTo>
                <a:lnTo>
                  <a:pt x="108400" y="73735"/>
                </a:lnTo>
                <a:lnTo>
                  <a:pt x="104652" y="76780"/>
                </a:lnTo>
                <a:lnTo>
                  <a:pt x="101200" y="79761"/>
                </a:lnTo>
                <a:lnTo>
                  <a:pt x="97947" y="82701"/>
                </a:lnTo>
                <a:lnTo>
                  <a:pt x="91792" y="88509"/>
                </a:lnTo>
                <a:lnTo>
                  <a:pt x="82972" y="97133"/>
                </a:lnTo>
                <a:lnTo>
                  <a:pt x="79127" y="99045"/>
                </a:lnTo>
                <a:lnTo>
                  <a:pt x="74659" y="100320"/>
                </a:lnTo>
                <a:lnTo>
                  <a:pt x="69775" y="101170"/>
                </a:lnTo>
                <a:lnTo>
                  <a:pt x="66519" y="102689"/>
                </a:lnTo>
                <a:lnTo>
                  <a:pt x="64349" y="104654"/>
                </a:lnTo>
                <a:lnTo>
                  <a:pt x="62902" y="106917"/>
                </a:lnTo>
                <a:lnTo>
                  <a:pt x="60985" y="108425"/>
                </a:lnTo>
                <a:lnTo>
                  <a:pt x="58754" y="109431"/>
                </a:lnTo>
                <a:lnTo>
                  <a:pt x="51562" y="111407"/>
                </a:lnTo>
                <a:lnTo>
                  <a:pt x="63378" y="111439"/>
                </a:lnTo>
                <a:lnTo>
                  <a:pt x="71348" y="108901"/>
                </a:lnTo>
                <a:lnTo>
                  <a:pt x="76140" y="106891"/>
                </a:lnTo>
                <a:lnTo>
                  <a:pt x="81241" y="105550"/>
                </a:lnTo>
                <a:lnTo>
                  <a:pt x="86545" y="104657"/>
                </a:lnTo>
                <a:lnTo>
                  <a:pt x="91987" y="104061"/>
                </a:lnTo>
                <a:lnTo>
                  <a:pt x="97520" y="102711"/>
                </a:lnTo>
                <a:lnTo>
                  <a:pt x="103113" y="100859"/>
                </a:lnTo>
                <a:lnTo>
                  <a:pt x="108747" y="98672"/>
                </a:lnTo>
                <a:lnTo>
                  <a:pt x="114409" y="96261"/>
                </a:lnTo>
                <a:lnTo>
                  <a:pt x="125778" y="91043"/>
                </a:lnTo>
                <a:lnTo>
                  <a:pt x="148599" y="79931"/>
                </a:lnTo>
                <a:lnTo>
                  <a:pt x="177166" y="65712"/>
                </a:lnTo>
                <a:lnTo>
                  <a:pt x="183833" y="63810"/>
                </a:lnTo>
                <a:lnTo>
                  <a:pt x="191136" y="62543"/>
                </a:lnTo>
                <a:lnTo>
                  <a:pt x="198862" y="61698"/>
                </a:lnTo>
                <a:lnTo>
                  <a:pt x="204964" y="60182"/>
                </a:lnTo>
                <a:lnTo>
                  <a:pt x="209986" y="58219"/>
                </a:lnTo>
                <a:lnTo>
                  <a:pt x="214285" y="55957"/>
                </a:lnTo>
                <a:lnTo>
                  <a:pt x="219057" y="54449"/>
                </a:lnTo>
                <a:lnTo>
                  <a:pt x="224143" y="53445"/>
                </a:lnTo>
                <a:lnTo>
                  <a:pt x="229439" y="52775"/>
                </a:lnTo>
                <a:lnTo>
                  <a:pt x="234874" y="52328"/>
                </a:lnTo>
                <a:lnTo>
                  <a:pt x="240402" y="52030"/>
                </a:lnTo>
                <a:lnTo>
                  <a:pt x="245994" y="51832"/>
                </a:lnTo>
                <a:lnTo>
                  <a:pt x="250673" y="50747"/>
                </a:lnTo>
                <a:lnTo>
                  <a:pt x="254746" y="49071"/>
                </a:lnTo>
                <a:lnTo>
                  <a:pt x="261810" y="45622"/>
                </a:lnTo>
                <a:lnTo>
                  <a:pt x="268125" y="44089"/>
                </a:lnTo>
                <a:lnTo>
                  <a:pt x="274107" y="43407"/>
                </a:lnTo>
                <a:lnTo>
                  <a:pt x="282893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297"/>
          <p:cNvSpPr/>
          <p:nvPr/>
        </p:nvSpPr>
        <p:spPr>
          <a:xfrm>
            <a:off x="7023734" y="5126354"/>
            <a:ext cx="728664" cy="467828"/>
          </a:xfrm>
          <a:custGeom>
            <a:avLst/>
            <a:gdLst/>
            <a:ahLst/>
            <a:cxnLst/>
            <a:rect l="0" t="0" r="0" b="0"/>
            <a:pathLst>
              <a:path w="728664" h="467828">
                <a:moveTo>
                  <a:pt x="0" y="394336"/>
                </a:moveTo>
                <a:lnTo>
                  <a:pt x="7381" y="394336"/>
                </a:lnTo>
                <a:lnTo>
                  <a:pt x="15850" y="401717"/>
                </a:lnTo>
                <a:lnTo>
                  <a:pt x="16282" y="403066"/>
                </a:lnTo>
                <a:lnTo>
                  <a:pt x="16761" y="407106"/>
                </a:lnTo>
                <a:lnTo>
                  <a:pt x="17842" y="408564"/>
                </a:lnTo>
                <a:lnTo>
                  <a:pt x="19515" y="409536"/>
                </a:lnTo>
                <a:lnTo>
                  <a:pt x="21583" y="410185"/>
                </a:lnTo>
                <a:lnTo>
                  <a:pt x="26420" y="413445"/>
                </a:lnTo>
                <a:lnTo>
                  <a:pt x="29044" y="415648"/>
                </a:lnTo>
                <a:lnTo>
                  <a:pt x="30793" y="418069"/>
                </a:lnTo>
                <a:lnTo>
                  <a:pt x="32736" y="423299"/>
                </a:lnTo>
                <a:lnTo>
                  <a:pt x="34207" y="425074"/>
                </a:lnTo>
                <a:lnTo>
                  <a:pt x="36139" y="426258"/>
                </a:lnTo>
                <a:lnTo>
                  <a:pt x="38381" y="427047"/>
                </a:lnTo>
                <a:lnTo>
                  <a:pt x="43411" y="430464"/>
                </a:lnTo>
                <a:lnTo>
                  <a:pt x="46086" y="432709"/>
                </a:lnTo>
                <a:lnTo>
                  <a:pt x="47870" y="435158"/>
                </a:lnTo>
                <a:lnTo>
                  <a:pt x="49851" y="440419"/>
                </a:lnTo>
                <a:lnTo>
                  <a:pt x="51331" y="442203"/>
                </a:lnTo>
                <a:lnTo>
                  <a:pt x="53271" y="443392"/>
                </a:lnTo>
                <a:lnTo>
                  <a:pt x="55516" y="444185"/>
                </a:lnTo>
                <a:lnTo>
                  <a:pt x="60552" y="447606"/>
                </a:lnTo>
                <a:lnTo>
                  <a:pt x="75492" y="461330"/>
                </a:lnTo>
                <a:lnTo>
                  <a:pt x="76998" y="461858"/>
                </a:lnTo>
                <a:lnTo>
                  <a:pt x="84388" y="462776"/>
                </a:lnTo>
                <a:lnTo>
                  <a:pt x="89880" y="467425"/>
                </a:lnTo>
                <a:lnTo>
                  <a:pt x="92306" y="467827"/>
                </a:lnTo>
                <a:lnTo>
                  <a:pt x="94874" y="467142"/>
                </a:lnTo>
                <a:lnTo>
                  <a:pt x="101291" y="463751"/>
                </a:lnTo>
                <a:lnTo>
                  <a:pt x="106954" y="463163"/>
                </a:lnTo>
                <a:lnTo>
                  <a:pt x="108450" y="462128"/>
                </a:lnTo>
                <a:lnTo>
                  <a:pt x="109448" y="460486"/>
                </a:lnTo>
                <a:lnTo>
                  <a:pt x="111049" y="455556"/>
                </a:lnTo>
                <a:lnTo>
                  <a:pt x="111391" y="442638"/>
                </a:lnTo>
                <a:lnTo>
                  <a:pt x="111408" y="437967"/>
                </a:lnTo>
                <a:lnTo>
                  <a:pt x="108887" y="427698"/>
                </a:lnTo>
                <a:lnTo>
                  <a:pt x="105545" y="416783"/>
                </a:lnTo>
                <a:lnTo>
                  <a:pt x="104059" y="405582"/>
                </a:lnTo>
                <a:lnTo>
                  <a:pt x="100859" y="394255"/>
                </a:lnTo>
                <a:lnTo>
                  <a:pt x="98672" y="388567"/>
                </a:lnTo>
                <a:lnTo>
                  <a:pt x="96242" y="374627"/>
                </a:lnTo>
                <a:lnTo>
                  <a:pt x="95594" y="366909"/>
                </a:lnTo>
                <a:lnTo>
                  <a:pt x="92334" y="353254"/>
                </a:lnTo>
                <a:lnTo>
                  <a:pt x="88663" y="339882"/>
                </a:lnTo>
                <a:lnTo>
                  <a:pt x="87684" y="332316"/>
                </a:lnTo>
                <a:lnTo>
                  <a:pt x="87031" y="324414"/>
                </a:lnTo>
                <a:lnTo>
                  <a:pt x="83766" y="310554"/>
                </a:lnTo>
                <a:lnTo>
                  <a:pt x="80092" y="297092"/>
                </a:lnTo>
                <a:lnTo>
                  <a:pt x="79113" y="289501"/>
                </a:lnTo>
                <a:lnTo>
                  <a:pt x="78459" y="281584"/>
                </a:lnTo>
                <a:lnTo>
                  <a:pt x="75193" y="267706"/>
                </a:lnTo>
                <a:lnTo>
                  <a:pt x="65336" y="238724"/>
                </a:lnTo>
                <a:lnTo>
                  <a:pt x="63560" y="230587"/>
                </a:lnTo>
                <a:lnTo>
                  <a:pt x="62376" y="222305"/>
                </a:lnTo>
                <a:lnTo>
                  <a:pt x="61587" y="213926"/>
                </a:lnTo>
                <a:lnTo>
                  <a:pt x="60710" y="199536"/>
                </a:lnTo>
                <a:lnTo>
                  <a:pt x="60320" y="186791"/>
                </a:lnTo>
                <a:lnTo>
                  <a:pt x="60146" y="174776"/>
                </a:lnTo>
                <a:lnTo>
                  <a:pt x="62610" y="163086"/>
                </a:lnTo>
                <a:lnTo>
                  <a:pt x="65927" y="151540"/>
                </a:lnTo>
                <a:lnTo>
                  <a:pt x="67401" y="140059"/>
                </a:lnTo>
                <a:lnTo>
                  <a:pt x="68232" y="127436"/>
                </a:lnTo>
                <a:lnTo>
                  <a:pt x="68477" y="113113"/>
                </a:lnTo>
                <a:lnTo>
                  <a:pt x="68550" y="101354"/>
                </a:lnTo>
                <a:lnTo>
                  <a:pt x="69513" y="99003"/>
                </a:lnTo>
                <a:lnTo>
                  <a:pt x="71107" y="97434"/>
                </a:lnTo>
                <a:lnTo>
                  <a:pt x="73122" y="96389"/>
                </a:lnTo>
                <a:lnTo>
                  <a:pt x="74466" y="94740"/>
                </a:lnTo>
                <a:lnTo>
                  <a:pt x="75362" y="92688"/>
                </a:lnTo>
                <a:lnTo>
                  <a:pt x="75958" y="90367"/>
                </a:lnTo>
                <a:lnTo>
                  <a:pt x="77310" y="88820"/>
                </a:lnTo>
                <a:lnTo>
                  <a:pt x="79162" y="87788"/>
                </a:lnTo>
                <a:lnTo>
                  <a:pt x="84429" y="86133"/>
                </a:lnTo>
                <a:lnTo>
                  <a:pt x="89892" y="85846"/>
                </a:lnTo>
                <a:lnTo>
                  <a:pt x="109828" y="78956"/>
                </a:lnTo>
                <a:lnTo>
                  <a:pt x="127105" y="77509"/>
                </a:lnTo>
                <a:lnTo>
                  <a:pt x="143283" y="77259"/>
                </a:lnTo>
                <a:lnTo>
                  <a:pt x="154486" y="74660"/>
                </a:lnTo>
                <a:lnTo>
                  <a:pt x="165817" y="71283"/>
                </a:lnTo>
                <a:lnTo>
                  <a:pt x="182905" y="69381"/>
                </a:lnTo>
                <a:lnTo>
                  <a:pt x="200985" y="68818"/>
                </a:lnTo>
                <a:lnTo>
                  <a:pt x="216010" y="68686"/>
                </a:lnTo>
                <a:lnTo>
                  <a:pt x="232212" y="66087"/>
                </a:lnTo>
                <a:lnTo>
                  <a:pt x="248939" y="62710"/>
                </a:lnTo>
                <a:lnTo>
                  <a:pt x="265897" y="61209"/>
                </a:lnTo>
                <a:lnTo>
                  <a:pt x="285499" y="58002"/>
                </a:lnTo>
                <a:lnTo>
                  <a:pt x="305959" y="53401"/>
                </a:lnTo>
                <a:lnTo>
                  <a:pt x="324577" y="48182"/>
                </a:lnTo>
                <a:lnTo>
                  <a:pt x="344917" y="45227"/>
                </a:lnTo>
                <a:lnTo>
                  <a:pt x="366657" y="42961"/>
                </a:lnTo>
                <a:lnTo>
                  <a:pt x="389018" y="38779"/>
                </a:lnTo>
                <a:lnTo>
                  <a:pt x="427580" y="31069"/>
                </a:lnTo>
                <a:lnTo>
                  <a:pt x="450068" y="28097"/>
                </a:lnTo>
                <a:lnTo>
                  <a:pt x="471493" y="25823"/>
                </a:lnTo>
                <a:lnTo>
                  <a:pt x="483874" y="23883"/>
                </a:lnTo>
                <a:lnTo>
                  <a:pt x="496890" y="21637"/>
                </a:lnTo>
                <a:lnTo>
                  <a:pt x="509379" y="20140"/>
                </a:lnTo>
                <a:lnTo>
                  <a:pt x="521513" y="19142"/>
                </a:lnTo>
                <a:lnTo>
                  <a:pt x="533414" y="18476"/>
                </a:lnTo>
                <a:lnTo>
                  <a:pt x="545156" y="17080"/>
                </a:lnTo>
                <a:lnTo>
                  <a:pt x="556796" y="15197"/>
                </a:lnTo>
                <a:lnTo>
                  <a:pt x="578936" y="11517"/>
                </a:lnTo>
                <a:lnTo>
                  <a:pt x="598299" y="9882"/>
                </a:lnTo>
                <a:lnTo>
                  <a:pt x="616432" y="9155"/>
                </a:lnTo>
                <a:lnTo>
                  <a:pt x="634014" y="7879"/>
                </a:lnTo>
                <a:lnTo>
                  <a:pt x="659027" y="2758"/>
                </a:lnTo>
                <a:lnTo>
                  <a:pt x="678926" y="818"/>
                </a:lnTo>
                <a:lnTo>
                  <a:pt x="700177" y="162"/>
                </a:lnTo>
                <a:lnTo>
                  <a:pt x="728319" y="1"/>
                </a:lnTo>
                <a:lnTo>
                  <a:pt x="7286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298"/>
          <p:cNvSpPr/>
          <p:nvPr/>
        </p:nvSpPr>
        <p:spPr>
          <a:xfrm>
            <a:off x="5574982" y="5212114"/>
            <a:ext cx="1157288" cy="574216"/>
          </a:xfrm>
          <a:custGeom>
            <a:avLst/>
            <a:gdLst/>
            <a:ahLst/>
            <a:cxnLst/>
            <a:rect l="0" t="0" r="0" b="0"/>
            <a:pathLst>
              <a:path w="1157288" h="574216">
                <a:moveTo>
                  <a:pt x="0" y="402873"/>
                </a:moveTo>
                <a:lnTo>
                  <a:pt x="0" y="410254"/>
                </a:lnTo>
                <a:lnTo>
                  <a:pt x="6844" y="418055"/>
                </a:lnTo>
                <a:lnTo>
                  <a:pt x="20152" y="431566"/>
                </a:lnTo>
                <a:lnTo>
                  <a:pt x="22007" y="434384"/>
                </a:lnTo>
                <a:lnTo>
                  <a:pt x="25571" y="442901"/>
                </a:lnTo>
                <a:lnTo>
                  <a:pt x="33188" y="452410"/>
                </a:lnTo>
                <a:lnTo>
                  <a:pt x="47087" y="466869"/>
                </a:lnTo>
                <a:lnTo>
                  <a:pt x="69924" y="489911"/>
                </a:lnTo>
                <a:lnTo>
                  <a:pt x="79562" y="504121"/>
                </a:lnTo>
                <a:lnTo>
                  <a:pt x="88066" y="512325"/>
                </a:lnTo>
                <a:lnTo>
                  <a:pt x="93001" y="515846"/>
                </a:lnTo>
                <a:lnTo>
                  <a:pt x="101023" y="524838"/>
                </a:lnTo>
                <a:lnTo>
                  <a:pt x="113936" y="541582"/>
                </a:lnTo>
                <a:lnTo>
                  <a:pt x="122765" y="551076"/>
                </a:lnTo>
                <a:lnTo>
                  <a:pt x="135964" y="559921"/>
                </a:lnTo>
                <a:lnTo>
                  <a:pt x="143931" y="563160"/>
                </a:lnTo>
                <a:lnTo>
                  <a:pt x="153771" y="564983"/>
                </a:lnTo>
                <a:lnTo>
                  <a:pt x="156806" y="565239"/>
                </a:lnTo>
                <a:lnTo>
                  <a:pt x="159783" y="566362"/>
                </a:lnTo>
                <a:lnTo>
                  <a:pt x="169725" y="573087"/>
                </a:lnTo>
                <a:lnTo>
                  <a:pt x="173224" y="573774"/>
                </a:lnTo>
                <a:lnTo>
                  <a:pt x="178680" y="574215"/>
                </a:lnTo>
                <a:lnTo>
                  <a:pt x="181966" y="571735"/>
                </a:lnTo>
                <a:lnTo>
                  <a:pt x="184175" y="569740"/>
                </a:lnTo>
                <a:lnTo>
                  <a:pt x="184696" y="568410"/>
                </a:lnTo>
                <a:lnTo>
                  <a:pt x="184091" y="567524"/>
                </a:lnTo>
                <a:lnTo>
                  <a:pt x="182735" y="566933"/>
                </a:lnTo>
                <a:lnTo>
                  <a:pt x="181831" y="565586"/>
                </a:lnTo>
                <a:lnTo>
                  <a:pt x="175710" y="549371"/>
                </a:lnTo>
                <a:lnTo>
                  <a:pt x="173343" y="539104"/>
                </a:lnTo>
                <a:lnTo>
                  <a:pt x="172011" y="522613"/>
                </a:lnTo>
                <a:lnTo>
                  <a:pt x="170747" y="510383"/>
                </a:lnTo>
                <a:lnTo>
                  <a:pt x="167010" y="495423"/>
                </a:lnTo>
                <a:lnTo>
                  <a:pt x="162174" y="481789"/>
                </a:lnTo>
                <a:lnTo>
                  <a:pt x="159551" y="475486"/>
                </a:lnTo>
                <a:lnTo>
                  <a:pt x="156637" y="460863"/>
                </a:lnTo>
                <a:lnTo>
                  <a:pt x="154389" y="444839"/>
                </a:lnTo>
                <a:lnTo>
                  <a:pt x="150215" y="428192"/>
                </a:lnTo>
                <a:lnTo>
                  <a:pt x="145185" y="411269"/>
                </a:lnTo>
                <a:lnTo>
                  <a:pt x="140726" y="394222"/>
                </a:lnTo>
                <a:lnTo>
                  <a:pt x="138745" y="377121"/>
                </a:lnTo>
                <a:lnTo>
                  <a:pt x="135324" y="359995"/>
                </a:lnTo>
                <a:lnTo>
                  <a:pt x="130629" y="342859"/>
                </a:lnTo>
                <a:lnTo>
                  <a:pt x="125368" y="325718"/>
                </a:lnTo>
                <a:lnTo>
                  <a:pt x="122394" y="308574"/>
                </a:lnTo>
                <a:lnTo>
                  <a:pt x="120119" y="291430"/>
                </a:lnTo>
                <a:lnTo>
                  <a:pt x="115934" y="274285"/>
                </a:lnTo>
                <a:lnTo>
                  <a:pt x="113439" y="259680"/>
                </a:lnTo>
                <a:lnTo>
                  <a:pt x="112330" y="246840"/>
                </a:lnTo>
                <a:lnTo>
                  <a:pt x="111706" y="228900"/>
                </a:lnTo>
                <a:lnTo>
                  <a:pt x="111453" y="190239"/>
                </a:lnTo>
                <a:lnTo>
                  <a:pt x="111443" y="160104"/>
                </a:lnTo>
                <a:lnTo>
                  <a:pt x="112395" y="157207"/>
                </a:lnTo>
                <a:lnTo>
                  <a:pt x="115993" y="151448"/>
                </a:lnTo>
                <a:lnTo>
                  <a:pt x="131594" y="134272"/>
                </a:lnTo>
                <a:lnTo>
                  <a:pt x="144613" y="125697"/>
                </a:lnTo>
                <a:lnTo>
                  <a:pt x="152538" y="122521"/>
                </a:lnTo>
                <a:lnTo>
                  <a:pt x="160187" y="120157"/>
                </a:lnTo>
                <a:lnTo>
                  <a:pt x="191718" y="105457"/>
                </a:lnTo>
                <a:lnTo>
                  <a:pt x="203001" y="99874"/>
                </a:lnTo>
                <a:lnTo>
                  <a:pt x="216905" y="96757"/>
                </a:lnTo>
                <a:lnTo>
                  <a:pt x="240798" y="92462"/>
                </a:lnTo>
                <a:lnTo>
                  <a:pt x="263436" y="87697"/>
                </a:lnTo>
                <a:lnTo>
                  <a:pt x="297252" y="81536"/>
                </a:lnTo>
                <a:lnTo>
                  <a:pt x="324930" y="73877"/>
                </a:lnTo>
                <a:lnTo>
                  <a:pt x="355779" y="70125"/>
                </a:lnTo>
                <a:lnTo>
                  <a:pt x="380374" y="69248"/>
                </a:lnTo>
                <a:lnTo>
                  <a:pt x="442203" y="68638"/>
                </a:lnTo>
                <a:lnTo>
                  <a:pt x="477945" y="67621"/>
                </a:lnTo>
                <a:lnTo>
                  <a:pt x="504520" y="64007"/>
                </a:lnTo>
                <a:lnTo>
                  <a:pt x="529666" y="61766"/>
                </a:lnTo>
                <a:lnTo>
                  <a:pt x="554495" y="60770"/>
                </a:lnTo>
                <a:lnTo>
                  <a:pt x="595248" y="60209"/>
                </a:lnTo>
                <a:lnTo>
                  <a:pt x="623330" y="60078"/>
                </a:lnTo>
                <a:lnTo>
                  <a:pt x="651685" y="57480"/>
                </a:lnTo>
                <a:lnTo>
                  <a:pt x="680163" y="54102"/>
                </a:lnTo>
                <a:lnTo>
                  <a:pt x="708695" y="52601"/>
                </a:lnTo>
                <a:lnTo>
                  <a:pt x="737251" y="51934"/>
                </a:lnTo>
                <a:lnTo>
                  <a:pt x="765817" y="50685"/>
                </a:lnTo>
                <a:lnTo>
                  <a:pt x="794388" y="46955"/>
                </a:lnTo>
                <a:lnTo>
                  <a:pt x="822961" y="42122"/>
                </a:lnTo>
                <a:lnTo>
                  <a:pt x="851536" y="37752"/>
                </a:lnTo>
                <a:lnTo>
                  <a:pt x="880110" y="35810"/>
                </a:lnTo>
                <a:lnTo>
                  <a:pt x="908685" y="32406"/>
                </a:lnTo>
                <a:lnTo>
                  <a:pt x="935355" y="27719"/>
                </a:lnTo>
                <a:lnTo>
                  <a:pt x="967387" y="20677"/>
                </a:lnTo>
                <a:lnTo>
                  <a:pt x="1000585" y="17215"/>
                </a:lnTo>
                <a:lnTo>
                  <a:pt x="1033599" y="11533"/>
                </a:lnTo>
                <a:lnTo>
                  <a:pt x="1061902" y="8473"/>
                </a:lnTo>
                <a:lnTo>
                  <a:pt x="1094525" y="1928"/>
                </a:lnTo>
                <a:lnTo>
                  <a:pt x="1129743" y="80"/>
                </a:lnTo>
                <a:lnTo>
                  <a:pt x="1137061" y="0"/>
                </a:lnTo>
                <a:lnTo>
                  <a:pt x="1139040" y="941"/>
                </a:lnTo>
                <a:lnTo>
                  <a:pt x="1146378" y="5864"/>
                </a:lnTo>
                <a:lnTo>
                  <a:pt x="1157287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299"/>
          <p:cNvSpPr/>
          <p:nvPr/>
        </p:nvSpPr>
        <p:spPr>
          <a:xfrm>
            <a:off x="5969320" y="5872162"/>
            <a:ext cx="274318" cy="162774"/>
          </a:xfrm>
          <a:custGeom>
            <a:avLst/>
            <a:gdLst/>
            <a:ahLst/>
            <a:cxnLst/>
            <a:rect l="0" t="0" r="0" b="0"/>
            <a:pathLst>
              <a:path w="274318" h="162774">
                <a:moveTo>
                  <a:pt x="34287" y="8573"/>
                </a:moveTo>
                <a:lnTo>
                  <a:pt x="38838" y="8573"/>
                </a:lnTo>
                <a:lnTo>
                  <a:pt x="39226" y="7620"/>
                </a:lnTo>
                <a:lnTo>
                  <a:pt x="38532" y="6033"/>
                </a:lnTo>
                <a:lnTo>
                  <a:pt x="34309" y="31"/>
                </a:lnTo>
                <a:lnTo>
                  <a:pt x="34291" y="6"/>
                </a:lnTo>
                <a:lnTo>
                  <a:pt x="34289" y="3"/>
                </a:lnTo>
                <a:lnTo>
                  <a:pt x="34287" y="0"/>
                </a:lnTo>
                <a:lnTo>
                  <a:pt x="34287" y="45724"/>
                </a:lnTo>
                <a:lnTo>
                  <a:pt x="33335" y="49533"/>
                </a:lnTo>
                <a:lnTo>
                  <a:pt x="31747" y="53977"/>
                </a:lnTo>
                <a:lnTo>
                  <a:pt x="29737" y="58844"/>
                </a:lnTo>
                <a:lnTo>
                  <a:pt x="27443" y="63042"/>
                </a:lnTo>
                <a:lnTo>
                  <a:pt x="24962" y="66793"/>
                </a:lnTo>
                <a:lnTo>
                  <a:pt x="22355" y="70246"/>
                </a:lnTo>
                <a:lnTo>
                  <a:pt x="20618" y="74453"/>
                </a:lnTo>
                <a:lnTo>
                  <a:pt x="19459" y="79163"/>
                </a:lnTo>
                <a:lnTo>
                  <a:pt x="18686" y="84208"/>
                </a:lnTo>
                <a:lnTo>
                  <a:pt x="18172" y="88524"/>
                </a:lnTo>
                <a:lnTo>
                  <a:pt x="17828" y="92353"/>
                </a:lnTo>
                <a:lnTo>
                  <a:pt x="17600" y="95859"/>
                </a:lnTo>
                <a:lnTo>
                  <a:pt x="17447" y="99149"/>
                </a:lnTo>
                <a:lnTo>
                  <a:pt x="17278" y="105344"/>
                </a:lnTo>
                <a:lnTo>
                  <a:pt x="16280" y="108329"/>
                </a:lnTo>
                <a:lnTo>
                  <a:pt x="14662" y="111272"/>
                </a:lnTo>
                <a:lnTo>
                  <a:pt x="12631" y="114186"/>
                </a:lnTo>
                <a:lnTo>
                  <a:pt x="11277" y="117082"/>
                </a:lnTo>
                <a:lnTo>
                  <a:pt x="10375" y="119965"/>
                </a:lnTo>
                <a:lnTo>
                  <a:pt x="9773" y="122839"/>
                </a:lnTo>
                <a:lnTo>
                  <a:pt x="9372" y="125708"/>
                </a:lnTo>
                <a:lnTo>
                  <a:pt x="9105" y="128572"/>
                </a:lnTo>
                <a:lnTo>
                  <a:pt x="8926" y="131435"/>
                </a:lnTo>
                <a:lnTo>
                  <a:pt x="7855" y="133344"/>
                </a:lnTo>
                <a:lnTo>
                  <a:pt x="6188" y="134616"/>
                </a:lnTo>
                <a:lnTo>
                  <a:pt x="4125" y="135464"/>
                </a:lnTo>
                <a:lnTo>
                  <a:pt x="2749" y="136982"/>
                </a:lnTo>
                <a:lnTo>
                  <a:pt x="1831" y="138947"/>
                </a:lnTo>
                <a:lnTo>
                  <a:pt x="104" y="145335"/>
                </a:lnTo>
                <a:lnTo>
                  <a:pt x="29" y="150166"/>
                </a:lnTo>
                <a:lnTo>
                  <a:pt x="0" y="153942"/>
                </a:lnTo>
                <a:lnTo>
                  <a:pt x="4549" y="154197"/>
                </a:lnTo>
                <a:lnTo>
                  <a:pt x="5889" y="155186"/>
                </a:lnTo>
                <a:lnTo>
                  <a:pt x="6783" y="156797"/>
                </a:lnTo>
                <a:lnTo>
                  <a:pt x="7378" y="158824"/>
                </a:lnTo>
                <a:lnTo>
                  <a:pt x="8728" y="160175"/>
                </a:lnTo>
                <a:lnTo>
                  <a:pt x="10580" y="161076"/>
                </a:lnTo>
                <a:lnTo>
                  <a:pt x="15846" y="162522"/>
                </a:lnTo>
                <a:lnTo>
                  <a:pt x="21309" y="162773"/>
                </a:lnTo>
                <a:lnTo>
                  <a:pt x="23730" y="161855"/>
                </a:lnTo>
                <a:lnTo>
                  <a:pt x="28960" y="158296"/>
                </a:lnTo>
                <a:lnTo>
                  <a:pt x="36999" y="156079"/>
                </a:lnTo>
                <a:lnTo>
                  <a:pt x="41810" y="155487"/>
                </a:lnTo>
                <a:lnTo>
                  <a:pt x="45970" y="154141"/>
                </a:lnTo>
                <a:lnTo>
                  <a:pt x="53132" y="150105"/>
                </a:lnTo>
                <a:lnTo>
                  <a:pt x="57328" y="148648"/>
                </a:lnTo>
                <a:lnTo>
                  <a:pt x="62030" y="147676"/>
                </a:lnTo>
                <a:lnTo>
                  <a:pt x="67070" y="147028"/>
                </a:lnTo>
                <a:lnTo>
                  <a:pt x="75210" y="143768"/>
                </a:lnTo>
                <a:lnTo>
                  <a:pt x="78714" y="141566"/>
                </a:lnTo>
                <a:lnTo>
                  <a:pt x="82955" y="140098"/>
                </a:lnTo>
                <a:lnTo>
                  <a:pt x="87687" y="139118"/>
                </a:lnTo>
                <a:lnTo>
                  <a:pt x="92747" y="138466"/>
                </a:lnTo>
                <a:lnTo>
                  <a:pt x="98025" y="137078"/>
                </a:lnTo>
                <a:lnTo>
                  <a:pt x="103450" y="135200"/>
                </a:lnTo>
                <a:lnTo>
                  <a:pt x="108971" y="132996"/>
                </a:lnTo>
                <a:lnTo>
                  <a:pt x="114556" y="131526"/>
                </a:lnTo>
                <a:lnTo>
                  <a:pt x="120185" y="130547"/>
                </a:lnTo>
                <a:lnTo>
                  <a:pt x="125842" y="129894"/>
                </a:lnTo>
                <a:lnTo>
                  <a:pt x="131519" y="128506"/>
                </a:lnTo>
                <a:lnTo>
                  <a:pt x="137208" y="126628"/>
                </a:lnTo>
                <a:lnTo>
                  <a:pt x="142906" y="124424"/>
                </a:lnTo>
                <a:lnTo>
                  <a:pt x="148610" y="122954"/>
                </a:lnTo>
                <a:lnTo>
                  <a:pt x="154317" y="121975"/>
                </a:lnTo>
                <a:lnTo>
                  <a:pt x="160027" y="121322"/>
                </a:lnTo>
                <a:lnTo>
                  <a:pt x="165739" y="119933"/>
                </a:lnTo>
                <a:lnTo>
                  <a:pt x="171452" y="118056"/>
                </a:lnTo>
                <a:lnTo>
                  <a:pt x="177165" y="115851"/>
                </a:lnTo>
                <a:lnTo>
                  <a:pt x="181927" y="114381"/>
                </a:lnTo>
                <a:lnTo>
                  <a:pt x="189757" y="112749"/>
                </a:lnTo>
                <a:lnTo>
                  <a:pt x="194131" y="112313"/>
                </a:lnTo>
                <a:lnTo>
                  <a:pt x="198952" y="112023"/>
                </a:lnTo>
                <a:lnTo>
                  <a:pt x="209389" y="111701"/>
                </a:lnTo>
                <a:lnTo>
                  <a:pt x="235033" y="111453"/>
                </a:lnTo>
                <a:lnTo>
                  <a:pt x="243098" y="111446"/>
                </a:lnTo>
                <a:lnTo>
                  <a:pt x="245885" y="112397"/>
                </a:lnTo>
                <a:lnTo>
                  <a:pt x="253404" y="117335"/>
                </a:lnTo>
                <a:lnTo>
                  <a:pt x="255498" y="118824"/>
                </a:lnTo>
                <a:lnTo>
                  <a:pt x="258968" y="119486"/>
                </a:lnTo>
                <a:lnTo>
                  <a:pt x="266277" y="119858"/>
                </a:lnTo>
                <a:lnTo>
                  <a:pt x="274317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300"/>
          <p:cNvSpPr/>
          <p:nvPr/>
        </p:nvSpPr>
        <p:spPr>
          <a:xfrm>
            <a:off x="6192202" y="5820727"/>
            <a:ext cx="17146" cy="342901"/>
          </a:xfrm>
          <a:custGeom>
            <a:avLst/>
            <a:gdLst/>
            <a:ahLst/>
            <a:cxnLst/>
            <a:rect l="0" t="0" r="0" b="0"/>
            <a:pathLst>
              <a:path w="17146" h="342901">
                <a:moveTo>
                  <a:pt x="0" y="0"/>
                </a:moveTo>
                <a:lnTo>
                  <a:pt x="0" y="121719"/>
                </a:lnTo>
                <a:lnTo>
                  <a:pt x="953" y="128771"/>
                </a:lnTo>
                <a:lnTo>
                  <a:pt x="2540" y="135378"/>
                </a:lnTo>
                <a:lnTo>
                  <a:pt x="4551" y="141686"/>
                </a:lnTo>
                <a:lnTo>
                  <a:pt x="5892" y="147798"/>
                </a:lnTo>
                <a:lnTo>
                  <a:pt x="6785" y="153777"/>
                </a:lnTo>
                <a:lnTo>
                  <a:pt x="7381" y="159668"/>
                </a:lnTo>
                <a:lnTo>
                  <a:pt x="7778" y="165501"/>
                </a:lnTo>
                <a:lnTo>
                  <a:pt x="8043" y="171294"/>
                </a:lnTo>
                <a:lnTo>
                  <a:pt x="8337" y="182811"/>
                </a:lnTo>
                <a:lnTo>
                  <a:pt x="8571" y="262890"/>
                </a:lnTo>
                <a:lnTo>
                  <a:pt x="9524" y="267653"/>
                </a:lnTo>
                <a:lnTo>
                  <a:pt x="11112" y="271780"/>
                </a:lnTo>
                <a:lnTo>
                  <a:pt x="13123" y="275484"/>
                </a:lnTo>
                <a:lnTo>
                  <a:pt x="14464" y="279859"/>
                </a:lnTo>
                <a:lnTo>
                  <a:pt x="15358" y="284680"/>
                </a:lnTo>
                <a:lnTo>
                  <a:pt x="15953" y="289799"/>
                </a:lnTo>
                <a:lnTo>
                  <a:pt x="16351" y="294164"/>
                </a:lnTo>
                <a:lnTo>
                  <a:pt x="16792" y="301555"/>
                </a:lnTo>
                <a:lnTo>
                  <a:pt x="17040" y="311070"/>
                </a:lnTo>
                <a:lnTo>
                  <a:pt x="17145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301"/>
          <p:cNvSpPr/>
          <p:nvPr/>
        </p:nvSpPr>
        <p:spPr>
          <a:xfrm>
            <a:off x="6397942" y="5803582"/>
            <a:ext cx="222886" cy="342901"/>
          </a:xfrm>
          <a:custGeom>
            <a:avLst/>
            <a:gdLst/>
            <a:ahLst/>
            <a:cxnLst/>
            <a:rect l="0" t="0" r="0" b="0"/>
            <a:pathLst>
              <a:path w="222886" h="342901">
                <a:moveTo>
                  <a:pt x="222885" y="0"/>
                </a:moveTo>
                <a:lnTo>
                  <a:pt x="206941" y="0"/>
                </a:lnTo>
                <a:lnTo>
                  <a:pt x="206540" y="953"/>
                </a:lnTo>
                <a:lnTo>
                  <a:pt x="206095" y="4551"/>
                </a:lnTo>
                <a:lnTo>
                  <a:pt x="204072" y="5892"/>
                </a:lnTo>
                <a:lnTo>
                  <a:pt x="200818" y="6785"/>
                </a:lnTo>
                <a:lnTo>
                  <a:pt x="196744" y="7381"/>
                </a:lnTo>
                <a:lnTo>
                  <a:pt x="194028" y="8731"/>
                </a:lnTo>
                <a:lnTo>
                  <a:pt x="192216" y="10584"/>
                </a:lnTo>
                <a:lnTo>
                  <a:pt x="191010" y="12771"/>
                </a:lnTo>
                <a:lnTo>
                  <a:pt x="184588" y="17741"/>
                </a:lnTo>
                <a:lnTo>
                  <a:pt x="180209" y="20400"/>
                </a:lnTo>
                <a:lnTo>
                  <a:pt x="176337" y="23125"/>
                </a:lnTo>
                <a:lnTo>
                  <a:pt x="169495" y="28693"/>
                </a:lnTo>
                <a:lnTo>
                  <a:pt x="165384" y="31511"/>
                </a:lnTo>
                <a:lnTo>
                  <a:pt x="160739" y="34343"/>
                </a:lnTo>
                <a:lnTo>
                  <a:pt x="155737" y="37182"/>
                </a:lnTo>
                <a:lnTo>
                  <a:pt x="151449" y="40028"/>
                </a:lnTo>
                <a:lnTo>
                  <a:pt x="147639" y="42878"/>
                </a:lnTo>
                <a:lnTo>
                  <a:pt x="144146" y="45731"/>
                </a:lnTo>
                <a:lnTo>
                  <a:pt x="139912" y="47632"/>
                </a:lnTo>
                <a:lnTo>
                  <a:pt x="135185" y="48900"/>
                </a:lnTo>
                <a:lnTo>
                  <a:pt x="130128" y="49745"/>
                </a:lnTo>
                <a:lnTo>
                  <a:pt x="125804" y="51261"/>
                </a:lnTo>
                <a:lnTo>
                  <a:pt x="121970" y="53224"/>
                </a:lnTo>
                <a:lnTo>
                  <a:pt x="115169" y="56993"/>
                </a:lnTo>
                <a:lnTo>
                  <a:pt x="108971" y="58668"/>
                </a:lnTo>
                <a:lnTo>
                  <a:pt x="103042" y="59412"/>
                </a:lnTo>
                <a:lnTo>
                  <a:pt x="96279" y="59743"/>
                </a:lnTo>
                <a:lnTo>
                  <a:pt x="78955" y="59955"/>
                </a:lnTo>
                <a:lnTo>
                  <a:pt x="17285" y="60008"/>
                </a:lnTo>
                <a:lnTo>
                  <a:pt x="17163" y="69333"/>
                </a:lnTo>
                <a:lnTo>
                  <a:pt x="17145" y="138443"/>
                </a:lnTo>
                <a:lnTo>
                  <a:pt x="14605" y="147573"/>
                </a:lnTo>
                <a:lnTo>
                  <a:pt x="11253" y="157028"/>
                </a:lnTo>
                <a:lnTo>
                  <a:pt x="9367" y="167706"/>
                </a:lnTo>
                <a:lnTo>
                  <a:pt x="8677" y="178213"/>
                </a:lnTo>
                <a:lnTo>
                  <a:pt x="11159" y="181758"/>
                </a:lnTo>
                <a:lnTo>
                  <a:pt x="17114" y="188560"/>
                </a:lnTo>
                <a:lnTo>
                  <a:pt x="21687" y="188585"/>
                </a:lnTo>
                <a:lnTo>
                  <a:pt x="23030" y="187636"/>
                </a:lnTo>
                <a:lnTo>
                  <a:pt x="23926" y="186051"/>
                </a:lnTo>
                <a:lnTo>
                  <a:pt x="24523" y="184042"/>
                </a:lnTo>
                <a:lnTo>
                  <a:pt x="27727" y="179269"/>
                </a:lnTo>
                <a:lnTo>
                  <a:pt x="29914" y="176663"/>
                </a:lnTo>
                <a:lnTo>
                  <a:pt x="33278" y="173972"/>
                </a:lnTo>
                <a:lnTo>
                  <a:pt x="37426" y="171227"/>
                </a:lnTo>
                <a:lnTo>
                  <a:pt x="42095" y="168444"/>
                </a:lnTo>
                <a:lnTo>
                  <a:pt x="46161" y="165636"/>
                </a:lnTo>
                <a:lnTo>
                  <a:pt x="49824" y="162812"/>
                </a:lnTo>
                <a:lnTo>
                  <a:pt x="53219" y="159976"/>
                </a:lnTo>
                <a:lnTo>
                  <a:pt x="59530" y="151745"/>
                </a:lnTo>
                <a:lnTo>
                  <a:pt x="62547" y="146884"/>
                </a:lnTo>
                <a:lnTo>
                  <a:pt x="66463" y="142690"/>
                </a:lnTo>
                <a:lnTo>
                  <a:pt x="70979" y="138942"/>
                </a:lnTo>
                <a:lnTo>
                  <a:pt x="75894" y="135491"/>
                </a:lnTo>
                <a:lnTo>
                  <a:pt x="81076" y="132237"/>
                </a:lnTo>
                <a:lnTo>
                  <a:pt x="86436" y="129115"/>
                </a:lnTo>
                <a:lnTo>
                  <a:pt x="91914" y="126082"/>
                </a:lnTo>
                <a:lnTo>
                  <a:pt x="96518" y="123107"/>
                </a:lnTo>
                <a:lnTo>
                  <a:pt x="100541" y="120171"/>
                </a:lnTo>
                <a:lnTo>
                  <a:pt x="104175" y="117262"/>
                </a:lnTo>
                <a:lnTo>
                  <a:pt x="108502" y="115322"/>
                </a:lnTo>
                <a:lnTo>
                  <a:pt x="113293" y="114029"/>
                </a:lnTo>
                <a:lnTo>
                  <a:pt x="118391" y="113167"/>
                </a:lnTo>
                <a:lnTo>
                  <a:pt x="123695" y="111640"/>
                </a:lnTo>
                <a:lnTo>
                  <a:pt x="129136" y="109669"/>
                </a:lnTo>
                <a:lnTo>
                  <a:pt x="134668" y="107403"/>
                </a:lnTo>
                <a:lnTo>
                  <a:pt x="140262" y="105892"/>
                </a:lnTo>
                <a:lnTo>
                  <a:pt x="145895" y="104884"/>
                </a:lnTo>
                <a:lnTo>
                  <a:pt x="151556" y="104213"/>
                </a:lnTo>
                <a:lnTo>
                  <a:pt x="157235" y="103765"/>
                </a:lnTo>
                <a:lnTo>
                  <a:pt x="162926" y="103467"/>
                </a:lnTo>
                <a:lnTo>
                  <a:pt x="168625" y="103268"/>
                </a:lnTo>
                <a:lnTo>
                  <a:pt x="173377" y="104088"/>
                </a:lnTo>
                <a:lnTo>
                  <a:pt x="177497" y="105587"/>
                </a:lnTo>
                <a:lnTo>
                  <a:pt x="185567" y="109793"/>
                </a:lnTo>
                <a:lnTo>
                  <a:pt x="195505" y="114837"/>
                </a:lnTo>
                <a:lnTo>
                  <a:pt x="199869" y="116563"/>
                </a:lnTo>
                <a:lnTo>
                  <a:pt x="203731" y="117714"/>
                </a:lnTo>
                <a:lnTo>
                  <a:pt x="207258" y="118481"/>
                </a:lnTo>
                <a:lnTo>
                  <a:pt x="210562" y="120897"/>
                </a:lnTo>
                <a:lnTo>
                  <a:pt x="216773" y="128662"/>
                </a:lnTo>
                <a:lnTo>
                  <a:pt x="220169" y="138463"/>
                </a:lnTo>
                <a:lnTo>
                  <a:pt x="221678" y="149169"/>
                </a:lnTo>
                <a:lnTo>
                  <a:pt x="222081" y="154691"/>
                </a:lnTo>
                <a:lnTo>
                  <a:pt x="222349" y="160278"/>
                </a:lnTo>
                <a:lnTo>
                  <a:pt x="221575" y="165907"/>
                </a:lnTo>
                <a:lnTo>
                  <a:pt x="220107" y="171565"/>
                </a:lnTo>
                <a:lnTo>
                  <a:pt x="218175" y="177242"/>
                </a:lnTo>
                <a:lnTo>
                  <a:pt x="216888" y="182931"/>
                </a:lnTo>
                <a:lnTo>
                  <a:pt x="216029" y="188629"/>
                </a:lnTo>
                <a:lnTo>
                  <a:pt x="215457" y="194333"/>
                </a:lnTo>
                <a:lnTo>
                  <a:pt x="213170" y="200993"/>
                </a:lnTo>
                <a:lnTo>
                  <a:pt x="209741" y="208290"/>
                </a:lnTo>
                <a:lnTo>
                  <a:pt x="201803" y="223066"/>
                </a:lnTo>
                <a:lnTo>
                  <a:pt x="185972" y="253965"/>
                </a:lnTo>
                <a:lnTo>
                  <a:pt x="182084" y="258845"/>
                </a:lnTo>
                <a:lnTo>
                  <a:pt x="177587" y="263051"/>
                </a:lnTo>
                <a:lnTo>
                  <a:pt x="172684" y="266808"/>
                </a:lnTo>
                <a:lnTo>
                  <a:pt x="167509" y="271217"/>
                </a:lnTo>
                <a:lnTo>
                  <a:pt x="162156" y="276062"/>
                </a:lnTo>
                <a:lnTo>
                  <a:pt x="156681" y="281196"/>
                </a:lnTo>
                <a:lnTo>
                  <a:pt x="151127" y="285571"/>
                </a:lnTo>
                <a:lnTo>
                  <a:pt x="145519" y="289441"/>
                </a:lnTo>
                <a:lnTo>
                  <a:pt x="139875" y="292973"/>
                </a:lnTo>
                <a:lnTo>
                  <a:pt x="134208" y="297233"/>
                </a:lnTo>
                <a:lnTo>
                  <a:pt x="128524" y="301978"/>
                </a:lnTo>
                <a:lnTo>
                  <a:pt x="122831" y="307046"/>
                </a:lnTo>
                <a:lnTo>
                  <a:pt x="117130" y="310425"/>
                </a:lnTo>
                <a:lnTo>
                  <a:pt x="111424" y="312678"/>
                </a:lnTo>
                <a:lnTo>
                  <a:pt x="105716" y="314179"/>
                </a:lnTo>
                <a:lnTo>
                  <a:pt x="100004" y="316133"/>
                </a:lnTo>
                <a:lnTo>
                  <a:pt x="94292" y="318388"/>
                </a:lnTo>
                <a:lnTo>
                  <a:pt x="88579" y="320844"/>
                </a:lnTo>
                <a:lnTo>
                  <a:pt x="77151" y="326112"/>
                </a:lnTo>
                <a:lnTo>
                  <a:pt x="54292" y="337256"/>
                </a:lnTo>
                <a:lnTo>
                  <a:pt x="49530" y="339137"/>
                </a:lnTo>
                <a:lnTo>
                  <a:pt x="45402" y="340392"/>
                </a:lnTo>
                <a:lnTo>
                  <a:pt x="41698" y="341228"/>
                </a:lnTo>
                <a:lnTo>
                  <a:pt x="37324" y="341785"/>
                </a:lnTo>
                <a:lnTo>
                  <a:pt x="32503" y="342157"/>
                </a:lnTo>
                <a:lnTo>
                  <a:pt x="27384" y="342405"/>
                </a:lnTo>
                <a:lnTo>
                  <a:pt x="16616" y="342680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302"/>
          <p:cNvSpPr/>
          <p:nvPr/>
        </p:nvSpPr>
        <p:spPr>
          <a:xfrm>
            <a:off x="5737859" y="5726429"/>
            <a:ext cx="1024940" cy="514236"/>
          </a:xfrm>
          <a:custGeom>
            <a:avLst/>
            <a:gdLst/>
            <a:ahLst/>
            <a:cxnLst/>
            <a:rect l="0" t="0" r="0" b="0"/>
            <a:pathLst>
              <a:path w="1024940" h="514236">
                <a:moveTo>
                  <a:pt x="0" y="360046"/>
                </a:moveTo>
                <a:lnTo>
                  <a:pt x="0" y="364597"/>
                </a:lnTo>
                <a:lnTo>
                  <a:pt x="953" y="366889"/>
                </a:lnTo>
                <a:lnTo>
                  <a:pt x="6844" y="374667"/>
                </a:lnTo>
                <a:lnTo>
                  <a:pt x="20152" y="388665"/>
                </a:lnTo>
                <a:lnTo>
                  <a:pt x="28620" y="401757"/>
                </a:lnTo>
                <a:lnTo>
                  <a:pt x="40014" y="417356"/>
                </a:lnTo>
                <a:lnTo>
                  <a:pt x="49533" y="432378"/>
                </a:lnTo>
                <a:lnTo>
                  <a:pt x="63043" y="447941"/>
                </a:lnTo>
                <a:lnTo>
                  <a:pt x="70247" y="455625"/>
                </a:lnTo>
                <a:lnTo>
                  <a:pt x="72549" y="459960"/>
                </a:lnTo>
                <a:lnTo>
                  <a:pt x="76741" y="474211"/>
                </a:lnTo>
                <a:lnTo>
                  <a:pt x="81098" y="481588"/>
                </a:lnTo>
                <a:lnTo>
                  <a:pt x="88905" y="491096"/>
                </a:lnTo>
                <a:lnTo>
                  <a:pt x="91655" y="493133"/>
                </a:lnTo>
                <a:lnTo>
                  <a:pt x="97251" y="495396"/>
                </a:lnTo>
                <a:lnTo>
                  <a:pt x="99124" y="496951"/>
                </a:lnTo>
                <a:lnTo>
                  <a:pt x="100373" y="498941"/>
                </a:lnTo>
                <a:lnTo>
                  <a:pt x="101205" y="501220"/>
                </a:lnTo>
                <a:lnTo>
                  <a:pt x="102713" y="502740"/>
                </a:lnTo>
                <a:lnTo>
                  <a:pt x="104670" y="503753"/>
                </a:lnTo>
                <a:lnTo>
                  <a:pt x="106928" y="504428"/>
                </a:lnTo>
                <a:lnTo>
                  <a:pt x="108433" y="505830"/>
                </a:lnTo>
                <a:lnTo>
                  <a:pt x="109436" y="507718"/>
                </a:lnTo>
                <a:lnTo>
                  <a:pt x="110105" y="509929"/>
                </a:lnTo>
                <a:lnTo>
                  <a:pt x="111504" y="511403"/>
                </a:lnTo>
                <a:lnTo>
                  <a:pt x="113388" y="512385"/>
                </a:lnTo>
                <a:lnTo>
                  <a:pt x="119628" y="514235"/>
                </a:lnTo>
                <a:lnTo>
                  <a:pt x="120005" y="501578"/>
                </a:lnTo>
                <a:lnTo>
                  <a:pt x="115462" y="489399"/>
                </a:lnTo>
                <a:lnTo>
                  <a:pt x="113229" y="479131"/>
                </a:lnTo>
                <a:lnTo>
                  <a:pt x="112237" y="468218"/>
                </a:lnTo>
                <a:lnTo>
                  <a:pt x="111795" y="457017"/>
                </a:lnTo>
                <a:lnTo>
                  <a:pt x="109060" y="445689"/>
                </a:lnTo>
                <a:lnTo>
                  <a:pt x="105621" y="433352"/>
                </a:lnTo>
                <a:lnTo>
                  <a:pt x="104093" y="418344"/>
                </a:lnTo>
                <a:lnTo>
                  <a:pt x="102733" y="410341"/>
                </a:lnTo>
                <a:lnTo>
                  <a:pt x="100874" y="402148"/>
                </a:lnTo>
                <a:lnTo>
                  <a:pt x="97221" y="386378"/>
                </a:lnTo>
                <a:lnTo>
                  <a:pt x="95596" y="373019"/>
                </a:lnTo>
                <a:lnTo>
                  <a:pt x="92335" y="358192"/>
                </a:lnTo>
                <a:lnTo>
                  <a:pt x="87710" y="343029"/>
                </a:lnTo>
                <a:lnTo>
                  <a:pt x="82481" y="329940"/>
                </a:lnTo>
                <a:lnTo>
                  <a:pt x="79521" y="315233"/>
                </a:lnTo>
                <a:lnTo>
                  <a:pt x="78205" y="300124"/>
                </a:lnTo>
                <a:lnTo>
                  <a:pt x="77621" y="287059"/>
                </a:lnTo>
                <a:lnTo>
                  <a:pt x="77292" y="268993"/>
                </a:lnTo>
                <a:lnTo>
                  <a:pt x="77165" y="234350"/>
                </a:lnTo>
                <a:lnTo>
                  <a:pt x="76208" y="229576"/>
                </a:lnTo>
                <a:lnTo>
                  <a:pt x="71264" y="217353"/>
                </a:lnTo>
                <a:lnTo>
                  <a:pt x="69774" y="207410"/>
                </a:lnTo>
                <a:lnTo>
                  <a:pt x="70328" y="203043"/>
                </a:lnTo>
                <a:lnTo>
                  <a:pt x="71651" y="199180"/>
                </a:lnTo>
                <a:lnTo>
                  <a:pt x="74707" y="192347"/>
                </a:lnTo>
                <a:lnTo>
                  <a:pt x="76428" y="183146"/>
                </a:lnTo>
                <a:lnTo>
                  <a:pt x="76831" y="177283"/>
                </a:lnTo>
                <a:lnTo>
                  <a:pt x="77891" y="174387"/>
                </a:lnTo>
                <a:lnTo>
                  <a:pt x="81609" y="168629"/>
                </a:lnTo>
                <a:lnTo>
                  <a:pt x="94508" y="154310"/>
                </a:lnTo>
                <a:lnTo>
                  <a:pt x="97296" y="151451"/>
                </a:lnTo>
                <a:lnTo>
                  <a:pt x="100107" y="149545"/>
                </a:lnTo>
                <a:lnTo>
                  <a:pt x="123058" y="139224"/>
                </a:lnTo>
                <a:lnTo>
                  <a:pt x="144217" y="125626"/>
                </a:lnTo>
                <a:lnTo>
                  <a:pt x="164842" y="111430"/>
                </a:lnTo>
                <a:lnTo>
                  <a:pt x="191712" y="97154"/>
                </a:lnTo>
                <a:lnTo>
                  <a:pt x="220062" y="82868"/>
                </a:lnTo>
                <a:lnTo>
                  <a:pt x="255393" y="68581"/>
                </a:lnTo>
                <a:lnTo>
                  <a:pt x="261702" y="65723"/>
                </a:lnTo>
                <a:lnTo>
                  <a:pt x="276332" y="62549"/>
                </a:lnTo>
                <a:lnTo>
                  <a:pt x="300634" y="58221"/>
                </a:lnTo>
                <a:lnTo>
                  <a:pt x="325932" y="50906"/>
                </a:lnTo>
                <a:lnTo>
                  <a:pt x="342979" y="46438"/>
                </a:lnTo>
                <a:lnTo>
                  <a:pt x="368641" y="42970"/>
                </a:lnTo>
                <a:lnTo>
                  <a:pt x="395295" y="37285"/>
                </a:lnTo>
                <a:lnTo>
                  <a:pt x="425946" y="34226"/>
                </a:lnTo>
                <a:lnTo>
                  <a:pt x="454502" y="27710"/>
                </a:lnTo>
                <a:lnTo>
                  <a:pt x="475686" y="22476"/>
                </a:lnTo>
                <a:lnTo>
                  <a:pt x="497801" y="19515"/>
                </a:lnTo>
                <a:lnTo>
                  <a:pt x="520331" y="18199"/>
                </a:lnTo>
                <a:lnTo>
                  <a:pt x="543044" y="17613"/>
                </a:lnTo>
                <a:lnTo>
                  <a:pt x="565838" y="14813"/>
                </a:lnTo>
                <a:lnTo>
                  <a:pt x="588669" y="11347"/>
                </a:lnTo>
                <a:lnTo>
                  <a:pt x="611517" y="9806"/>
                </a:lnTo>
                <a:lnTo>
                  <a:pt x="636910" y="9121"/>
                </a:lnTo>
                <a:lnTo>
                  <a:pt x="757134" y="8582"/>
                </a:lnTo>
                <a:lnTo>
                  <a:pt x="786946" y="13127"/>
                </a:lnTo>
                <a:lnTo>
                  <a:pt x="810129" y="15360"/>
                </a:lnTo>
                <a:lnTo>
                  <a:pt x="834403" y="16352"/>
                </a:lnTo>
                <a:lnTo>
                  <a:pt x="864134" y="16911"/>
                </a:lnTo>
                <a:lnTo>
                  <a:pt x="983774" y="17145"/>
                </a:lnTo>
                <a:lnTo>
                  <a:pt x="994763" y="14605"/>
                </a:lnTo>
                <a:lnTo>
                  <a:pt x="1009120" y="10360"/>
                </a:lnTo>
                <a:lnTo>
                  <a:pt x="1020651" y="8643"/>
                </a:lnTo>
                <a:lnTo>
                  <a:pt x="1024939" y="8594"/>
                </a:lnTo>
                <a:lnTo>
                  <a:pt x="1022901" y="8582"/>
                </a:lnTo>
                <a:lnTo>
                  <a:pt x="1021977" y="7627"/>
                </a:lnTo>
                <a:lnTo>
                  <a:pt x="1021360" y="6038"/>
                </a:lnTo>
                <a:lnTo>
                  <a:pt x="10201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303"/>
          <p:cNvSpPr/>
          <p:nvPr/>
        </p:nvSpPr>
        <p:spPr>
          <a:xfrm>
            <a:off x="6903719" y="5897879"/>
            <a:ext cx="188550" cy="17147"/>
          </a:xfrm>
          <a:custGeom>
            <a:avLst/>
            <a:gdLst/>
            <a:ahLst/>
            <a:cxnLst/>
            <a:rect l="0" t="0" r="0" b="0"/>
            <a:pathLst>
              <a:path w="188550" h="17147">
                <a:moveTo>
                  <a:pt x="0" y="17146"/>
                </a:moveTo>
                <a:lnTo>
                  <a:pt x="41712" y="17146"/>
                </a:lnTo>
                <a:lnTo>
                  <a:pt x="45906" y="16193"/>
                </a:lnTo>
                <a:lnTo>
                  <a:pt x="49654" y="14606"/>
                </a:lnTo>
                <a:lnTo>
                  <a:pt x="53105" y="12595"/>
                </a:lnTo>
                <a:lnTo>
                  <a:pt x="57311" y="11254"/>
                </a:lnTo>
                <a:lnTo>
                  <a:pt x="62020" y="10360"/>
                </a:lnTo>
                <a:lnTo>
                  <a:pt x="67064" y="9765"/>
                </a:lnTo>
                <a:lnTo>
                  <a:pt x="72332" y="9367"/>
                </a:lnTo>
                <a:lnTo>
                  <a:pt x="77750" y="9103"/>
                </a:lnTo>
                <a:lnTo>
                  <a:pt x="83266" y="8926"/>
                </a:lnTo>
                <a:lnTo>
                  <a:pt x="88848" y="7856"/>
                </a:lnTo>
                <a:lnTo>
                  <a:pt x="94475" y="6190"/>
                </a:lnTo>
                <a:lnTo>
                  <a:pt x="100131" y="4127"/>
                </a:lnTo>
                <a:lnTo>
                  <a:pt x="104854" y="2752"/>
                </a:lnTo>
                <a:lnTo>
                  <a:pt x="108956" y="1834"/>
                </a:lnTo>
                <a:lnTo>
                  <a:pt x="112642" y="1223"/>
                </a:lnTo>
                <a:lnTo>
                  <a:pt x="117005" y="816"/>
                </a:lnTo>
                <a:lnTo>
                  <a:pt x="121818" y="544"/>
                </a:lnTo>
                <a:lnTo>
                  <a:pt x="131295" y="242"/>
                </a:lnTo>
                <a:lnTo>
                  <a:pt x="145139" y="48"/>
                </a:lnTo>
                <a:lnTo>
                  <a:pt x="188438" y="0"/>
                </a:lnTo>
                <a:lnTo>
                  <a:pt x="188490" y="953"/>
                </a:lnTo>
                <a:lnTo>
                  <a:pt x="188549" y="4552"/>
                </a:lnTo>
                <a:lnTo>
                  <a:pt x="187612" y="5892"/>
                </a:lnTo>
                <a:lnTo>
                  <a:pt x="186035" y="6786"/>
                </a:lnTo>
                <a:lnTo>
                  <a:pt x="18002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304"/>
          <p:cNvSpPr/>
          <p:nvPr/>
        </p:nvSpPr>
        <p:spPr>
          <a:xfrm>
            <a:off x="6852318" y="5975032"/>
            <a:ext cx="248570" cy="17146"/>
          </a:xfrm>
          <a:custGeom>
            <a:avLst/>
            <a:gdLst/>
            <a:ahLst/>
            <a:cxnLst/>
            <a:rect l="0" t="0" r="0" b="0"/>
            <a:pathLst>
              <a:path w="248570" h="17146">
                <a:moveTo>
                  <a:pt x="17112" y="0"/>
                </a:moveTo>
                <a:lnTo>
                  <a:pt x="9730" y="7381"/>
                </a:lnTo>
                <a:lnTo>
                  <a:pt x="8381" y="7778"/>
                </a:lnTo>
                <a:lnTo>
                  <a:pt x="4341" y="8219"/>
                </a:lnTo>
                <a:lnTo>
                  <a:pt x="0" y="8570"/>
                </a:lnTo>
                <a:lnTo>
                  <a:pt x="7350" y="15953"/>
                </a:lnTo>
                <a:lnTo>
                  <a:pt x="8699" y="16350"/>
                </a:lnTo>
                <a:lnTo>
                  <a:pt x="12738" y="16792"/>
                </a:lnTo>
                <a:lnTo>
                  <a:pt x="20367" y="17041"/>
                </a:lnTo>
                <a:lnTo>
                  <a:pt x="117233" y="17145"/>
                </a:lnTo>
                <a:lnTo>
                  <a:pt x="122912" y="16193"/>
                </a:lnTo>
                <a:lnTo>
                  <a:pt x="128602" y="14605"/>
                </a:lnTo>
                <a:lnTo>
                  <a:pt x="134301" y="12595"/>
                </a:lnTo>
                <a:lnTo>
                  <a:pt x="140006" y="11254"/>
                </a:lnTo>
                <a:lnTo>
                  <a:pt x="145714" y="10360"/>
                </a:lnTo>
                <a:lnTo>
                  <a:pt x="151424" y="9764"/>
                </a:lnTo>
                <a:lnTo>
                  <a:pt x="156183" y="9367"/>
                </a:lnTo>
                <a:lnTo>
                  <a:pt x="160308" y="9102"/>
                </a:lnTo>
                <a:lnTo>
                  <a:pt x="167432" y="8808"/>
                </a:lnTo>
                <a:lnTo>
                  <a:pt x="173773" y="8677"/>
                </a:lnTo>
                <a:lnTo>
                  <a:pt x="198756" y="8582"/>
                </a:lnTo>
                <a:lnTo>
                  <a:pt x="202025" y="9531"/>
                </a:lnTo>
                <a:lnTo>
                  <a:pt x="205157" y="11117"/>
                </a:lnTo>
                <a:lnTo>
                  <a:pt x="208198" y="13126"/>
                </a:lnTo>
                <a:lnTo>
                  <a:pt x="211177" y="14466"/>
                </a:lnTo>
                <a:lnTo>
                  <a:pt x="214116" y="15359"/>
                </a:lnTo>
                <a:lnTo>
                  <a:pt x="217028" y="15955"/>
                </a:lnTo>
                <a:lnTo>
                  <a:pt x="219922" y="16351"/>
                </a:lnTo>
                <a:lnTo>
                  <a:pt x="225677" y="16792"/>
                </a:lnTo>
                <a:lnTo>
                  <a:pt x="231410" y="16988"/>
                </a:lnTo>
                <a:lnTo>
                  <a:pt x="239494" y="17136"/>
                </a:lnTo>
                <a:lnTo>
                  <a:pt x="248569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305"/>
          <p:cNvSpPr/>
          <p:nvPr/>
        </p:nvSpPr>
        <p:spPr>
          <a:xfrm>
            <a:off x="7263765" y="5769292"/>
            <a:ext cx="214313" cy="265749"/>
          </a:xfrm>
          <a:custGeom>
            <a:avLst/>
            <a:gdLst/>
            <a:ahLst/>
            <a:cxnLst/>
            <a:rect l="0" t="0" r="0" b="0"/>
            <a:pathLst>
              <a:path w="214313" h="265749">
                <a:moveTo>
                  <a:pt x="0" y="0"/>
                </a:moveTo>
                <a:lnTo>
                  <a:pt x="0" y="12770"/>
                </a:lnTo>
                <a:lnTo>
                  <a:pt x="952" y="15182"/>
                </a:lnTo>
                <a:lnTo>
                  <a:pt x="6785" y="23354"/>
                </a:lnTo>
                <a:lnTo>
                  <a:pt x="12770" y="29802"/>
                </a:lnTo>
                <a:lnTo>
                  <a:pt x="45730" y="62875"/>
                </a:lnTo>
                <a:lnTo>
                  <a:pt x="51439" y="71125"/>
                </a:lnTo>
                <a:lnTo>
                  <a:pt x="54295" y="75991"/>
                </a:lnTo>
                <a:lnTo>
                  <a:pt x="60008" y="83939"/>
                </a:lnTo>
                <a:lnTo>
                  <a:pt x="62866" y="87392"/>
                </a:lnTo>
                <a:lnTo>
                  <a:pt x="66675" y="90647"/>
                </a:lnTo>
                <a:lnTo>
                  <a:pt x="71120" y="93769"/>
                </a:lnTo>
                <a:lnTo>
                  <a:pt x="75988" y="96802"/>
                </a:lnTo>
                <a:lnTo>
                  <a:pt x="80186" y="99777"/>
                </a:lnTo>
                <a:lnTo>
                  <a:pt x="83937" y="102713"/>
                </a:lnTo>
                <a:lnTo>
                  <a:pt x="87391" y="105623"/>
                </a:lnTo>
                <a:lnTo>
                  <a:pt x="93768" y="111396"/>
                </a:lnTo>
                <a:lnTo>
                  <a:pt x="100729" y="118090"/>
                </a:lnTo>
                <a:lnTo>
                  <a:pt x="121650" y="138824"/>
                </a:lnTo>
                <a:lnTo>
                  <a:pt x="124915" y="143031"/>
                </a:lnTo>
                <a:lnTo>
                  <a:pt x="128044" y="147742"/>
                </a:lnTo>
                <a:lnTo>
                  <a:pt x="131082" y="152787"/>
                </a:lnTo>
                <a:lnTo>
                  <a:pt x="136999" y="160933"/>
                </a:lnTo>
                <a:lnTo>
                  <a:pt x="142803" y="167728"/>
                </a:lnTo>
                <a:lnTo>
                  <a:pt x="148558" y="173923"/>
                </a:lnTo>
                <a:lnTo>
                  <a:pt x="173113" y="198799"/>
                </a:lnTo>
                <a:lnTo>
                  <a:pt x="175416" y="203018"/>
                </a:lnTo>
                <a:lnTo>
                  <a:pt x="176951" y="207736"/>
                </a:lnTo>
                <a:lnTo>
                  <a:pt x="177975" y="212785"/>
                </a:lnTo>
                <a:lnTo>
                  <a:pt x="181652" y="220936"/>
                </a:lnTo>
                <a:lnTo>
                  <a:pt x="186462" y="227734"/>
                </a:lnTo>
                <a:lnTo>
                  <a:pt x="191774" y="233930"/>
                </a:lnTo>
                <a:lnTo>
                  <a:pt x="197310" y="239859"/>
                </a:lnTo>
                <a:lnTo>
                  <a:pt x="200120" y="242773"/>
                </a:lnTo>
                <a:lnTo>
                  <a:pt x="201994" y="245669"/>
                </a:lnTo>
                <a:lnTo>
                  <a:pt x="204075" y="251426"/>
                </a:lnTo>
                <a:lnTo>
                  <a:pt x="205582" y="253343"/>
                </a:lnTo>
                <a:lnTo>
                  <a:pt x="207540" y="254620"/>
                </a:lnTo>
                <a:lnTo>
                  <a:pt x="212975" y="256670"/>
                </a:lnTo>
                <a:lnTo>
                  <a:pt x="213421" y="257791"/>
                </a:lnTo>
                <a:lnTo>
                  <a:pt x="214312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306"/>
          <p:cNvSpPr/>
          <p:nvPr/>
        </p:nvSpPr>
        <p:spPr>
          <a:xfrm>
            <a:off x="7246619" y="5752147"/>
            <a:ext cx="222887" cy="325756"/>
          </a:xfrm>
          <a:custGeom>
            <a:avLst/>
            <a:gdLst/>
            <a:ahLst/>
            <a:cxnLst/>
            <a:rect l="0" t="0" r="0" b="0"/>
            <a:pathLst>
              <a:path w="222887" h="325756">
                <a:moveTo>
                  <a:pt x="222886" y="0"/>
                </a:moveTo>
                <a:lnTo>
                  <a:pt x="222886" y="12770"/>
                </a:lnTo>
                <a:lnTo>
                  <a:pt x="221933" y="15181"/>
                </a:lnTo>
                <a:lnTo>
                  <a:pt x="218334" y="20400"/>
                </a:lnTo>
                <a:lnTo>
                  <a:pt x="215089" y="24077"/>
                </a:lnTo>
                <a:lnTo>
                  <a:pt x="206403" y="33244"/>
                </a:lnTo>
                <a:lnTo>
                  <a:pt x="201272" y="41128"/>
                </a:lnTo>
                <a:lnTo>
                  <a:pt x="197087" y="49712"/>
                </a:lnTo>
                <a:lnTo>
                  <a:pt x="193305" y="56001"/>
                </a:lnTo>
                <a:lnTo>
                  <a:pt x="188877" y="63052"/>
                </a:lnTo>
                <a:lnTo>
                  <a:pt x="184021" y="69657"/>
                </a:lnTo>
                <a:lnTo>
                  <a:pt x="178878" y="75965"/>
                </a:lnTo>
                <a:lnTo>
                  <a:pt x="173545" y="82076"/>
                </a:lnTo>
                <a:lnTo>
                  <a:pt x="169037" y="88055"/>
                </a:lnTo>
                <a:lnTo>
                  <a:pt x="165078" y="93946"/>
                </a:lnTo>
                <a:lnTo>
                  <a:pt x="161488" y="99778"/>
                </a:lnTo>
                <a:lnTo>
                  <a:pt x="157188" y="105572"/>
                </a:lnTo>
                <a:lnTo>
                  <a:pt x="152418" y="111338"/>
                </a:lnTo>
                <a:lnTo>
                  <a:pt x="147332" y="117088"/>
                </a:lnTo>
                <a:lnTo>
                  <a:pt x="142036" y="123779"/>
                </a:lnTo>
                <a:lnTo>
                  <a:pt x="136601" y="131097"/>
                </a:lnTo>
                <a:lnTo>
                  <a:pt x="131073" y="138833"/>
                </a:lnTo>
                <a:lnTo>
                  <a:pt x="126434" y="145895"/>
                </a:lnTo>
                <a:lnTo>
                  <a:pt x="122390" y="152509"/>
                </a:lnTo>
                <a:lnTo>
                  <a:pt x="118742" y="158823"/>
                </a:lnTo>
                <a:lnTo>
                  <a:pt x="114403" y="165889"/>
                </a:lnTo>
                <a:lnTo>
                  <a:pt x="104504" y="181361"/>
                </a:lnTo>
                <a:lnTo>
                  <a:pt x="100150" y="188535"/>
                </a:lnTo>
                <a:lnTo>
                  <a:pt x="96294" y="195223"/>
                </a:lnTo>
                <a:lnTo>
                  <a:pt x="92771" y="201586"/>
                </a:lnTo>
                <a:lnTo>
                  <a:pt x="88518" y="207733"/>
                </a:lnTo>
                <a:lnTo>
                  <a:pt x="83777" y="213736"/>
                </a:lnTo>
                <a:lnTo>
                  <a:pt x="78711" y="219644"/>
                </a:lnTo>
                <a:lnTo>
                  <a:pt x="75334" y="225486"/>
                </a:lnTo>
                <a:lnTo>
                  <a:pt x="73083" y="231287"/>
                </a:lnTo>
                <a:lnTo>
                  <a:pt x="71583" y="237059"/>
                </a:lnTo>
                <a:lnTo>
                  <a:pt x="68677" y="242811"/>
                </a:lnTo>
                <a:lnTo>
                  <a:pt x="64835" y="248553"/>
                </a:lnTo>
                <a:lnTo>
                  <a:pt x="60369" y="254284"/>
                </a:lnTo>
                <a:lnTo>
                  <a:pt x="56438" y="259058"/>
                </a:lnTo>
                <a:lnTo>
                  <a:pt x="49532" y="266902"/>
                </a:lnTo>
                <a:lnTo>
                  <a:pt x="47309" y="271280"/>
                </a:lnTo>
                <a:lnTo>
                  <a:pt x="44839" y="281224"/>
                </a:lnTo>
                <a:lnTo>
                  <a:pt x="42275" y="285590"/>
                </a:lnTo>
                <a:lnTo>
                  <a:pt x="38661" y="289453"/>
                </a:lnTo>
                <a:lnTo>
                  <a:pt x="34347" y="292982"/>
                </a:lnTo>
                <a:lnTo>
                  <a:pt x="31471" y="296286"/>
                </a:lnTo>
                <a:lnTo>
                  <a:pt x="29553" y="299442"/>
                </a:lnTo>
                <a:lnTo>
                  <a:pt x="27423" y="305488"/>
                </a:lnTo>
                <a:lnTo>
                  <a:pt x="26475" y="311350"/>
                </a:lnTo>
                <a:lnTo>
                  <a:pt x="25271" y="313295"/>
                </a:lnTo>
                <a:lnTo>
                  <a:pt x="23515" y="314591"/>
                </a:lnTo>
                <a:lnTo>
                  <a:pt x="18404" y="316671"/>
                </a:lnTo>
                <a:lnTo>
                  <a:pt x="11503" y="322973"/>
                </a:lnTo>
                <a:lnTo>
                  <a:pt x="8959" y="325389"/>
                </a:lnTo>
                <a:lnTo>
                  <a:pt x="2758" y="32568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90"/>
          <p:cNvSpPr/>
          <p:nvPr/>
        </p:nvSpPr>
        <p:spPr>
          <a:xfrm>
            <a:off x="2214562" y="942975"/>
            <a:ext cx="1200151" cy="538758"/>
          </a:xfrm>
          <a:custGeom>
            <a:avLst/>
            <a:gdLst/>
            <a:ahLst/>
            <a:cxnLst/>
            <a:rect l="0" t="0" r="0" b="0"/>
            <a:pathLst>
              <a:path w="1200151" h="538758">
                <a:moveTo>
                  <a:pt x="0" y="274319"/>
                </a:moveTo>
                <a:lnTo>
                  <a:pt x="15600" y="289920"/>
                </a:lnTo>
                <a:lnTo>
                  <a:pt x="16458" y="295858"/>
                </a:lnTo>
                <a:lnTo>
                  <a:pt x="16687" y="300108"/>
                </a:lnTo>
                <a:lnTo>
                  <a:pt x="17792" y="303895"/>
                </a:lnTo>
                <a:lnTo>
                  <a:pt x="22946" y="313774"/>
                </a:lnTo>
                <a:lnTo>
                  <a:pt x="24486" y="319795"/>
                </a:lnTo>
                <a:lnTo>
                  <a:pt x="26801" y="322734"/>
                </a:lnTo>
                <a:lnTo>
                  <a:pt x="37257" y="331421"/>
                </a:lnTo>
                <a:lnTo>
                  <a:pt x="39126" y="334295"/>
                </a:lnTo>
                <a:lnTo>
                  <a:pt x="42154" y="340028"/>
                </a:lnTo>
                <a:lnTo>
                  <a:pt x="54576" y="354328"/>
                </a:lnTo>
                <a:lnTo>
                  <a:pt x="62949" y="367452"/>
                </a:lnTo>
                <a:lnTo>
                  <a:pt x="71462" y="383406"/>
                </a:lnTo>
                <a:lnTo>
                  <a:pt x="81920" y="399972"/>
                </a:lnTo>
                <a:lnTo>
                  <a:pt x="84034" y="409858"/>
                </a:lnTo>
                <a:lnTo>
                  <a:pt x="90053" y="420601"/>
                </a:lnTo>
                <a:lnTo>
                  <a:pt x="101612" y="437360"/>
                </a:lnTo>
                <a:lnTo>
                  <a:pt x="111070" y="451850"/>
                </a:lnTo>
                <a:lnTo>
                  <a:pt x="119905" y="464716"/>
                </a:lnTo>
                <a:lnTo>
                  <a:pt x="128555" y="478053"/>
                </a:lnTo>
                <a:lnTo>
                  <a:pt x="139690" y="490578"/>
                </a:lnTo>
                <a:lnTo>
                  <a:pt x="147810" y="499974"/>
                </a:lnTo>
                <a:lnTo>
                  <a:pt x="155562" y="513768"/>
                </a:lnTo>
                <a:lnTo>
                  <a:pt x="158000" y="516819"/>
                </a:lnTo>
                <a:lnTo>
                  <a:pt x="160579" y="518853"/>
                </a:lnTo>
                <a:lnTo>
                  <a:pt x="163250" y="520210"/>
                </a:lnTo>
                <a:lnTo>
                  <a:pt x="165983" y="521114"/>
                </a:lnTo>
                <a:lnTo>
                  <a:pt x="171560" y="524658"/>
                </a:lnTo>
                <a:lnTo>
                  <a:pt x="178351" y="530144"/>
                </a:lnTo>
                <a:lnTo>
                  <a:pt x="178908" y="531547"/>
                </a:lnTo>
                <a:lnTo>
                  <a:pt x="179876" y="538757"/>
                </a:lnTo>
                <a:lnTo>
                  <a:pt x="179979" y="535128"/>
                </a:lnTo>
                <a:lnTo>
                  <a:pt x="180946" y="533917"/>
                </a:lnTo>
                <a:lnTo>
                  <a:pt x="182543" y="533109"/>
                </a:lnTo>
                <a:lnTo>
                  <a:pt x="184560" y="532571"/>
                </a:lnTo>
                <a:lnTo>
                  <a:pt x="185905" y="531260"/>
                </a:lnTo>
                <a:lnTo>
                  <a:pt x="186802" y="529433"/>
                </a:lnTo>
                <a:lnTo>
                  <a:pt x="188751" y="523911"/>
                </a:lnTo>
                <a:lnTo>
                  <a:pt x="194250" y="511044"/>
                </a:lnTo>
                <a:lnTo>
                  <a:pt x="195871" y="503990"/>
                </a:lnTo>
                <a:lnTo>
                  <a:pt x="196783" y="490114"/>
                </a:lnTo>
                <a:lnTo>
                  <a:pt x="197054" y="473937"/>
                </a:lnTo>
                <a:lnTo>
                  <a:pt x="199657" y="462733"/>
                </a:lnTo>
                <a:lnTo>
                  <a:pt x="203036" y="451404"/>
                </a:lnTo>
                <a:lnTo>
                  <a:pt x="204538" y="440019"/>
                </a:lnTo>
                <a:lnTo>
                  <a:pt x="205206" y="426069"/>
                </a:lnTo>
                <a:lnTo>
                  <a:pt x="205582" y="404690"/>
                </a:lnTo>
                <a:lnTo>
                  <a:pt x="205709" y="375848"/>
                </a:lnTo>
                <a:lnTo>
                  <a:pt x="208266" y="361988"/>
                </a:lnTo>
                <a:lnTo>
                  <a:pt x="211625" y="348526"/>
                </a:lnTo>
                <a:lnTo>
                  <a:pt x="213118" y="333018"/>
                </a:lnTo>
                <a:lnTo>
                  <a:pt x="211242" y="319140"/>
                </a:lnTo>
                <a:lnTo>
                  <a:pt x="208185" y="305670"/>
                </a:lnTo>
                <a:lnTo>
                  <a:pt x="206827" y="290158"/>
                </a:lnTo>
                <a:lnTo>
                  <a:pt x="206223" y="276279"/>
                </a:lnTo>
                <a:lnTo>
                  <a:pt x="205955" y="262808"/>
                </a:lnTo>
                <a:lnTo>
                  <a:pt x="205835" y="247296"/>
                </a:lnTo>
                <a:lnTo>
                  <a:pt x="208322" y="233416"/>
                </a:lnTo>
                <a:lnTo>
                  <a:pt x="210319" y="227048"/>
                </a:lnTo>
                <a:lnTo>
                  <a:pt x="209998" y="212353"/>
                </a:lnTo>
                <a:lnTo>
                  <a:pt x="207632" y="197249"/>
                </a:lnTo>
                <a:lnTo>
                  <a:pt x="206581" y="184186"/>
                </a:lnTo>
                <a:lnTo>
                  <a:pt x="206114" y="169490"/>
                </a:lnTo>
                <a:lnTo>
                  <a:pt x="205762" y="123259"/>
                </a:lnTo>
                <a:lnTo>
                  <a:pt x="205742" y="88616"/>
                </a:lnTo>
                <a:lnTo>
                  <a:pt x="208281" y="77167"/>
                </a:lnTo>
                <a:lnTo>
                  <a:pt x="212525" y="62551"/>
                </a:lnTo>
                <a:lnTo>
                  <a:pt x="213121" y="58846"/>
                </a:lnTo>
                <a:lnTo>
                  <a:pt x="216323" y="52188"/>
                </a:lnTo>
                <a:lnTo>
                  <a:pt x="218510" y="49080"/>
                </a:lnTo>
                <a:lnTo>
                  <a:pt x="220941" y="40545"/>
                </a:lnTo>
                <a:lnTo>
                  <a:pt x="222714" y="24479"/>
                </a:lnTo>
                <a:lnTo>
                  <a:pt x="222771" y="22034"/>
                </a:lnTo>
                <a:lnTo>
                  <a:pt x="223762" y="19452"/>
                </a:lnTo>
                <a:lnTo>
                  <a:pt x="230256" y="10193"/>
                </a:lnTo>
                <a:lnTo>
                  <a:pt x="240203" y="4501"/>
                </a:lnTo>
                <a:lnTo>
                  <a:pt x="247410" y="2000"/>
                </a:lnTo>
                <a:lnTo>
                  <a:pt x="259797" y="395"/>
                </a:lnTo>
                <a:lnTo>
                  <a:pt x="296381" y="6"/>
                </a:lnTo>
                <a:lnTo>
                  <a:pt x="327390" y="0"/>
                </a:lnTo>
                <a:lnTo>
                  <a:pt x="336324" y="2540"/>
                </a:lnTo>
                <a:lnTo>
                  <a:pt x="346645" y="5891"/>
                </a:lnTo>
                <a:lnTo>
                  <a:pt x="380125" y="9289"/>
                </a:lnTo>
                <a:lnTo>
                  <a:pt x="398168" y="14394"/>
                </a:lnTo>
                <a:lnTo>
                  <a:pt x="429382" y="16601"/>
                </a:lnTo>
                <a:lnTo>
                  <a:pt x="446106" y="15951"/>
                </a:lnTo>
                <a:lnTo>
                  <a:pt x="482666" y="10312"/>
                </a:lnTo>
                <a:lnTo>
                  <a:pt x="515122" y="9088"/>
                </a:lnTo>
                <a:lnTo>
                  <a:pt x="578753" y="8617"/>
                </a:lnTo>
                <a:lnTo>
                  <a:pt x="627825" y="8581"/>
                </a:lnTo>
                <a:lnTo>
                  <a:pt x="662695" y="13126"/>
                </a:lnTo>
                <a:lnTo>
                  <a:pt x="688231" y="15358"/>
                </a:lnTo>
                <a:lnTo>
                  <a:pt x="715456" y="16351"/>
                </a:lnTo>
                <a:lnTo>
                  <a:pt x="769198" y="16988"/>
                </a:lnTo>
                <a:lnTo>
                  <a:pt x="794303" y="18027"/>
                </a:lnTo>
                <a:lnTo>
                  <a:pt x="821336" y="21664"/>
                </a:lnTo>
                <a:lnTo>
                  <a:pt x="858780" y="24516"/>
                </a:lnTo>
                <a:lnTo>
                  <a:pt x="894004" y="25361"/>
                </a:lnTo>
                <a:lnTo>
                  <a:pt x="919623" y="23019"/>
                </a:lnTo>
                <a:lnTo>
                  <a:pt x="945931" y="20708"/>
                </a:lnTo>
                <a:lnTo>
                  <a:pt x="982163" y="22857"/>
                </a:lnTo>
                <a:lnTo>
                  <a:pt x="1017980" y="19260"/>
                </a:lnTo>
                <a:lnTo>
                  <a:pt x="1044573" y="18085"/>
                </a:lnTo>
                <a:lnTo>
                  <a:pt x="1077218" y="17423"/>
                </a:lnTo>
                <a:lnTo>
                  <a:pt x="1109539" y="12676"/>
                </a:lnTo>
                <a:lnTo>
                  <a:pt x="1138695" y="9788"/>
                </a:lnTo>
                <a:lnTo>
                  <a:pt x="1173194" y="8812"/>
                </a:lnTo>
                <a:lnTo>
                  <a:pt x="1196224" y="8604"/>
                </a:lnTo>
                <a:lnTo>
                  <a:pt x="1197533" y="7641"/>
                </a:lnTo>
                <a:lnTo>
                  <a:pt x="1198405" y="6046"/>
                </a:lnTo>
                <a:lnTo>
                  <a:pt x="12001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91"/>
          <p:cNvSpPr/>
          <p:nvPr/>
        </p:nvSpPr>
        <p:spPr>
          <a:xfrm>
            <a:off x="2668905" y="1037377"/>
            <a:ext cx="342900" cy="205604"/>
          </a:xfrm>
          <a:custGeom>
            <a:avLst/>
            <a:gdLst/>
            <a:ahLst/>
            <a:cxnLst/>
            <a:rect l="0" t="0" r="0" b="0"/>
            <a:pathLst>
              <a:path w="342900" h="205604">
                <a:moveTo>
                  <a:pt x="25717" y="8467"/>
                </a:moveTo>
                <a:lnTo>
                  <a:pt x="25717" y="1087"/>
                </a:lnTo>
                <a:lnTo>
                  <a:pt x="24764" y="689"/>
                </a:lnTo>
                <a:lnTo>
                  <a:pt x="18336" y="0"/>
                </a:lnTo>
                <a:lnTo>
                  <a:pt x="17939" y="917"/>
                </a:lnTo>
                <a:lnTo>
                  <a:pt x="17249" y="7285"/>
                </a:lnTo>
                <a:lnTo>
                  <a:pt x="21726" y="12668"/>
                </a:lnTo>
                <a:lnTo>
                  <a:pt x="24534" y="15745"/>
                </a:lnTo>
                <a:lnTo>
                  <a:pt x="25191" y="21544"/>
                </a:lnTo>
                <a:lnTo>
                  <a:pt x="25483" y="29519"/>
                </a:lnTo>
                <a:lnTo>
                  <a:pt x="25648" y="39364"/>
                </a:lnTo>
                <a:lnTo>
                  <a:pt x="25686" y="45377"/>
                </a:lnTo>
                <a:lnTo>
                  <a:pt x="24744" y="49266"/>
                </a:lnTo>
                <a:lnTo>
                  <a:pt x="23163" y="53764"/>
                </a:lnTo>
                <a:lnTo>
                  <a:pt x="21157" y="58668"/>
                </a:lnTo>
                <a:lnTo>
                  <a:pt x="19819" y="62889"/>
                </a:lnTo>
                <a:lnTo>
                  <a:pt x="18928" y="66656"/>
                </a:lnTo>
                <a:lnTo>
                  <a:pt x="18333" y="70120"/>
                </a:lnTo>
                <a:lnTo>
                  <a:pt x="16985" y="74334"/>
                </a:lnTo>
                <a:lnTo>
                  <a:pt x="15133" y="79049"/>
                </a:lnTo>
                <a:lnTo>
                  <a:pt x="12946" y="84097"/>
                </a:lnTo>
                <a:lnTo>
                  <a:pt x="11488" y="88414"/>
                </a:lnTo>
                <a:lnTo>
                  <a:pt x="10516" y="92246"/>
                </a:lnTo>
                <a:lnTo>
                  <a:pt x="9868" y="95752"/>
                </a:lnTo>
                <a:lnTo>
                  <a:pt x="8484" y="99995"/>
                </a:lnTo>
                <a:lnTo>
                  <a:pt x="6608" y="104728"/>
                </a:lnTo>
                <a:lnTo>
                  <a:pt x="4405" y="109789"/>
                </a:lnTo>
                <a:lnTo>
                  <a:pt x="2937" y="114115"/>
                </a:lnTo>
                <a:lnTo>
                  <a:pt x="1958" y="117952"/>
                </a:lnTo>
                <a:lnTo>
                  <a:pt x="1305" y="121462"/>
                </a:lnTo>
                <a:lnTo>
                  <a:pt x="870" y="125707"/>
                </a:lnTo>
                <a:lnTo>
                  <a:pt x="580" y="130442"/>
                </a:lnTo>
                <a:lnTo>
                  <a:pt x="257" y="139831"/>
                </a:lnTo>
                <a:lnTo>
                  <a:pt x="76" y="150472"/>
                </a:lnTo>
                <a:lnTo>
                  <a:pt x="0" y="178214"/>
                </a:lnTo>
                <a:lnTo>
                  <a:pt x="2540" y="181701"/>
                </a:lnTo>
                <a:lnTo>
                  <a:pt x="7380" y="187149"/>
                </a:lnTo>
                <a:lnTo>
                  <a:pt x="8730" y="187596"/>
                </a:lnTo>
                <a:lnTo>
                  <a:pt x="12770" y="188093"/>
                </a:lnTo>
                <a:lnTo>
                  <a:pt x="20280" y="190853"/>
                </a:lnTo>
                <a:lnTo>
                  <a:pt x="24950" y="192923"/>
                </a:lnTo>
                <a:lnTo>
                  <a:pt x="35219" y="195223"/>
                </a:lnTo>
                <a:lnTo>
                  <a:pt x="40624" y="195836"/>
                </a:lnTo>
                <a:lnTo>
                  <a:pt x="46132" y="196245"/>
                </a:lnTo>
                <a:lnTo>
                  <a:pt x="51710" y="196517"/>
                </a:lnTo>
                <a:lnTo>
                  <a:pt x="63939" y="196820"/>
                </a:lnTo>
                <a:lnTo>
                  <a:pt x="78900" y="196955"/>
                </a:lnTo>
                <a:lnTo>
                  <a:pt x="85937" y="196038"/>
                </a:lnTo>
                <a:lnTo>
                  <a:pt x="92534" y="194475"/>
                </a:lnTo>
                <a:lnTo>
                  <a:pt x="98836" y="192480"/>
                </a:lnTo>
                <a:lnTo>
                  <a:pt x="105896" y="191150"/>
                </a:lnTo>
                <a:lnTo>
                  <a:pt x="113460" y="190263"/>
                </a:lnTo>
                <a:lnTo>
                  <a:pt x="121359" y="189672"/>
                </a:lnTo>
                <a:lnTo>
                  <a:pt x="128531" y="189278"/>
                </a:lnTo>
                <a:lnTo>
                  <a:pt x="141580" y="188840"/>
                </a:lnTo>
                <a:lnTo>
                  <a:pt x="180604" y="188536"/>
                </a:lnTo>
                <a:lnTo>
                  <a:pt x="214427" y="188499"/>
                </a:lnTo>
                <a:lnTo>
                  <a:pt x="222009" y="189449"/>
                </a:lnTo>
                <a:lnTo>
                  <a:pt x="228968" y="191034"/>
                </a:lnTo>
                <a:lnTo>
                  <a:pt x="235513" y="193044"/>
                </a:lnTo>
                <a:lnTo>
                  <a:pt x="241781" y="194383"/>
                </a:lnTo>
                <a:lnTo>
                  <a:pt x="247865" y="195276"/>
                </a:lnTo>
                <a:lnTo>
                  <a:pt x="253825" y="195872"/>
                </a:lnTo>
                <a:lnTo>
                  <a:pt x="259704" y="196269"/>
                </a:lnTo>
                <a:lnTo>
                  <a:pt x="265529" y="196533"/>
                </a:lnTo>
                <a:lnTo>
                  <a:pt x="271316" y="196710"/>
                </a:lnTo>
                <a:lnTo>
                  <a:pt x="277080" y="197780"/>
                </a:lnTo>
                <a:lnTo>
                  <a:pt x="282827" y="199446"/>
                </a:lnTo>
                <a:lnTo>
                  <a:pt x="293341" y="202884"/>
                </a:lnTo>
                <a:lnTo>
                  <a:pt x="301188" y="204412"/>
                </a:lnTo>
                <a:lnTo>
                  <a:pt x="310961" y="205273"/>
                </a:lnTo>
                <a:lnTo>
                  <a:pt x="319890" y="205528"/>
                </a:lnTo>
                <a:lnTo>
                  <a:pt x="328568" y="205603"/>
                </a:lnTo>
                <a:lnTo>
                  <a:pt x="331440" y="204661"/>
                </a:lnTo>
                <a:lnTo>
                  <a:pt x="341202" y="198251"/>
                </a:lnTo>
                <a:lnTo>
                  <a:pt x="341768" y="196903"/>
                </a:lnTo>
                <a:lnTo>
                  <a:pt x="342564" y="191406"/>
                </a:lnTo>
                <a:lnTo>
                  <a:pt x="342899" y="1884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92"/>
          <p:cNvSpPr/>
          <p:nvPr/>
        </p:nvSpPr>
        <p:spPr>
          <a:xfrm>
            <a:off x="2917508" y="1054417"/>
            <a:ext cx="94297" cy="437199"/>
          </a:xfrm>
          <a:custGeom>
            <a:avLst/>
            <a:gdLst/>
            <a:ahLst/>
            <a:cxnLst/>
            <a:rect l="0" t="0" r="0" b="0"/>
            <a:pathLst>
              <a:path w="94297" h="437199">
                <a:moveTo>
                  <a:pt x="8571" y="0"/>
                </a:moveTo>
                <a:lnTo>
                  <a:pt x="352" y="0"/>
                </a:lnTo>
                <a:lnTo>
                  <a:pt x="30" y="11932"/>
                </a:lnTo>
                <a:lnTo>
                  <a:pt x="0" y="41711"/>
                </a:lnTo>
                <a:lnTo>
                  <a:pt x="2539" y="52193"/>
                </a:lnTo>
                <a:lnTo>
                  <a:pt x="6843" y="64155"/>
                </a:lnTo>
                <a:lnTo>
                  <a:pt x="11931" y="78996"/>
                </a:lnTo>
                <a:lnTo>
                  <a:pt x="14621" y="86001"/>
                </a:lnTo>
                <a:lnTo>
                  <a:pt x="17367" y="92577"/>
                </a:lnTo>
                <a:lnTo>
                  <a:pt x="20150" y="98865"/>
                </a:lnTo>
                <a:lnTo>
                  <a:pt x="22005" y="105915"/>
                </a:lnTo>
                <a:lnTo>
                  <a:pt x="23243" y="113473"/>
                </a:lnTo>
                <a:lnTo>
                  <a:pt x="24067" y="121368"/>
                </a:lnTo>
                <a:lnTo>
                  <a:pt x="24617" y="128537"/>
                </a:lnTo>
                <a:lnTo>
                  <a:pt x="25228" y="141583"/>
                </a:lnTo>
                <a:lnTo>
                  <a:pt x="26343" y="148681"/>
                </a:lnTo>
                <a:lnTo>
                  <a:pt x="28039" y="156271"/>
                </a:lnTo>
                <a:lnTo>
                  <a:pt x="37605" y="193534"/>
                </a:lnTo>
                <a:lnTo>
                  <a:pt x="39357" y="203318"/>
                </a:lnTo>
                <a:lnTo>
                  <a:pt x="40525" y="212698"/>
                </a:lnTo>
                <a:lnTo>
                  <a:pt x="41304" y="221808"/>
                </a:lnTo>
                <a:lnTo>
                  <a:pt x="41823" y="231692"/>
                </a:lnTo>
                <a:lnTo>
                  <a:pt x="42400" y="252834"/>
                </a:lnTo>
                <a:lnTo>
                  <a:pt x="42834" y="316929"/>
                </a:lnTo>
                <a:lnTo>
                  <a:pt x="42849" y="334215"/>
                </a:lnTo>
                <a:lnTo>
                  <a:pt x="44758" y="341872"/>
                </a:lnTo>
                <a:lnTo>
                  <a:pt x="47936" y="348882"/>
                </a:lnTo>
                <a:lnTo>
                  <a:pt x="51960" y="355461"/>
                </a:lnTo>
                <a:lnTo>
                  <a:pt x="54642" y="361751"/>
                </a:lnTo>
                <a:lnTo>
                  <a:pt x="56430" y="367850"/>
                </a:lnTo>
                <a:lnTo>
                  <a:pt x="59369" y="378754"/>
                </a:lnTo>
                <a:lnTo>
                  <a:pt x="61487" y="382995"/>
                </a:lnTo>
                <a:lnTo>
                  <a:pt x="63851" y="386775"/>
                </a:lnTo>
                <a:lnTo>
                  <a:pt x="66478" y="396055"/>
                </a:lnTo>
                <a:lnTo>
                  <a:pt x="67178" y="401197"/>
                </a:lnTo>
                <a:lnTo>
                  <a:pt x="68598" y="405577"/>
                </a:lnTo>
                <a:lnTo>
                  <a:pt x="70496" y="409450"/>
                </a:lnTo>
                <a:lnTo>
                  <a:pt x="72715" y="412984"/>
                </a:lnTo>
                <a:lnTo>
                  <a:pt x="75146" y="416293"/>
                </a:lnTo>
                <a:lnTo>
                  <a:pt x="77720" y="419451"/>
                </a:lnTo>
                <a:lnTo>
                  <a:pt x="80388" y="422509"/>
                </a:lnTo>
                <a:lnTo>
                  <a:pt x="82167" y="425500"/>
                </a:lnTo>
                <a:lnTo>
                  <a:pt x="85021" y="434605"/>
                </a:lnTo>
                <a:lnTo>
                  <a:pt x="85585" y="436685"/>
                </a:lnTo>
                <a:lnTo>
                  <a:pt x="88202" y="436970"/>
                </a:lnTo>
                <a:lnTo>
                  <a:pt x="94296" y="437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3"/>
          <p:cNvSpPr/>
          <p:nvPr/>
        </p:nvSpPr>
        <p:spPr>
          <a:xfrm>
            <a:off x="3135460" y="1071594"/>
            <a:ext cx="356361" cy="419621"/>
          </a:xfrm>
          <a:custGeom>
            <a:avLst/>
            <a:gdLst/>
            <a:ahLst/>
            <a:cxnLst/>
            <a:rect l="0" t="0" r="0" b="0"/>
            <a:pathLst>
              <a:path w="356361" h="419621">
                <a:moveTo>
                  <a:pt x="167810" y="34258"/>
                </a:moveTo>
                <a:lnTo>
                  <a:pt x="163259" y="34258"/>
                </a:lnTo>
                <a:lnTo>
                  <a:pt x="160966" y="33306"/>
                </a:lnTo>
                <a:lnTo>
                  <a:pt x="153188" y="28367"/>
                </a:lnTo>
                <a:lnTo>
                  <a:pt x="147658" y="26877"/>
                </a:lnTo>
                <a:lnTo>
                  <a:pt x="139486" y="26215"/>
                </a:lnTo>
                <a:lnTo>
                  <a:pt x="130456" y="25921"/>
                </a:lnTo>
                <a:lnTo>
                  <a:pt x="119065" y="25755"/>
                </a:lnTo>
                <a:lnTo>
                  <a:pt x="109315" y="25717"/>
                </a:lnTo>
                <a:lnTo>
                  <a:pt x="105001" y="24754"/>
                </a:lnTo>
                <a:lnTo>
                  <a:pt x="97667" y="21144"/>
                </a:lnTo>
                <a:lnTo>
                  <a:pt x="88693" y="18905"/>
                </a:lnTo>
                <a:lnTo>
                  <a:pt x="79306" y="17909"/>
                </a:lnTo>
                <a:lnTo>
                  <a:pt x="71960" y="17467"/>
                </a:lnTo>
                <a:lnTo>
                  <a:pt x="68667" y="16396"/>
                </a:lnTo>
                <a:lnTo>
                  <a:pt x="59482" y="11292"/>
                </a:lnTo>
                <a:lnTo>
                  <a:pt x="53624" y="9763"/>
                </a:lnTo>
                <a:lnTo>
                  <a:pt x="44971" y="8903"/>
                </a:lnTo>
                <a:lnTo>
                  <a:pt x="43055" y="7830"/>
                </a:lnTo>
                <a:lnTo>
                  <a:pt x="41777" y="6162"/>
                </a:lnTo>
                <a:lnTo>
                  <a:pt x="40926" y="4097"/>
                </a:lnTo>
                <a:lnTo>
                  <a:pt x="39405" y="2721"/>
                </a:lnTo>
                <a:lnTo>
                  <a:pt x="37439" y="1803"/>
                </a:lnTo>
                <a:lnTo>
                  <a:pt x="31991" y="331"/>
                </a:lnTo>
                <a:lnTo>
                  <a:pt x="23386" y="0"/>
                </a:lnTo>
                <a:lnTo>
                  <a:pt x="23902" y="942"/>
                </a:lnTo>
                <a:lnTo>
                  <a:pt x="29573" y="7352"/>
                </a:lnTo>
                <a:lnTo>
                  <a:pt x="30171" y="10552"/>
                </a:lnTo>
                <a:lnTo>
                  <a:pt x="30586" y="23093"/>
                </a:lnTo>
                <a:lnTo>
                  <a:pt x="30641" y="41701"/>
                </a:lnTo>
                <a:lnTo>
                  <a:pt x="29691" y="45888"/>
                </a:lnTo>
                <a:lnTo>
                  <a:pt x="24756" y="57283"/>
                </a:lnTo>
                <a:lnTo>
                  <a:pt x="23268" y="67034"/>
                </a:lnTo>
                <a:lnTo>
                  <a:pt x="22606" y="77718"/>
                </a:lnTo>
                <a:lnTo>
                  <a:pt x="22234" y="91902"/>
                </a:lnTo>
                <a:lnTo>
                  <a:pt x="22182" y="95548"/>
                </a:lnTo>
                <a:lnTo>
                  <a:pt x="19584" y="104678"/>
                </a:lnTo>
                <a:lnTo>
                  <a:pt x="16206" y="115086"/>
                </a:lnTo>
                <a:lnTo>
                  <a:pt x="14705" y="126061"/>
                </a:lnTo>
                <a:lnTo>
                  <a:pt x="11498" y="137290"/>
                </a:lnTo>
                <a:lnTo>
                  <a:pt x="7850" y="147677"/>
                </a:lnTo>
                <a:lnTo>
                  <a:pt x="5797" y="159833"/>
                </a:lnTo>
                <a:lnTo>
                  <a:pt x="5316" y="169762"/>
                </a:lnTo>
                <a:lnTo>
                  <a:pt x="5046" y="181511"/>
                </a:lnTo>
                <a:lnTo>
                  <a:pt x="4966" y="191024"/>
                </a:lnTo>
                <a:lnTo>
                  <a:pt x="4002" y="194014"/>
                </a:lnTo>
                <a:lnTo>
                  <a:pt x="391" y="199876"/>
                </a:lnTo>
                <a:lnTo>
                  <a:pt x="0" y="202772"/>
                </a:lnTo>
                <a:lnTo>
                  <a:pt x="691" y="205656"/>
                </a:lnTo>
                <a:lnTo>
                  <a:pt x="4094" y="212577"/>
                </a:lnTo>
                <a:lnTo>
                  <a:pt x="4910" y="222456"/>
                </a:lnTo>
                <a:lnTo>
                  <a:pt x="15514" y="222838"/>
                </a:lnTo>
                <a:lnTo>
                  <a:pt x="17702" y="222843"/>
                </a:lnTo>
                <a:lnTo>
                  <a:pt x="20113" y="221894"/>
                </a:lnTo>
                <a:lnTo>
                  <a:pt x="25331" y="218299"/>
                </a:lnTo>
                <a:lnTo>
                  <a:pt x="33366" y="216067"/>
                </a:lnTo>
                <a:lnTo>
                  <a:pt x="43287" y="214122"/>
                </a:lnTo>
                <a:lnTo>
                  <a:pt x="54046" y="210082"/>
                </a:lnTo>
                <a:lnTo>
                  <a:pt x="65178" y="205112"/>
                </a:lnTo>
                <a:lnTo>
                  <a:pt x="70813" y="202453"/>
                </a:lnTo>
                <a:lnTo>
                  <a:pt x="77428" y="200681"/>
                </a:lnTo>
                <a:lnTo>
                  <a:pt x="84695" y="199499"/>
                </a:lnTo>
                <a:lnTo>
                  <a:pt x="92398" y="198711"/>
                </a:lnTo>
                <a:lnTo>
                  <a:pt x="100390" y="197233"/>
                </a:lnTo>
                <a:lnTo>
                  <a:pt x="108576" y="195296"/>
                </a:lnTo>
                <a:lnTo>
                  <a:pt x="116890" y="193052"/>
                </a:lnTo>
                <a:lnTo>
                  <a:pt x="125291" y="191555"/>
                </a:lnTo>
                <a:lnTo>
                  <a:pt x="133748" y="190558"/>
                </a:lnTo>
                <a:lnTo>
                  <a:pt x="142245" y="189893"/>
                </a:lnTo>
                <a:lnTo>
                  <a:pt x="150766" y="188497"/>
                </a:lnTo>
                <a:lnTo>
                  <a:pt x="159305" y="186614"/>
                </a:lnTo>
                <a:lnTo>
                  <a:pt x="167855" y="184406"/>
                </a:lnTo>
                <a:lnTo>
                  <a:pt x="175460" y="182934"/>
                </a:lnTo>
                <a:lnTo>
                  <a:pt x="182435" y="181953"/>
                </a:lnTo>
                <a:lnTo>
                  <a:pt x="188990" y="181299"/>
                </a:lnTo>
                <a:lnTo>
                  <a:pt x="196217" y="180863"/>
                </a:lnTo>
                <a:lnTo>
                  <a:pt x="211867" y="180378"/>
                </a:lnTo>
                <a:lnTo>
                  <a:pt x="232193" y="180105"/>
                </a:lnTo>
                <a:lnTo>
                  <a:pt x="239307" y="181020"/>
                </a:lnTo>
                <a:lnTo>
                  <a:pt x="246907" y="182582"/>
                </a:lnTo>
                <a:lnTo>
                  <a:pt x="254831" y="184575"/>
                </a:lnTo>
                <a:lnTo>
                  <a:pt x="262019" y="185905"/>
                </a:lnTo>
                <a:lnTo>
                  <a:pt x="268716" y="186791"/>
                </a:lnTo>
                <a:lnTo>
                  <a:pt x="275086" y="187382"/>
                </a:lnTo>
                <a:lnTo>
                  <a:pt x="281237" y="188728"/>
                </a:lnTo>
                <a:lnTo>
                  <a:pt x="287243" y="190578"/>
                </a:lnTo>
                <a:lnTo>
                  <a:pt x="293152" y="192764"/>
                </a:lnTo>
                <a:lnTo>
                  <a:pt x="298996" y="195174"/>
                </a:lnTo>
                <a:lnTo>
                  <a:pt x="304797" y="197732"/>
                </a:lnTo>
                <a:lnTo>
                  <a:pt x="315370" y="203116"/>
                </a:lnTo>
                <a:lnTo>
                  <a:pt x="323245" y="208683"/>
                </a:lnTo>
                <a:lnTo>
                  <a:pt x="333032" y="217173"/>
                </a:lnTo>
                <a:lnTo>
                  <a:pt x="341966" y="225721"/>
                </a:lnTo>
                <a:lnTo>
                  <a:pt x="347764" y="233970"/>
                </a:lnTo>
                <a:lnTo>
                  <a:pt x="350644" y="238837"/>
                </a:lnTo>
                <a:lnTo>
                  <a:pt x="353844" y="249324"/>
                </a:lnTo>
                <a:lnTo>
                  <a:pt x="355267" y="259383"/>
                </a:lnTo>
                <a:lnTo>
                  <a:pt x="356067" y="271353"/>
                </a:lnTo>
                <a:lnTo>
                  <a:pt x="356305" y="286542"/>
                </a:lnTo>
                <a:lnTo>
                  <a:pt x="356360" y="297514"/>
                </a:lnTo>
                <a:lnTo>
                  <a:pt x="355423" y="302155"/>
                </a:lnTo>
                <a:lnTo>
                  <a:pt x="349552" y="314189"/>
                </a:lnTo>
                <a:lnTo>
                  <a:pt x="327785" y="357263"/>
                </a:lnTo>
                <a:lnTo>
                  <a:pt x="323990" y="361990"/>
                </a:lnTo>
                <a:lnTo>
                  <a:pt x="314693" y="369781"/>
                </a:lnTo>
                <a:lnTo>
                  <a:pt x="306751" y="378960"/>
                </a:lnTo>
                <a:lnTo>
                  <a:pt x="303300" y="384074"/>
                </a:lnTo>
                <a:lnTo>
                  <a:pt x="294385" y="392297"/>
                </a:lnTo>
                <a:lnTo>
                  <a:pt x="285025" y="399126"/>
                </a:lnTo>
                <a:lnTo>
                  <a:pt x="277690" y="405337"/>
                </a:lnTo>
                <a:lnTo>
                  <a:pt x="273448" y="407374"/>
                </a:lnTo>
                <a:lnTo>
                  <a:pt x="263655" y="409637"/>
                </a:lnTo>
                <a:lnTo>
                  <a:pt x="255493" y="413183"/>
                </a:lnTo>
                <a:lnTo>
                  <a:pt x="251982" y="415462"/>
                </a:lnTo>
                <a:lnTo>
                  <a:pt x="243002" y="417995"/>
                </a:lnTo>
                <a:lnTo>
                  <a:pt x="233613" y="419120"/>
                </a:lnTo>
                <a:lnTo>
                  <a:pt x="226266" y="419620"/>
                </a:lnTo>
                <a:lnTo>
                  <a:pt x="222973" y="418801"/>
                </a:lnTo>
                <a:lnTo>
                  <a:pt x="212835" y="414050"/>
                </a:lnTo>
                <a:lnTo>
                  <a:pt x="203378" y="412605"/>
                </a:lnTo>
                <a:lnTo>
                  <a:pt x="193568" y="411677"/>
                </a:lnTo>
                <a:lnTo>
                  <a:pt x="185290" y="411550"/>
                </a:lnTo>
                <a:lnTo>
                  <a:pt x="182321" y="410563"/>
                </a:lnTo>
                <a:lnTo>
                  <a:pt x="180341" y="408953"/>
                </a:lnTo>
                <a:lnTo>
                  <a:pt x="179022" y="406927"/>
                </a:lnTo>
                <a:lnTo>
                  <a:pt x="177189" y="405577"/>
                </a:lnTo>
                <a:lnTo>
                  <a:pt x="175015" y="404676"/>
                </a:lnTo>
                <a:lnTo>
                  <a:pt x="169107" y="402723"/>
                </a:lnTo>
                <a:lnTo>
                  <a:pt x="160131" y="398680"/>
                </a:lnTo>
                <a:lnTo>
                  <a:pt x="156976" y="396269"/>
                </a:lnTo>
                <a:lnTo>
                  <a:pt x="154872" y="393709"/>
                </a:lnTo>
                <a:lnTo>
                  <a:pt x="153469" y="391049"/>
                </a:lnTo>
                <a:lnTo>
                  <a:pt x="151582" y="389276"/>
                </a:lnTo>
                <a:lnTo>
                  <a:pt x="149371" y="388094"/>
                </a:lnTo>
                <a:lnTo>
                  <a:pt x="146945" y="387306"/>
                </a:lnTo>
                <a:lnTo>
                  <a:pt x="145327" y="385829"/>
                </a:lnTo>
                <a:lnTo>
                  <a:pt x="144249" y="383891"/>
                </a:lnTo>
                <a:lnTo>
                  <a:pt x="143530" y="381647"/>
                </a:lnTo>
                <a:lnTo>
                  <a:pt x="140191" y="376613"/>
                </a:lnTo>
                <a:lnTo>
                  <a:pt x="137967" y="373937"/>
                </a:lnTo>
                <a:lnTo>
                  <a:pt x="135532" y="372153"/>
                </a:lnTo>
                <a:lnTo>
                  <a:pt x="130286" y="370171"/>
                </a:lnTo>
                <a:lnTo>
                  <a:pt x="128507" y="368690"/>
                </a:lnTo>
                <a:lnTo>
                  <a:pt x="127320" y="366750"/>
                </a:lnTo>
                <a:lnTo>
                  <a:pt x="125416" y="361344"/>
                </a:lnTo>
                <a:lnTo>
                  <a:pt x="124947" y="351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4"/>
          <p:cNvSpPr/>
          <p:nvPr/>
        </p:nvSpPr>
        <p:spPr>
          <a:xfrm>
            <a:off x="4066337" y="1208722"/>
            <a:ext cx="445599" cy="30588"/>
          </a:xfrm>
          <a:custGeom>
            <a:avLst/>
            <a:gdLst/>
            <a:ahLst/>
            <a:cxnLst/>
            <a:rect l="0" t="0" r="0" b="0"/>
            <a:pathLst>
              <a:path w="445599" h="30588">
                <a:moveTo>
                  <a:pt x="25603" y="8572"/>
                </a:moveTo>
                <a:lnTo>
                  <a:pt x="9754" y="8572"/>
                </a:lnTo>
                <a:lnTo>
                  <a:pt x="8369" y="9525"/>
                </a:lnTo>
                <a:lnTo>
                  <a:pt x="6494" y="11113"/>
                </a:lnTo>
                <a:lnTo>
                  <a:pt x="0" y="17040"/>
                </a:lnTo>
                <a:lnTo>
                  <a:pt x="7276" y="17136"/>
                </a:lnTo>
                <a:lnTo>
                  <a:pt x="8622" y="18091"/>
                </a:lnTo>
                <a:lnTo>
                  <a:pt x="10473" y="19681"/>
                </a:lnTo>
                <a:lnTo>
                  <a:pt x="12658" y="21693"/>
                </a:lnTo>
                <a:lnTo>
                  <a:pt x="16021" y="23035"/>
                </a:lnTo>
                <a:lnTo>
                  <a:pt x="20167" y="23929"/>
                </a:lnTo>
                <a:lnTo>
                  <a:pt x="24836" y="24525"/>
                </a:lnTo>
                <a:lnTo>
                  <a:pt x="35105" y="25188"/>
                </a:lnTo>
                <a:lnTo>
                  <a:pt x="40509" y="25364"/>
                </a:lnTo>
                <a:lnTo>
                  <a:pt x="46018" y="26434"/>
                </a:lnTo>
                <a:lnTo>
                  <a:pt x="51596" y="28101"/>
                </a:lnTo>
                <a:lnTo>
                  <a:pt x="57219" y="30164"/>
                </a:lnTo>
                <a:lnTo>
                  <a:pt x="62872" y="30587"/>
                </a:lnTo>
                <a:lnTo>
                  <a:pt x="68547" y="29916"/>
                </a:lnTo>
                <a:lnTo>
                  <a:pt x="74234" y="28517"/>
                </a:lnTo>
                <a:lnTo>
                  <a:pt x="81836" y="27584"/>
                </a:lnTo>
                <a:lnTo>
                  <a:pt x="90714" y="26962"/>
                </a:lnTo>
                <a:lnTo>
                  <a:pt x="109786" y="26270"/>
                </a:lnTo>
                <a:lnTo>
                  <a:pt x="137541" y="25881"/>
                </a:lnTo>
                <a:lnTo>
                  <a:pt x="158538" y="25790"/>
                </a:lnTo>
                <a:lnTo>
                  <a:pt x="169471" y="24814"/>
                </a:lnTo>
                <a:lnTo>
                  <a:pt x="180570" y="23210"/>
                </a:lnTo>
                <a:lnTo>
                  <a:pt x="191779" y="21188"/>
                </a:lnTo>
                <a:lnTo>
                  <a:pt x="203062" y="19840"/>
                </a:lnTo>
                <a:lnTo>
                  <a:pt x="214394" y="18942"/>
                </a:lnTo>
                <a:lnTo>
                  <a:pt x="225758" y="18343"/>
                </a:lnTo>
                <a:lnTo>
                  <a:pt x="248546" y="17678"/>
                </a:lnTo>
                <a:lnTo>
                  <a:pt x="289668" y="17250"/>
                </a:lnTo>
                <a:lnTo>
                  <a:pt x="298801" y="16263"/>
                </a:lnTo>
                <a:lnTo>
                  <a:pt x="307748" y="14652"/>
                </a:lnTo>
                <a:lnTo>
                  <a:pt x="316569" y="12625"/>
                </a:lnTo>
                <a:lnTo>
                  <a:pt x="326261" y="11274"/>
                </a:lnTo>
                <a:lnTo>
                  <a:pt x="336531" y="10374"/>
                </a:lnTo>
                <a:lnTo>
                  <a:pt x="347188" y="9773"/>
                </a:lnTo>
                <a:lnTo>
                  <a:pt x="356198" y="8421"/>
                </a:lnTo>
                <a:lnTo>
                  <a:pt x="364110" y="6566"/>
                </a:lnTo>
                <a:lnTo>
                  <a:pt x="371289" y="4378"/>
                </a:lnTo>
                <a:lnTo>
                  <a:pt x="377980" y="2918"/>
                </a:lnTo>
                <a:lnTo>
                  <a:pt x="384346" y="1946"/>
                </a:lnTo>
                <a:lnTo>
                  <a:pt x="390495" y="1297"/>
                </a:lnTo>
                <a:lnTo>
                  <a:pt x="402407" y="576"/>
                </a:lnTo>
                <a:lnTo>
                  <a:pt x="414051" y="256"/>
                </a:lnTo>
                <a:lnTo>
                  <a:pt x="445598" y="0"/>
                </a:lnTo>
                <a:lnTo>
                  <a:pt x="4370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5"/>
          <p:cNvSpPr/>
          <p:nvPr/>
        </p:nvSpPr>
        <p:spPr>
          <a:xfrm>
            <a:off x="4100512" y="1312891"/>
            <a:ext cx="505779" cy="41531"/>
          </a:xfrm>
          <a:custGeom>
            <a:avLst/>
            <a:gdLst/>
            <a:ahLst/>
            <a:cxnLst/>
            <a:rect l="0" t="0" r="0" b="0"/>
            <a:pathLst>
              <a:path w="505779" h="41531">
                <a:moveTo>
                  <a:pt x="0" y="15846"/>
                </a:moveTo>
                <a:lnTo>
                  <a:pt x="0" y="28938"/>
                </a:lnTo>
                <a:lnTo>
                  <a:pt x="953" y="30289"/>
                </a:lnTo>
                <a:lnTo>
                  <a:pt x="2540" y="31190"/>
                </a:lnTo>
                <a:lnTo>
                  <a:pt x="4551" y="31790"/>
                </a:lnTo>
                <a:lnTo>
                  <a:pt x="6844" y="33143"/>
                </a:lnTo>
                <a:lnTo>
                  <a:pt x="9325" y="34997"/>
                </a:lnTo>
                <a:lnTo>
                  <a:pt x="11931" y="37186"/>
                </a:lnTo>
                <a:lnTo>
                  <a:pt x="14622" y="38645"/>
                </a:lnTo>
                <a:lnTo>
                  <a:pt x="17368" y="39618"/>
                </a:lnTo>
                <a:lnTo>
                  <a:pt x="23911" y="40699"/>
                </a:lnTo>
                <a:lnTo>
                  <a:pt x="39258" y="41307"/>
                </a:lnTo>
                <a:lnTo>
                  <a:pt x="77806" y="41530"/>
                </a:lnTo>
                <a:lnTo>
                  <a:pt x="87114" y="40588"/>
                </a:lnTo>
                <a:lnTo>
                  <a:pt x="97128" y="39009"/>
                </a:lnTo>
                <a:lnTo>
                  <a:pt x="107615" y="37003"/>
                </a:lnTo>
                <a:lnTo>
                  <a:pt x="117463" y="35666"/>
                </a:lnTo>
                <a:lnTo>
                  <a:pt x="126886" y="34774"/>
                </a:lnTo>
                <a:lnTo>
                  <a:pt x="136026" y="34180"/>
                </a:lnTo>
                <a:lnTo>
                  <a:pt x="145929" y="33783"/>
                </a:lnTo>
                <a:lnTo>
                  <a:pt x="167093" y="33343"/>
                </a:lnTo>
                <a:lnTo>
                  <a:pt x="179022" y="32273"/>
                </a:lnTo>
                <a:lnTo>
                  <a:pt x="191739" y="30608"/>
                </a:lnTo>
                <a:lnTo>
                  <a:pt x="204978" y="28545"/>
                </a:lnTo>
                <a:lnTo>
                  <a:pt x="217615" y="27169"/>
                </a:lnTo>
                <a:lnTo>
                  <a:pt x="229849" y="26252"/>
                </a:lnTo>
                <a:lnTo>
                  <a:pt x="241815" y="25641"/>
                </a:lnTo>
                <a:lnTo>
                  <a:pt x="254555" y="24281"/>
                </a:lnTo>
                <a:lnTo>
                  <a:pt x="267811" y="22422"/>
                </a:lnTo>
                <a:lnTo>
                  <a:pt x="281411" y="20230"/>
                </a:lnTo>
                <a:lnTo>
                  <a:pt x="294287" y="18769"/>
                </a:lnTo>
                <a:lnTo>
                  <a:pt x="306681" y="17795"/>
                </a:lnTo>
                <a:lnTo>
                  <a:pt x="318754" y="17145"/>
                </a:lnTo>
                <a:lnTo>
                  <a:pt x="342329" y="16423"/>
                </a:lnTo>
                <a:lnTo>
                  <a:pt x="353949" y="16231"/>
                </a:lnTo>
                <a:lnTo>
                  <a:pt x="364554" y="15150"/>
                </a:lnTo>
                <a:lnTo>
                  <a:pt x="374481" y="13477"/>
                </a:lnTo>
                <a:lnTo>
                  <a:pt x="383956" y="11409"/>
                </a:lnTo>
                <a:lnTo>
                  <a:pt x="393131" y="10031"/>
                </a:lnTo>
                <a:lnTo>
                  <a:pt x="402105" y="9112"/>
                </a:lnTo>
                <a:lnTo>
                  <a:pt x="410945" y="8499"/>
                </a:lnTo>
                <a:lnTo>
                  <a:pt x="418743" y="7138"/>
                </a:lnTo>
                <a:lnTo>
                  <a:pt x="425847" y="5278"/>
                </a:lnTo>
                <a:lnTo>
                  <a:pt x="432488" y="3086"/>
                </a:lnTo>
                <a:lnTo>
                  <a:pt x="438821" y="1624"/>
                </a:lnTo>
                <a:lnTo>
                  <a:pt x="444947" y="650"/>
                </a:lnTo>
                <a:lnTo>
                  <a:pt x="450936" y="0"/>
                </a:lnTo>
                <a:lnTo>
                  <a:pt x="456834" y="520"/>
                </a:lnTo>
                <a:lnTo>
                  <a:pt x="462671" y="1819"/>
                </a:lnTo>
                <a:lnTo>
                  <a:pt x="468468" y="3637"/>
                </a:lnTo>
                <a:lnTo>
                  <a:pt x="473284" y="4849"/>
                </a:lnTo>
                <a:lnTo>
                  <a:pt x="477448" y="5657"/>
                </a:lnTo>
                <a:lnTo>
                  <a:pt x="490974" y="6954"/>
                </a:lnTo>
                <a:lnTo>
                  <a:pt x="505778" y="7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6"/>
          <p:cNvSpPr/>
          <p:nvPr/>
        </p:nvSpPr>
        <p:spPr>
          <a:xfrm>
            <a:off x="4897916" y="994410"/>
            <a:ext cx="308402" cy="522876"/>
          </a:xfrm>
          <a:custGeom>
            <a:avLst/>
            <a:gdLst/>
            <a:ahLst/>
            <a:cxnLst/>
            <a:rect l="0" t="0" r="0" b="0"/>
            <a:pathLst>
              <a:path w="308402" h="522876">
                <a:moveTo>
                  <a:pt x="231296" y="0"/>
                </a:moveTo>
                <a:lnTo>
                  <a:pt x="223915" y="0"/>
                </a:lnTo>
                <a:lnTo>
                  <a:pt x="216115" y="5891"/>
                </a:lnTo>
                <a:lnTo>
                  <a:pt x="210896" y="7380"/>
                </a:lnTo>
                <a:lnTo>
                  <a:pt x="202862" y="13122"/>
                </a:lnTo>
                <a:lnTo>
                  <a:pt x="193894" y="21072"/>
                </a:lnTo>
                <a:lnTo>
                  <a:pt x="186733" y="27780"/>
                </a:lnTo>
                <a:lnTo>
                  <a:pt x="144289" y="69872"/>
                </a:lnTo>
                <a:lnTo>
                  <a:pt x="135158" y="81536"/>
                </a:lnTo>
                <a:lnTo>
                  <a:pt x="125703" y="95293"/>
                </a:lnTo>
                <a:lnTo>
                  <a:pt x="114073" y="114700"/>
                </a:lnTo>
                <a:lnTo>
                  <a:pt x="98985" y="138125"/>
                </a:lnTo>
                <a:lnTo>
                  <a:pt x="88036" y="154734"/>
                </a:lnTo>
                <a:lnTo>
                  <a:pt x="82449" y="164116"/>
                </a:lnTo>
                <a:lnTo>
                  <a:pt x="76820" y="174180"/>
                </a:lnTo>
                <a:lnTo>
                  <a:pt x="71162" y="184700"/>
                </a:lnTo>
                <a:lnTo>
                  <a:pt x="66437" y="194571"/>
                </a:lnTo>
                <a:lnTo>
                  <a:pt x="62335" y="204009"/>
                </a:lnTo>
                <a:lnTo>
                  <a:pt x="58648" y="213158"/>
                </a:lnTo>
                <a:lnTo>
                  <a:pt x="54285" y="223068"/>
                </a:lnTo>
                <a:lnTo>
                  <a:pt x="44357" y="244239"/>
                </a:lnTo>
                <a:lnTo>
                  <a:pt x="39043" y="254266"/>
                </a:lnTo>
                <a:lnTo>
                  <a:pt x="33595" y="263808"/>
                </a:lnTo>
                <a:lnTo>
                  <a:pt x="28058" y="273027"/>
                </a:lnTo>
                <a:lnTo>
                  <a:pt x="23414" y="282983"/>
                </a:lnTo>
                <a:lnTo>
                  <a:pt x="19365" y="293430"/>
                </a:lnTo>
                <a:lnTo>
                  <a:pt x="15713" y="304205"/>
                </a:lnTo>
                <a:lnTo>
                  <a:pt x="12327" y="315198"/>
                </a:lnTo>
                <a:lnTo>
                  <a:pt x="6024" y="337573"/>
                </a:lnTo>
                <a:lnTo>
                  <a:pt x="3962" y="347921"/>
                </a:lnTo>
                <a:lnTo>
                  <a:pt x="2587" y="357677"/>
                </a:lnTo>
                <a:lnTo>
                  <a:pt x="1671" y="367039"/>
                </a:lnTo>
                <a:lnTo>
                  <a:pt x="1060" y="376137"/>
                </a:lnTo>
                <a:lnTo>
                  <a:pt x="653" y="385061"/>
                </a:lnTo>
                <a:lnTo>
                  <a:pt x="200" y="402595"/>
                </a:lnTo>
                <a:lnTo>
                  <a:pt x="0" y="419914"/>
                </a:lnTo>
                <a:lnTo>
                  <a:pt x="2450" y="434595"/>
                </a:lnTo>
                <a:lnTo>
                  <a:pt x="6714" y="448423"/>
                </a:lnTo>
                <a:lnTo>
                  <a:pt x="11784" y="464094"/>
                </a:lnTo>
                <a:lnTo>
                  <a:pt x="17213" y="475504"/>
                </a:lnTo>
                <a:lnTo>
                  <a:pt x="23753" y="484702"/>
                </a:lnTo>
                <a:lnTo>
                  <a:pt x="33010" y="495141"/>
                </a:lnTo>
                <a:lnTo>
                  <a:pt x="40934" y="503590"/>
                </a:lnTo>
                <a:lnTo>
                  <a:pt x="48583" y="510520"/>
                </a:lnTo>
                <a:lnTo>
                  <a:pt x="53290" y="513702"/>
                </a:lnTo>
                <a:lnTo>
                  <a:pt x="58333" y="516775"/>
                </a:lnTo>
                <a:lnTo>
                  <a:pt x="63600" y="518824"/>
                </a:lnTo>
                <a:lnTo>
                  <a:pt x="69016" y="520190"/>
                </a:lnTo>
                <a:lnTo>
                  <a:pt x="74532" y="521101"/>
                </a:lnTo>
                <a:lnTo>
                  <a:pt x="80114" y="521708"/>
                </a:lnTo>
                <a:lnTo>
                  <a:pt x="85741" y="522113"/>
                </a:lnTo>
                <a:lnTo>
                  <a:pt x="91397" y="522382"/>
                </a:lnTo>
                <a:lnTo>
                  <a:pt x="105301" y="522682"/>
                </a:lnTo>
                <a:lnTo>
                  <a:pt x="132960" y="522875"/>
                </a:lnTo>
                <a:lnTo>
                  <a:pt x="139068" y="521938"/>
                </a:lnTo>
                <a:lnTo>
                  <a:pt x="145046" y="520361"/>
                </a:lnTo>
                <a:lnTo>
                  <a:pt x="150936" y="518357"/>
                </a:lnTo>
                <a:lnTo>
                  <a:pt x="156768" y="516069"/>
                </a:lnTo>
                <a:lnTo>
                  <a:pt x="162561" y="513591"/>
                </a:lnTo>
                <a:lnTo>
                  <a:pt x="168327" y="510986"/>
                </a:lnTo>
                <a:lnTo>
                  <a:pt x="175030" y="508297"/>
                </a:lnTo>
                <a:lnTo>
                  <a:pt x="190096" y="502770"/>
                </a:lnTo>
                <a:lnTo>
                  <a:pt x="197162" y="499010"/>
                </a:lnTo>
                <a:lnTo>
                  <a:pt x="203778" y="494598"/>
                </a:lnTo>
                <a:lnTo>
                  <a:pt x="210093" y="489752"/>
                </a:lnTo>
                <a:lnTo>
                  <a:pt x="216208" y="485569"/>
                </a:lnTo>
                <a:lnTo>
                  <a:pt x="222190" y="481827"/>
                </a:lnTo>
                <a:lnTo>
                  <a:pt x="228083" y="478381"/>
                </a:lnTo>
                <a:lnTo>
                  <a:pt x="233916" y="474178"/>
                </a:lnTo>
                <a:lnTo>
                  <a:pt x="239711" y="469471"/>
                </a:lnTo>
                <a:lnTo>
                  <a:pt x="245478" y="464428"/>
                </a:lnTo>
                <a:lnTo>
                  <a:pt x="251228" y="459161"/>
                </a:lnTo>
                <a:lnTo>
                  <a:pt x="262697" y="448229"/>
                </a:lnTo>
                <a:lnTo>
                  <a:pt x="268423" y="443599"/>
                </a:lnTo>
                <a:lnTo>
                  <a:pt x="274145" y="439560"/>
                </a:lnTo>
                <a:lnTo>
                  <a:pt x="279864" y="435915"/>
                </a:lnTo>
                <a:lnTo>
                  <a:pt x="288760" y="426785"/>
                </a:lnTo>
                <a:lnTo>
                  <a:pt x="295888" y="417329"/>
                </a:lnTo>
                <a:lnTo>
                  <a:pt x="302231" y="409952"/>
                </a:lnTo>
                <a:lnTo>
                  <a:pt x="304304" y="405699"/>
                </a:lnTo>
                <a:lnTo>
                  <a:pt x="307220" y="391563"/>
                </a:lnTo>
                <a:lnTo>
                  <a:pt x="308206" y="375231"/>
                </a:lnTo>
                <a:lnTo>
                  <a:pt x="308401" y="363044"/>
                </a:lnTo>
                <a:lnTo>
                  <a:pt x="307464" y="361092"/>
                </a:lnTo>
                <a:lnTo>
                  <a:pt x="303883" y="356382"/>
                </a:lnTo>
                <a:lnTo>
                  <a:pt x="300643" y="354746"/>
                </a:lnTo>
                <a:lnTo>
                  <a:pt x="291962" y="352927"/>
                </a:lnTo>
                <a:lnTo>
                  <a:pt x="284294" y="352119"/>
                </a:lnTo>
                <a:lnTo>
                  <a:pt x="276758" y="351759"/>
                </a:lnTo>
                <a:lnTo>
                  <a:pt x="267059" y="351600"/>
                </a:lnTo>
                <a:lnTo>
                  <a:pt x="261805" y="352510"/>
                </a:lnTo>
                <a:lnTo>
                  <a:pt x="256398" y="354069"/>
                </a:lnTo>
                <a:lnTo>
                  <a:pt x="250888" y="356061"/>
                </a:lnTo>
                <a:lnTo>
                  <a:pt x="245310" y="358341"/>
                </a:lnTo>
                <a:lnTo>
                  <a:pt x="239687" y="360814"/>
                </a:lnTo>
                <a:lnTo>
                  <a:pt x="228357" y="366102"/>
                </a:lnTo>
                <a:lnTo>
                  <a:pt x="199853" y="380092"/>
                </a:lnTo>
                <a:lnTo>
                  <a:pt x="195094" y="383887"/>
                </a:lnTo>
                <a:lnTo>
                  <a:pt x="187266" y="393184"/>
                </a:lnTo>
                <a:lnTo>
                  <a:pt x="178072" y="403666"/>
                </a:lnTo>
                <a:lnTo>
                  <a:pt x="168589" y="414674"/>
                </a:lnTo>
                <a:lnTo>
                  <a:pt x="161199" y="425917"/>
                </a:lnTo>
                <a:lnTo>
                  <a:pt x="157279" y="434724"/>
                </a:lnTo>
                <a:lnTo>
                  <a:pt x="152533" y="447577"/>
                </a:lnTo>
                <a:lnTo>
                  <a:pt x="148665" y="457050"/>
                </a:lnTo>
                <a:lnTo>
                  <a:pt x="146488" y="467739"/>
                </a:lnTo>
                <a:lnTo>
                  <a:pt x="145979" y="473949"/>
                </a:lnTo>
                <a:lnTo>
                  <a:pt x="146795" y="476938"/>
                </a:lnTo>
                <a:lnTo>
                  <a:pt x="150243" y="482800"/>
                </a:lnTo>
                <a:lnTo>
                  <a:pt x="157538" y="491455"/>
                </a:lnTo>
                <a:lnTo>
                  <a:pt x="165733" y="500052"/>
                </a:lnTo>
                <a:lnTo>
                  <a:pt x="169490" y="501960"/>
                </a:lnTo>
                <a:lnTo>
                  <a:pt x="178745" y="504081"/>
                </a:lnTo>
                <a:lnTo>
                  <a:pt x="186667" y="505023"/>
                </a:lnTo>
                <a:lnTo>
                  <a:pt x="193363" y="505442"/>
                </a:lnTo>
                <a:lnTo>
                  <a:pt x="205579" y="5057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7"/>
          <p:cNvSpPr/>
          <p:nvPr/>
        </p:nvSpPr>
        <p:spPr>
          <a:xfrm>
            <a:off x="5343525" y="1474511"/>
            <a:ext cx="34277" cy="33058"/>
          </a:xfrm>
          <a:custGeom>
            <a:avLst/>
            <a:gdLst/>
            <a:ahLst/>
            <a:cxnLst/>
            <a:rect l="0" t="0" r="0" b="0"/>
            <a:pathLst>
              <a:path w="34277" h="33058">
                <a:moveTo>
                  <a:pt x="0" y="25676"/>
                </a:moveTo>
                <a:lnTo>
                  <a:pt x="0" y="33057"/>
                </a:lnTo>
                <a:lnTo>
                  <a:pt x="0" y="26763"/>
                </a:lnTo>
                <a:lnTo>
                  <a:pt x="952" y="25448"/>
                </a:lnTo>
                <a:lnTo>
                  <a:pt x="2540" y="23619"/>
                </a:lnTo>
                <a:lnTo>
                  <a:pt x="4550" y="21447"/>
                </a:lnTo>
                <a:lnTo>
                  <a:pt x="6843" y="19999"/>
                </a:lnTo>
                <a:lnTo>
                  <a:pt x="9325" y="19034"/>
                </a:lnTo>
                <a:lnTo>
                  <a:pt x="11931" y="18390"/>
                </a:lnTo>
                <a:lnTo>
                  <a:pt x="14621" y="17009"/>
                </a:lnTo>
                <a:lnTo>
                  <a:pt x="17367" y="15136"/>
                </a:lnTo>
                <a:lnTo>
                  <a:pt x="20151" y="12934"/>
                </a:lnTo>
                <a:lnTo>
                  <a:pt x="22959" y="10514"/>
                </a:lnTo>
                <a:lnTo>
                  <a:pt x="25784" y="7948"/>
                </a:lnTo>
                <a:lnTo>
                  <a:pt x="34246" y="0"/>
                </a:lnTo>
                <a:lnTo>
                  <a:pt x="34276" y="4522"/>
                </a:lnTo>
                <a:lnTo>
                  <a:pt x="33328" y="6811"/>
                </a:lnTo>
                <a:lnTo>
                  <a:pt x="31744" y="9289"/>
                </a:lnTo>
                <a:lnTo>
                  <a:pt x="25717" y="171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8"/>
          <p:cNvSpPr/>
          <p:nvPr/>
        </p:nvSpPr>
        <p:spPr>
          <a:xfrm>
            <a:off x="5420677" y="1083791"/>
            <a:ext cx="282776" cy="484939"/>
          </a:xfrm>
          <a:custGeom>
            <a:avLst/>
            <a:gdLst/>
            <a:ahLst/>
            <a:cxnLst/>
            <a:rect l="0" t="0" r="0" b="0"/>
            <a:pathLst>
              <a:path w="282776" h="484939">
                <a:moveTo>
                  <a:pt x="0" y="47778"/>
                </a:moveTo>
                <a:lnTo>
                  <a:pt x="0" y="43228"/>
                </a:lnTo>
                <a:lnTo>
                  <a:pt x="953" y="41887"/>
                </a:lnTo>
                <a:lnTo>
                  <a:pt x="2540" y="40994"/>
                </a:lnTo>
                <a:lnTo>
                  <a:pt x="6844" y="40000"/>
                </a:lnTo>
                <a:lnTo>
                  <a:pt x="11932" y="39559"/>
                </a:lnTo>
                <a:lnTo>
                  <a:pt x="19908" y="36823"/>
                </a:lnTo>
                <a:lnTo>
                  <a:pt x="24702" y="34760"/>
                </a:lnTo>
                <a:lnTo>
                  <a:pt x="29803" y="33384"/>
                </a:lnTo>
                <a:lnTo>
                  <a:pt x="35109" y="32467"/>
                </a:lnTo>
                <a:lnTo>
                  <a:pt x="40551" y="31856"/>
                </a:lnTo>
                <a:lnTo>
                  <a:pt x="47036" y="30496"/>
                </a:lnTo>
                <a:lnTo>
                  <a:pt x="54217" y="28637"/>
                </a:lnTo>
                <a:lnTo>
                  <a:pt x="61863" y="26445"/>
                </a:lnTo>
                <a:lnTo>
                  <a:pt x="68864" y="24984"/>
                </a:lnTo>
                <a:lnTo>
                  <a:pt x="75437" y="24009"/>
                </a:lnTo>
                <a:lnTo>
                  <a:pt x="81724" y="23360"/>
                </a:lnTo>
                <a:lnTo>
                  <a:pt x="88773" y="21974"/>
                </a:lnTo>
                <a:lnTo>
                  <a:pt x="96329" y="20098"/>
                </a:lnTo>
                <a:lnTo>
                  <a:pt x="104225" y="17895"/>
                </a:lnTo>
                <a:lnTo>
                  <a:pt x="112346" y="16426"/>
                </a:lnTo>
                <a:lnTo>
                  <a:pt x="120617" y="15447"/>
                </a:lnTo>
                <a:lnTo>
                  <a:pt x="128989" y="14794"/>
                </a:lnTo>
                <a:lnTo>
                  <a:pt x="136475" y="13406"/>
                </a:lnTo>
                <a:lnTo>
                  <a:pt x="143371" y="11529"/>
                </a:lnTo>
                <a:lnTo>
                  <a:pt x="149873" y="9325"/>
                </a:lnTo>
                <a:lnTo>
                  <a:pt x="156113" y="7855"/>
                </a:lnTo>
                <a:lnTo>
                  <a:pt x="162178" y="6875"/>
                </a:lnTo>
                <a:lnTo>
                  <a:pt x="168126" y="6222"/>
                </a:lnTo>
                <a:lnTo>
                  <a:pt x="174949" y="5787"/>
                </a:lnTo>
                <a:lnTo>
                  <a:pt x="182356" y="5497"/>
                </a:lnTo>
                <a:lnTo>
                  <a:pt x="203892" y="5088"/>
                </a:lnTo>
                <a:lnTo>
                  <a:pt x="210223" y="5031"/>
                </a:lnTo>
                <a:lnTo>
                  <a:pt x="215396" y="4040"/>
                </a:lnTo>
                <a:lnTo>
                  <a:pt x="223684" y="399"/>
                </a:lnTo>
                <a:lnTo>
                  <a:pt x="228180" y="0"/>
                </a:lnTo>
                <a:lnTo>
                  <a:pt x="233082" y="686"/>
                </a:lnTo>
                <a:lnTo>
                  <a:pt x="238256" y="2096"/>
                </a:lnTo>
                <a:lnTo>
                  <a:pt x="246544" y="3663"/>
                </a:lnTo>
                <a:lnTo>
                  <a:pt x="253403" y="4359"/>
                </a:lnTo>
                <a:lnTo>
                  <a:pt x="259626" y="4669"/>
                </a:lnTo>
                <a:lnTo>
                  <a:pt x="262619" y="5703"/>
                </a:lnTo>
                <a:lnTo>
                  <a:pt x="268485" y="9394"/>
                </a:lnTo>
                <a:lnTo>
                  <a:pt x="270430" y="11711"/>
                </a:lnTo>
                <a:lnTo>
                  <a:pt x="271726" y="14208"/>
                </a:lnTo>
                <a:lnTo>
                  <a:pt x="272591" y="16826"/>
                </a:lnTo>
                <a:lnTo>
                  <a:pt x="276091" y="22274"/>
                </a:lnTo>
                <a:lnTo>
                  <a:pt x="278359" y="25061"/>
                </a:lnTo>
                <a:lnTo>
                  <a:pt x="279870" y="27871"/>
                </a:lnTo>
                <a:lnTo>
                  <a:pt x="281549" y="33533"/>
                </a:lnTo>
                <a:lnTo>
                  <a:pt x="282494" y="46627"/>
                </a:lnTo>
                <a:lnTo>
                  <a:pt x="282775" y="58021"/>
                </a:lnTo>
                <a:lnTo>
                  <a:pt x="280300" y="66936"/>
                </a:lnTo>
                <a:lnTo>
                  <a:pt x="276978" y="77248"/>
                </a:lnTo>
                <a:lnTo>
                  <a:pt x="275502" y="88181"/>
                </a:lnTo>
                <a:lnTo>
                  <a:pt x="272305" y="101930"/>
                </a:lnTo>
                <a:lnTo>
                  <a:pt x="270120" y="109597"/>
                </a:lnTo>
                <a:lnTo>
                  <a:pt x="265151" y="125736"/>
                </a:lnTo>
                <a:lnTo>
                  <a:pt x="262492" y="134040"/>
                </a:lnTo>
                <a:lnTo>
                  <a:pt x="256998" y="148347"/>
                </a:lnTo>
                <a:lnTo>
                  <a:pt x="251381" y="162008"/>
                </a:lnTo>
                <a:lnTo>
                  <a:pt x="245710" y="177605"/>
                </a:lnTo>
                <a:lnTo>
                  <a:pt x="237162" y="202451"/>
                </a:lnTo>
                <a:lnTo>
                  <a:pt x="235261" y="210901"/>
                </a:lnTo>
                <a:lnTo>
                  <a:pt x="233993" y="219392"/>
                </a:lnTo>
                <a:lnTo>
                  <a:pt x="233148" y="227910"/>
                </a:lnTo>
                <a:lnTo>
                  <a:pt x="231632" y="236446"/>
                </a:lnTo>
                <a:lnTo>
                  <a:pt x="229669" y="244994"/>
                </a:lnTo>
                <a:lnTo>
                  <a:pt x="227408" y="253551"/>
                </a:lnTo>
                <a:lnTo>
                  <a:pt x="222355" y="270678"/>
                </a:lnTo>
                <a:lnTo>
                  <a:pt x="211350" y="304956"/>
                </a:lnTo>
                <a:lnTo>
                  <a:pt x="194301" y="356389"/>
                </a:lnTo>
                <a:lnTo>
                  <a:pt x="188591" y="370994"/>
                </a:lnTo>
                <a:lnTo>
                  <a:pt x="185735" y="377555"/>
                </a:lnTo>
                <a:lnTo>
                  <a:pt x="182561" y="392466"/>
                </a:lnTo>
                <a:lnTo>
                  <a:pt x="181715" y="400443"/>
                </a:lnTo>
                <a:lnTo>
                  <a:pt x="178235" y="414386"/>
                </a:lnTo>
                <a:lnTo>
                  <a:pt x="174465" y="426933"/>
                </a:lnTo>
                <a:lnTo>
                  <a:pt x="172790" y="438859"/>
                </a:lnTo>
                <a:lnTo>
                  <a:pt x="169506" y="447970"/>
                </a:lnTo>
                <a:lnTo>
                  <a:pt x="167296" y="451733"/>
                </a:lnTo>
                <a:lnTo>
                  <a:pt x="164842" y="460994"/>
                </a:lnTo>
                <a:lnTo>
                  <a:pt x="163136" y="475327"/>
                </a:lnTo>
                <a:lnTo>
                  <a:pt x="162879" y="484938"/>
                </a:lnTo>
                <a:lnTo>
                  <a:pt x="162877" y="4592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9"/>
          <p:cNvSpPr/>
          <p:nvPr/>
        </p:nvSpPr>
        <p:spPr>
          <a:xfrm>
            <a:off x="5823985" y="1105852"/>
            <a:ext cx="350933" cy="385366"/>
          </a:xfrm>
          <a:custGeom>
            <a:avLst/>
            <a:gdLst/>
            <a:ahLst/>
            <a:cxnLst/>
            <a:rect l="0" t="0" r="0" b="0"/>
            <a:pathLst>
              <a:path w="350933" h="385366">
                <a:moveTo>
                  <a:pt x="196767" y="0"/>
                </a:moveTo>
                <a:lnTo>
                  <a:pt x="166606" y="0"/>
                </a:lnTo>
                <a:lnTo>
                  <a:pt x="165230" y="953"/>
                </a:lnTo>
                <a:lnTo>
                  <a:pt x="164313" y="2540"/>
                </a:lnTo>
                <a:lnTo>
                  <a:pt x="163700" y="4551"/>
                </a:lnTo>
                <a:lnTo>
                  <a:pt x="162341" y="5891"/>
                </a:lnTo>
                <a:lnTo>
                  <a:pt x="160481" y="6785"/>
                </a:lnTo>
                <a:lnTo>
                  <a:pt x="158288" y="7381"/>
                </a:lnTo>
                <a:lnTo>
                  <a:pt x="153313" y="10583"/>
                </a:lnTo>
                <a:lnTo>
                  <a:pt x="150653" y="12770"/>
                </a:lnTo>
                <a:lnTo>
                  <a:pt x="145157" y="20281"/>
                </a:lnTo>
                <a:lnTo>
                  <a:pt x="142357" y="24950"/>
                </a:lnTo>
                <a:lnTo>
                  <a:pt x="134167" y="32679"/>
                </a:lnTo>
                <a:lnTo>
                  <a:pt x="129317" y="36074"/>
                </a:lnTo>
                <a:lnTo>
                  <a:pt x="121386" y="44925"/>
                </a:lnTo>
                <a:lnTo>
                  <a:pt x="113735" y="55209"/>
                </a:lnTo>
                <a:lnTo>
                  <a:pt x="103984" y="66130"/>
                </a:lnTo>
                <a:lnTo>
                  <a:pt x="98717" y="72662"/>
                </a:lnTo>
                <a:lnTo>
                  <a:pt x="93300" y="79874"/>
                </a:lnTo>
                <a:lnTo>
                  <a:pt x="87784" y="87539"/>
                </a:lnTo>
                <a:lnTo>
                  <a:pt x="82202" y="94554"/>
                </a:lnTo>
                <a:lnTo>
                  <a:pt x="76575" y="101136"/>
                </a:lnTo>
                <a:lnTo>
                  <a:pt x="70919" y="107429"/>
                </a:lnTo>
                <a:lnTo>
                  <a:pt x="65244" y="114482"/>
                </a:lnTo>
                <a:lnTo>
                  <a:pt x="59555" y="122041"/>
                </a:lnTo>
                <a:lnTo>
                  <a:pt x="48154" y="138061"/>
                </a:lnTo>
                <a:lnTo>
                  <a:pt x="36737" y="154705"/>
                </a:lnTo>
                <a:lnTo>
                  <a:pt x="31978" y="162192"/>
                </a:lnTo>
                <a:lnTo>
                  <a:pt x="27853" y="169088"/>
                </a:lnTo>
                <a:lnTo>
                  <a:pt x="24150" y="175590"/>
                </a:lnTo>
                <a:lnTo>
                  <a:pt x="20729" y="182783"/>
                </a:lnTo>
                <a:lnTo>
                  <a:pt x="17496" y="190435"/>
                </a:lnTo>
                <a:lnTo>
                  <a:pt x="14388" y="198394"/>
                </a:lnTo>
                <a:lnTo>
                  <a:pt x="12316" y="206558"/>
                </a:lnTo>
                <a:lnTo>
                  <a:pt x="10935" y="214858"/>
                </a:lnTo>
                <a:lnTo>
                  <a:pt x="10014" y="223249"/>
                </a:lnTo>
                <a:lnTo>
                  <a:pt x="8447" y="231700"/>
                </a:lnTo>
                <a:lnTo>
                  <a:pt x="6450" y="240192"/>
                </a:lnTo>
                <a:lnTo>
                  <a:pt x="4167" y="248710"/>
                </a:lnTo>
                <a:lnTo>
                  <a:pt x="2645" y="256294"/>
                </a:lnTo>
                <a:lnTo>
                  <a:pt x="1629" y="263255"/>
                </a:lnTo>
                <a:lnTo>
                  <a:pt x="953" y="269801"/>
                </a:lnTo>
                <a:lnTo>
                  <a:pt x="502" y="276070"/>
                </a:lnTo>
                <a:lnTo>
                  <a:pt x="201" y="282154"/>
                </a:lnTo>
                <a:lnTo>
                  <a:pt x="0" y="288115"/>
                </a:lnTo>
                <a:lnTo>
                  <a:pt x="2318" y="299819"/>
                </a:lnTo>
                <a:lnTo>
                  <a:pt x="5570" y="311370"/>
                </a:lnTo>
                <a:lnTo>
                  <a:pt x="7016" y="322854"/>
                </a:lnTo>
                <a:lnTo>
                  <a:pt x="9307" y="327631"/>
                </a:lnTo>
                <a:lnTo>
                  <a:pt x="12738" y="331768"/>
                </a:lnTo>
                <a:lnTo>
                  <a:pt x="20679" y="338905"/>
                </a:lnTo>
                <a:lnTo>
                  <a:pt x="30505" y="348278"/>
                </a:lnTo>
                <a:lnTo>
                  <a:pt x="40401" y="357088"/>
                </a:lnTo>
                <a:lnTo>
                  <a:pt x="49801" y="362858"/>
                </a:lnTo>
                <a:lnTo>
                  <a:pt x="60329" y="368598"/>
                </a:lnTo>
                <a:lnTo>
                  <a:pt x="65803" y="371462"/>
                </a:lnTo>
                <a:lnTo>
                  <a:pt x="71358" y="373371"/>
                </a:lnTo>
                <a:lnTo>
                  <a:pt x="76966" y="374644"/>
                </a:lnTo>
                <a:lnTo>
                  <a:pt x="82609" y="375493"/>
                </a:lnTo>
                <a:lnTo>
                  <a:pt x="88277" y="377011"/>
                </a:lnTo>
                <a:lnTo>
                  <a:pt x="93960" y="378976"/>
                </a:lnTo>
                <a:lnTo>
                  <a:pt x="104403" y="382746"/>
                </a:lnTo>
                <a:lnTo>
                  <a:pt x="112219" y="384422"/>
                </a:lnTo>
                <a:lnTo>
                  <a:pt x="121407" y="385167"/>
                </a:lnTo>
                <a:lnTo>
                  <a:pt x="126525" y="385365"/>
                </a:lnTo>
                <a:lnTo>
                  <a:pt x="137291" y="383046"/>
                </a:lnTo>
                <a:lnTo>
                  <a:pt x="142829" y="381094"/>
                </a:lnTo>
                <a:lnTo>
                  <a:pt x="148426" y="379793"/>
                </a:lnTo>
                <a:lnTo>
                  <a:pt x="154062" y="378925"/>
                </a:lnTo>
                <a:lnTo>
                  <a:pt x="159724" y="378347"/>
                </a:lnTo>
                <a:lnTo>
                  <a:pt x="165404" y="377009"/>
                </a:lnTo>
                <a:lnTo>
                  <a:pt x="171096" y="375164"/>
                </a:lnTo>
                <a:lnTo>
                  <a:pt x="176796" y="372982"/>
                </a:lnTo>
                <a:lnTo>
                  <a:pt x="182500" y="370575"/>
                </a:lnTo>
                <a:lnTo>
                  <a:pt x="188209" y="368017"/>
                </a:lnTo>
                <a:lnTo>
                  <a:pt x="193919" y="365360"/>
                </a:lnTo>
                <a:lnTo>
                  <a:pt x="200583" y="361683"/>
                </a:lnTo>
                <a:lnTo>
                  <a:pt x="207884" y="357327"/>
                </a:lnTo>
                <a:lnTo>
                  <a:pt x="215608" y="352518"/>
                </a:lnTo>
                <a:lnTo>
                  <a:pt x="222663" y="348360"/>
                </a:lnTo>
                <a:lnTo>
                  <a:pt x="229271" y="344635"/>
                </a:lnTo>
                <a:lnTo>
                  <a:pt x="241693" y="337956"/>
                </a:lnTo>
                <a:lnTo>
                  <a:pt x="253564" y="331813"/>
                </a:lnTo>
                <a:lnTo>
                  <a:pt x="259397" y="327888"/>
                </a:lnTo>
                <a:lnTo>
                  <a:pt x="265190" y="323367"/>
                </a:lnTo>
                <a:lnTo>
                  <a:pt x="275755" y="313264"/>
                </a:lnTo>
                <a:lnTo>
                  <a:pt x="288010" y="296866"/>
                </a:lnTo>
                <a:lnTo>
                  <a:pt x="297962" y="285610"/>
                </a:lnTo>
                <a:lnTo>
                  <a:pt x="306195" y="274258"/>
                </a:lnTo>
                <a:lnTo>
                  <a:pt x="313029" y="262863"/>
                </a:lnTo>
                <a:lnTo>
                  <a:pt x="319242" y="251448"/>
                </a:lnTo>
                <a:lnTo>
                  <a:pt x="328094" y="234311"/>
                </a:lnTo>
                <a:lnTo>
                  <a:pt x="331335" y="222883"/>
                </a:lnTo>
                <a:lnTo>
                  <a:pt x="332199" y="217169"/>
                </a:lnTo>
                <a:lnTo>
                  <a:pt x="333727" y="210502"/>
                </a:lnTo>
                <a:lnTo>
                  <a:pt x="335699" y="203199"/>
                </a:lnTo>
                <a:lnTo>
                  <a:pt x="337966" y="195474"/>
                </a:lnTo>
                <a:lnTo>
                  <a:pt x="340430" y="188418"/>
                </a:lnTo>
                <a:lnTo>
                  <a:pt x="343025" y="181810"/>
                </a:lnTo>
                <a:lnTo>
                  <a:pt x="345707" y="175499"/>
                </a:lnTo>
                <a:lnTo>
                  <a:pt x="347495" y="169387"/>
                </a:lnTo>
                <a:lnTo>
                  <a:pt x="349483" y="157516"/>
                </a:lnTo>
                <a:lnTo>
                  <a:pt x="350366" y="145890"/>
                </a:lnTo>
                <a:lnTo>
                  <a:pt x="350758" y="134372"/>
                </a:lnTo>
                <a:lnTo>
                  <a:pt x="350932" y="122904"/>
                </a:lnTo>
                <a:lnTo>
                  <a:pt x="348470" y="111456"/>
                </a:lnTo>
                <a:lnTo>
                  <a:pt x="345153" y="100019"/>
                </a:lnTo>
                <a:lnTo>
                  <a:pt x="343679" y="88585"/>
                </a:lnTo>
                <a:lnTo>
                  <a:pt x="340484" y="77154"/>
                </a:lnTo>
                <a:lnTo>
                  <a:pt x="335889" y="66675"/>
                </a:lnTo>
                <a:lnTo>
                  <a:pt x="330671" y="58844"/>
                </a:lnTo>
                <a:lnTo>
                  <a:pt x="322638" y="49648"/>
                </a:lnTo>
                <a:lnTo>
                  <a:pt x="309944" y="36301"/>
                </a:lnTo>
                <a:lnTo>
                  <a:pt x="302313" y="29469"/>
                </a:lnTo>
                <a:lnTo>
                  <a:pt x="292571" y="23257"/>
                </a:lnTo>
                <a:lnTo>
                  <a:pt x="281892" y="19861"/>
                </a:lnTo>
                <a:lnTo>
                  <a:pt x="276377" y="18956"/>
                </a:lnTo>
                <a:lnTo>
                  <a:pt x="269843" y="18352"/>
                </a:lnTo>
                <a:lnTo>
                  <a:pt x="262629" y="17950"/>
                </a:lnTo>
                <a:lnTo>
                  <a:pt x="247947" y="17503"/>
                </a:lnTo>
                <a:lnTo>
                  <a:pt x="217112" y="17192"/>
                </a:lnTo>
                <a:lnTo>
                  <a:pt x="171049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0"/>
          <p:cNvSpPr/>
          <p:nvPr/>
        </p:nvSpPr>
        <p:spPr>
          <a:xfrm>
            <a:off x="5986462" y="11229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01"/>
          <p:cNvSpPr/>
          <p:nvPr/>
        </p:nvSpPr>
        <p:spPr>
          <a:xfrm>
            <a:off x="6312628" y="1071574"/>
            <a:ext cx="278434" cy="376781"/>
          </a:xfrm>
          <a:custGeom>
            <a:avLst/>
            <a:gdLst/>
            <a:ahLst/>
            <a:cxnLst/>
            <a:rect l="0" t="0" r="0" b="0"/>
            <a:pathLst>
              <a:path w="278434" h="376781">
                <a:moveTo>
                  <a:pt x="239619" y="25706"/>
                </a:moveTo>
                <a:lnTo>
                  <a:pt x="235069" y="25706"/>
                </a:lnTo>
                <a:lnTo>
                  <a:pt x="233728" y="24753"/>
                </a:lnTo>
                <a:lnTo>
                  <a:pt x="232834" y="23166"/>
                </a:lnTo>
                <a:lnTo>
                  <a:pt x="231400" y="18325"/>
                </a:lnTo>
                <a:lnTo>
                  <a:pt x="230329" y="17928"/>
                </a:lnTo>
                <a:lnTo>
                  <a:pt x="226600" y="17486"/>
                </a:lnTo>
                <a:lnTo>
                  <a:pt x="225225" y="16416"/>
                </a:lnTo>
                <a:lnTo>
                  <a:pt x="224308" y="14750"/>
                </a:lnTo>
                <a:lnTo>
                  <a:pt x="223697" y="12687"/>
                </a:lnTo>
                <a:lnTo>
                  <a:pt x="220477" y="7854"/>
                </a:lnTo>
                <a:lnTo>
                  <a:pt x="218285" y="5232"/>
                </a:lnTo>
                <a:lnTo>
                  <a:pt x="215871" y="3484"/>
                </a:lnTo>
                <a:lnTo>
                  <a:pt x="210649" y="1542"/>
                </a:lnTo>
                <a:lnTo>
                  <a:pt x="202614" y="679"/>
                </a:lnTo>
                <a:lnTo>
                  <a:pt x="193645" y="295"/>
                </a:lnTo>
                <a:lnTo>
                  <a:pt x="186484" y="124"/>
                </a:lnTo>
                <a:lnTo>
                  <a:pt x="148971" y="0"/>
                </a:lnTo>
                <a:lnTo>
                  <a:pt x="142039" y="949"/>
                </a:lnTo>
                <a:lnTo>
                  <a:pt x="134561" y="2533"/>
                </a:lnTo>
                <a:lnTo>
                  <a:pt x="126718" y="4542"/>
                </a:lnTo>
                <a:lnTo>
                  <a:pt x="119584" y="5882"/>
                </a:lnTo>
                <a:lnTo>
                  <a:pt x="112923" y="6775"/>
                </a:lnTo>
                <a:lnTo>
                  <a:pt x="106578" y="7370"/>
                </a:lnTo>
                <a:lnTo>
                  <a:pt x="100442" y="8719"/>
                </a:lnTo>
                <a:lnTo>
                  <a:pt x="94447" y="10571"/>
                </a:lnTo>
                <a:lnTo>
                  <a:pt x="88546" y="12759"/>
                </a:lnTo>
                <a:lnTo>
                  <a:pt x="81753" y="16122"/>
                </a:lnTo>
                <a:lnTo>
                  <a:pt x="74368" y="20269"/>
                </a:lnTo>
                <a:lnTo>
                  <a:pt x="66587" y="24939"/>
                </a:lnTo>
                <a:lnTo>
                  <a:pt x="59494" y="29004"/>
                </a:lnTo>
                <a:lnTo>
                  <a:pt x="46534" y="36062"/>
                </a:lnTo>
                <a:lnTo>
                  <a:pt x="40410" y="40230"/>
                </a:lnTo>
                <a:lnTo>
                  <a:pt x="34423" y="44913"/>
                </a:lnTo>
                <a:lnTo>
                  <a:pt x="28527" y="49941"/>
                </a:lnTo>
                <a:lnTo>
                  <a:pt x="23643" y="54245"/>
                </a:lnTo>
                <a:lnTo>
                  <a:pt x="15677" y="61567"/>
                </a:lnTo>
                <a:lnTo>
                  <a:pt x="13172" y="64853"/>
                </a:lnTo>
                <a:lnTo>
                  <a:pt x="8694" y="74982"/>
                </a:lnTo>
                <a:lnTo>
                  <a:pt x="4271" y="84436"/>
                </a:lnTo>
                <a:lnTo>
                  <a:pt x="1670" y="92448"/>
                </a:lnTo>
                <a:lnTo>
                  <a:pt x="206" y="102314"/>
                </a:lnTo>
                <a:lnTo>
                  <a:pt x="0" y="105352"/>
                </a:lnTo>
                <a:lnTo>
                  <a:pt x="816" y="108331"/>
                </a:lnTo>
                <a:lnTo>
                  <a:pt x="4262" y="114180"/>
                </a:lnTo>
                <a:lnTo>
                  <a:pt x="11557" y="122829"/>
                </a:lnTo>
                <a:lnTo>
                  <a:pt x="19513" y="128561"/>
                </a:lnTo>
                <a:lnTo>
                  <a:pt x="24302" y="131424"/>
                </a:lnTo>
                <a:lnTo>
                  <a:pt x="29399" y="135237"/>
                </a:lnTo>
                <a:lnTo>
                  <a:pt x="34703" y="139684"/>
                </a:lnTo>
                <a:lnTo>
                  <a:pt x="40143" y="144554"/>
                </a:lnTo>
                <a:lnTo>
                  <a:pt x="46628" y="148753"/>
                </a:lnTo>
                <a:lnTo>
                  <a:pt x="53808" y="152504"/>
                </a:lnTo>
                <a:lnTo>
                  <a:pt x="61452" y="155958"/>
                </a:lnTo>
                <a:lnTo>
                  <a:pt x="69406" y="159213"/>
                </a:lnTo>
                <a:lnTo>
                  <a:pt x="77567" y="162336"/>
                </a:lnTo>
                <a:lnTo>
                  <a:pt x="94253" y="168345"/>
                </a:lnTo>
                <a:lnTo>
                  <a:pt x="136798" y="182837"/>
                </a:lnTo>
                <a:lnTo>
                  <a:pt x="145354" y="186657"/>
                </a:lnTo>
                <a:lnTo>
                  <a:pt x="153916" y="191109"/>
                </a:lnTo>
                <a:lnTo>
                  <a:pt x="170096" y="200183"/>
                </a:lnTo>
                <a:lnTo>
                  <a:pt x="183637" y="207391"/>
                </a:lnTo>
                <a:lnTo>
                  <a:pt x="190868" y="210647"/>
                </a:lnTo>
                <a:lnTo>
                  <a:pt x="198546" y="213770"/>
                </a:lnTo>
                <a:lnTo>
                  <a:pt x="206522" y="216804"/>
                </a:lnTo>
                <a:lnTo>
                  <a:pt x="213744" y="220732"/>
                </a:lnTo>
                <a:lnTo>
                  <a:pt x="220464" y="225256"/>
                </a:lnTo>
                <a:lnTo>
                  <a:pt x="226849" y="230177"/>
                </a:lnTo>
                <a:lnTo>
                  <a:pt x="232058" y="234410"/>
                </a:lnTo>
                <a:lnTo>
                  <a:pt x="240386" y="241653"/>
                </a:lnTo>
                <a:lnTo>
                  <a:pt x="249803" y="250587"/>
                </a:lnTo>
                <a:lnTo>
                  <a:pt x="266819" y="267294"/>
                </a:lnTo>
                <a:lnTo>
                  <a:pt x="269182" y="271537"/>
                </a:lnTo>
                <a:lnTo>
                  <a:pt x="271808" y="281331"/>
                </a:lnTo>
                <a:lnTo>
                  <a:pt x="275515" y="289495"/>
                </a:lnTo>
                <a:lnTo>
                  <a:pt x="277837" y="293005"/>
                </a:lnTo>
                <a:lnTo>
                  <a:pt x="278433" y="297250"/>
                </a:lnTo>
                <a:lnTo>
                  <a:pt x="276555" y="307047"/>
                </a:lnTo>
                <a:lnTo>
                  <a:pt x="274693" y="318722"/>
                </a:lnTo>
                <a:lnTo>
                  <a:pt x="271718" y="327702"/>
                </a:lnTo>
                <a:lnTo>
                  <a:pt x="269591" y="332764"/>
                </a:lnTo>
                <a:lnTo>
                  <a:pt x="266268" y="337091"/>
                </a:lnTo>
                <a:lnTo>
                  <a:pt x="262148" y="340929"/>
                </a:lnTo>
                <a:lnTo>
                  <a:pt x="257495" y="344439"/>
                </a:lnTo>
                <a:lnTo>
                  <a:pt x="249786" y="350880"/>
                </a:lnTo>
                <a:lnTo>
                  <a:pt x="243186" y="356917"/>
                </a:lnTo>
                <a:lnTo>
                  <a:pt x="237076" y="362776"/>
                </a:lnTo>
                <a:lnTo>
                  <a:pt x="233161" y="364719"/>
                </a:lnTo>
                <a:lnTo>
                  <a:pt x="228647" y="366015"/>
                </a:lnTo>
                <a:lnTo>
                  <a:pt x="223732" y="366878"/>
                </a:lnTo>
                <a:lnTo>
                  <a:pt x="218550" y="368407"/>
                </a:lnTo>
                <a:lnTo>
                  <a:pt x="213190" y="370378"/>
                </a:lnTo>
                <a:lnTo>
                  <a:pt x="207712" y="372645"/>
                </a:lnTo>
                <a:lnTo>
                  <a:pt x="202156" y="374156"/>
                </a:lnTo>
                <a:lnTo>
                  <a:pt x="196546" y="375163"/>
                </a:lnTo>
                <a:lnTo>
                  <a:pt x="190901" y="375835"/>
                </a:lnTo>
                <a:lnTo>
                  <a:pt x="185233" y="376283"/>
                </a:lnTo>
                <a:lnTo>
                  <a:pt x="179549" y="376581"/>
                </a:lnTo>
                <a:lnTo>
                  <a:pt x="173855" y="376780"/>
                </a:lnTo>
                <a:lnTo>
                  <a:pt x="169106" y="375960"/>
                </a:lnTo>
                <a:lnTo>
                  <a:pt x="161290" y="372509"/>
                </a:lnTo>
                <a:lnTo>
                  <a:pt x="154641" y="370340"/>
                </a:lnTo>
                <a:lnTo>
                  <a:pt x="147559" y="368424"/>
                </a:lnTo>
                <a:lnTo>
                  <a:pt x="143003" y="366580"/>
                </a:lnTo>
                <a:lnTo>
                  <a:pt x="138061" y="364397"/>
                </a:lnTo>
                <a:lnTo>
                  <a:pt x="130030" y="359433"/>
                </a:lnTo>
                <a:lnTo>
                  <a:pt x="122333" y="353099"/>
                </a:lnTo>
                <a:lnTo>
                  <a:pt x="117613" y="348743"/>
                </a:lnTo>
                <a:lnTo>
                  <a:pt x="109194" y="339775"/>
                </a:lnTo>
                <a:lnTo>
                  <a:pt x="105452" y="332614"/>
                </a:lnTo>
                <a:lnTo>
                  <a:pt x="103790" y="323717"/>
                </a:lnTo>
                <a:lnTo>
                  <a:pt x="103050" y="313413"/>
                </a:lnTo>
                <a:lnTo>
                  <a:pt x="102722" y="302483"/>
                </a:lnTo>
                <a:lnTo>
                  <a:pt x="102493" y="271715"/>
                </a:lnTo>
                <a:lnTo>
                  <a:pt x="102482" y="264007"/>
                </a:lnTo>
                <a:lnTo>
                  <a:pt x="103427" y="256963"/>
                </a:lnTo>
                <a:lnTo>
                  <a:pt x="105009" y="250362"/>
                </a:lnTo>
                <a:lnTo>
                  <a:pt x="107017" y="244057"/>
                </a:lnTo>
                <a:lnTo>
                  <a:pt x="110260" y="237948"/>
                </a:lnTo>
                <a:lnTo>
                  <a:pt x="114327" y="231970"/>
                </a:lnTo>
                <a:lnTo>
                  <a:pt x="122974" y="220249"/>
                </a:lnTo>
                <a:lnTo>
                  <a:pt x="129991" y="208689"/>
                </a:lnTo>
                <a:lnTo>
                  <a:pt x="134149" y="202940"/>
                </a:lnTo>
                <a:lnTo>
                  <a:pt x="138826" y="197202"/>
                </a:lnTo>
                <a:lnTo>
                  <a:pt x="143849" y="191471"/>
                </a:lnTo>
                <a:lnTo>
                  <a:pt x="151970" y="180024"/>
                </a:lnTo>
                <a:lnTo>
                  <a:pt x="155469" y="174305"/>
                </a:lnTo>
                <a:lnTo>
                  <a:pt x="169494" y="152603"/>
                </a:lnTo>
                <a:lnTo>
                  <a:pt x="177655" y="141477"/>
                </a:lnTo>
                <a:lnTo>
                  <a:pt x="184457" y="132404"/>
                </a:lnTo>
                <a:lnTo>
                  <a:pt x="190655" y="122022"/>
                </a:lnTo>
                <a:lnTo>
                  <a:pt x="196585" y="111058"/>
                </a:lnTo>
                <a:lnTo>
                  <a:pt x="199500" y="105467"/>
                </a:lnTo>
                <a:lnTo>
                  <a:pt x="202738" y="94175"/>
                </a:lnTo>
                <a:lnTo>
                  <a:pt x="204178" y="83759"/>
                </a:lnTo>
                <a:lnTo>
                  <a:pt x="204988" y="72540"/>
                </a:lnTo>
                <a:lnTo>
                  <a:pt x="205178" y="66206"/>
                </a:lnTo>
                <a:lnTo>
                  <a:pt x="204275" y="63183"/>
                </a:lnTo>
                <a:lnTo>
                  <a:pt x="199407" y="54378"/>
                </a:lnTo>
                <a:lnTo>
                  <a:pt x="196590" y="45737"/>
                </a:lnTo>
                <a:lnTo>
                  <a:pt x="189479" y="35975"/>
                </a:lnTo>
                <a:lnTo>
                  <a:pt x="188760" y="32492"/>
                </a:lnTo>
                <a:lnTo>
                  <a:pt x="188184" y="257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2"/>
          <p:cNvSpPr/>
          <p:nvPr/>
        </p:nvSpPr>
        <p:spPr>
          <a:xfrm>
            <a:off x="2514600" y="1654492"/>
            <a:ext cx="591503" cy="488634"/>
          </a:xfrm>
          <a:custGeom>
            <a:avLst/>
            <a:gdLst/>
            <a:ahLst/>
            <a:cxnLst/>
            <a:rect l="0" t="0" r="0" b="0"/>
            <a:pathLst>
              <a:path w="591503" h="488634">
                <a:moveTo>
                  <a:pt x="591502" y="0"/>
                </a:moveTo>
                <a:lnTo>
                  <a:pt x="591502" y="7381"/>
                </a:lnTo>
                <a:lnTo>
                  <a:pt x="584121" y="15849"/>
                </a:lnTo>
                <a:lnTo>
                  <a:pt x="562809" y="37262"/>
                </a:lnTo>
                <a:lnTo>
                  <a:pt x="541839" y="51450"/>
                </a:lnTo>
                <a:lnTo>
                  <a:pt x="525060" y="65725"/>
                </a:lnTo>
                <a:lnTo>
                  <a:pt x="510432" y="75248"/>
                </a:lnTo>
                <a:lnTo>
                  <a:pt x="494033" y="88759"/>
                </a:lnTo>
                <a:lnTo>
                  <a:pt x="477109" y="100171"/>
                </a:lnTo>
                <a:lnTo>
                  <a:pt x="460029" y="114241"/>
                </a:lnTo>
                <a:lnTo>
                  <a:pt x="442904" y="125818"/>
                </a:lnTo>
                <a:lnTo>
                  <a:pt x="425765" y="140890"/>
                </a:lnTo>
                <a:lnTo>
                  <a:pt x="414336" y="151836"/>
                </a:lnTo>
                <a:lnTo>
                  <a:pt x="397192" y="168708"/>
                </a:lnTo>
                <a:lnTo>
                  <a:pt x="383222" y="180074"/>
                </a:lnTo>
                <a:lnTo>
                  <a:pt x="368441" y="191475"/>
                </a:lnTo>
                <a:lnTo>
                  <a:pt x="355521" y="202893"/>
                </a:lnTo>
                <a:lnTo>
                  <a:pt x="340889" y="214317"/>
                </a:lnTo>
                <a:lnTo>
                  <a:pt x="325814" y="225745"/>
                </a:lnTo>
                <a:lnTo>
                  <a:pt x="312763" y="237173"/>
                </a:lnTo>
                <a:lnTo>
                  <a:pt x="298073" y="248603"/>
                </a:lnTo>
                <a:lnTo>
                  <a:pt x="282972" y="260033"/>
                </a:lnTo>
                <a:lnTo>
                  <a:pt x="269910" y="271463"/>
                </a:lnTo>
                <a:lnTo>
                  <a:pt x="257755" y="282893"/>
                </a:lnTo>
                <a:lnTo>
                  <a:pt x="245050" y="294322"/>
                </a:lnTo>
                <a:lnTo>
                  <a:pt x="229878" y="305753"/>
                </a:lnTo>
                <a:lnTo>
                  <a:pt x="213610" y="317183"/>
                </a:lnTo>
                <a:lnTo>
                  <a:pt x="197808" y="328612"/>
                </a:lnTo>
                <a:lnTo>
                  <a:pt x="184434" y="340043"/>
                </a:lnTo>
                <a:lnTo>
                  <a:pt x="169601" y="351472"/>
                </a:lnTo>
                <a:lnTo>
                  <a:pt x="154435" y="362903"/>
                </a:lnTo>
                <a:lnTo>
                  <a:pt x="141345" y="374333"/>
                </a:lnTo>
                <a:lnTo>
                  <a:pt x="129177" y="385763"/>
                </a:lnTo>
                <a:lnTo>
                  <a:pt x="117419" y="396240"/>
                </a:lnTo>
                <a:lnTo>
                  <a:pt x="100090" y="408446"/>
                </a:lnTo>
                <a:lnTo>
                  <a:pt x="83842" y="422752"/>
                </a:lnTo>
                <a:lnTo>
                  <a:pt x="71620" y="434399"/>
                </a:lnTo>
                <a:lnTo>
                  <a:pt x="49918" y="455891"/>
                </a:lnTo>
                <a:lnTo>
                  <a:pt x="35851" y="465385"/>
                </a:lnTo>
                <a:lnTo>
                  <a:pt x="27681" y="468775"/>
                </a:lnTo>
                <a:lnTo>
                  <a:pt x="24169" y="469679"/>
                </a:lnTo>
                <a:lnTo>
                  <a:pt x="17727" y="473224"/>
                </a:lnTo>
                <a:lnTo>
                  <a:pt x="14675" y="475503"/>
                </a:lnTo>
                <a:lnTo>
                  <a:pt x="8744" y="478035"/>
                </a:lnTo>
                <a:lnTo>
                  <a:pt x="5829" y="478710"/>
                </a:lnTo>
                <a:lnTo>
                  <a:pt x="3886" y="480112"/>
                </a:lnTo>
                <a:lnTo>
                  <a:pt x="2591" y="482000"/>
                </a:lnTo>
                <a:lnTo>
                  <a:pt x="0" y="48863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3"/>
          <p:cNvSpPr/>
          <p:nvPr/>
        </p:nvSpPr>
        <p:spPr>
          <a:xfrm>
            <a:off x="1571624" y="2245995"/>
            <a:ext cx="2374584" cy="651501"/>
          </a:xfrm>
          <a:custGeom>
            <a:avLst/>
            <a:gdLst/>
            <a:ahLst/>
            <a:cxnLst/>
            <a:rect l="0" t="0" r="0" b="0"/>
            <a:pathLst>
              <a:path w="2374584" h="651501">
                <a:moveTo>
                  <a:pt x="0" y="291465"/>
                </a:moveTo>
                <a:lnTo>
                  <a:pt x="0" y="304235"/>
                </a:lnTo>
                <a:lnTo>
                  <a:pt x="953" y="305693"/>
                </a:lnTo>
                <a:lnTo>
                  <a:pt x="2540" y="306665"/>
                </a:lnTo>
                <a:lnTo>
                  <a:pt x="4551" y="307313"/>
                </a:lnTo>
                <a:lnTo>
                  <a:pt x="5892" y="308698"/>
                </a:lnTo>
                <a:lnTo>
                  <a:pt x="6786" y="310573"/>
                </a:lnTo>
                <a:lnTo>
                  <a:pt x="7381" y="312776"/>
                </a:lnTo>
                <a:lnTo>
                  <a:pt x="10583" y="317764"/>
                </a:lnTo>
                <a:lnTo>
                  <a:pt x="21312" y="329838"/>
                </a:lnTo>
                <a:lnTo>
                  <a:pt x="22781" y="332287"/>
                </a:lnTo>
                <a:lnTo>
                  <a:pt x="25800" y="340284"/>
                </a:lnTo>
                <a:lnTo>
                  <a:pt x="34871" y="351520"/>
                </a:lnTo>
                <a:lnTo>
                  <a:pt x="37535" y="354361"/>
                </a:lnTo>
                <a:lnTo>
                  <a:pt x="39311" y="357208"/>
                </a:lnTo>
                <a:lnTo>
                  <a:pt x="42763" y="365766"/>
                </a:lnTo>
                <a:lnTo>
                  <a:pt x="51980" y="377191"/>
                </a:lnTo>
                <a:lnTo>
                  <a:pt x="71470" y="397192"/>
                </a:lnTo>
                <a:lnTo>
                  <a:pt x="97156" y="422910"/>
                </a:lnTo>
                <a:lnTo>
                  <a:pt x="111443" y="443982"/>
                </a:lnTo>
                <a:lnTo>
                  <a:pt x="128588" y="462758"/>
                </a:lnTo>
                <a:lnTo>
                  <a:pt x="135255" y="468560"/>
                </a:lnTo>
                <a:lnTo>
                  <a:pt x="144569" y="474313"/>
                </a:lnTo>
                <a:lnTo>
                  <a:pt x="152518" y="482586"/>
                </a:lnTo>
                <a:lnTo>
                  <a:pt x="168358" y="502123"/>
                </a:lnTo>
                <a:lnTo>
                  <a:pt x="187400" y="521653"/>
                </a:lnTo>
                <a:lnTo>
                  <a:pt x="268605" y="602932"/>
                </a:lnTo>
                <a:lnTo>
                  <a:pt x="272415" y="604837"/>
                </a:lnTo>
                <a:lnTo>
                  <a:pt x="285927" y="608471"/>
                </a:lnTo>
                <a:lnTo>
                  <a:pt x="293131" y="612696"/>
                </a:lnTo>
                <a:lnTo>
                  <a:pt x="315459" y="632702"/>
                </a:lnTo>
                <a:lnTo>
                  <a:pt x="321223" y="638423"/>
                </a:lnTo>
                <a:lnTo>
                  <a:pt x="323686" y="639928"/>
                </a:lnTo>
                <a:lnTo>
                  <a:pt x="332738" y="642541"/>
                </a:lnTo>
                <a:lnTo>
                  <a:pt x="340858" y="648750"/>
                </a:lnTo>
                <a:lnTo>
                  <a:pt x="351003" y="651402"/>
                </a:lnTo>
                <a:lnTo>
                  <a:pt x="358813" y="651500"/>
                </a:lnTo>
                <a:lnTo>
                  <a:pt x="359224" y="650551"/>
                </a:lnTo>
                <a:lnTo>
                  <a:pt x="359680" y="646956"/>
                </a:lnTo>
                <a:lnTo>
                  <a:pt x="358849" y="645616"/>
                </a:lnTo>
                <a:lnTo>
                  <a:pt x="357343" y="644723"/>
                </a:lnTo>
                <a:lnTo>
                  <a:pt x="355386" y="644128"/>
                </a:lnTo>
                <a:lnTo>
                  <a:pt x="354082" y="642779"/>
                </a:lnTo>
                <a:lnTo>
                  <a:pt x="353212" y="640926"/>
                </a:lnTo>
                <a:lnTo>
                  <a:pt x="352246" y="636329"/>
                </a:lnTo>
                <a:lnTo>
                  <a:pt x="351503" y="617157"/>
                </a:lnTo>
                <a:lnTo>
                  <a:pt x="351476" y="597462"/>
                </a:lnTo>
                <a:lnTo>
                  <a:pt x="348934" y="589071"/>
                </a:lnTo>
                <a:lnTo>
                  <a:pt x="345582" y="578992"/>
                </a:lnTo>
                <a:lnTo>
                  <a:pt x="342742" y="563560"/>
                </a:lnTo>
                <a:lnTo>
                  <a:pt x="337244" y="551579"/>
                </a:lnTo>
                <a:lnTo>
                  <a:pt x="335624" y="541691"/>
                </a:lnTo>
                <a:lnTo>
                  <a:pt x="333287" y="536387"/>
                </a:lnTo>
                <a:lnTo>
                  <a:pt x="325610" y="525414"/>
                </a:lnTo>
                <a:lnTo>
                  <a:pt x="322801" y="518868"/>
                </a:lnTo>
                <a:lnTo>
                  <a:pt x="317895" y="496956"/>
                </a:lnTo>
                <a:lnTo>
                  <a:pt x="310832" y="477975"/>
                </a:lnTo>
                <a:lnTo>
                  <a:pt x="303660" y="460286"/>
                </a:lnTo>
                <a:lnTo>
                  <a:pt x="301111" y="442027"/>
                </a:lnTo>
                <a:lnTo>
                  <a:pt x="300515" y="426962"/>
                </a:lnTo>
                <a:lnTo>
                  <a:pt x="297710" y="413281"/>
                </a:lnTo>
                <a:lnTo>
                  <a:pt x="290776" y="394868"/>
                </a:lnTo>
                <a:lnTo>
                  <a:pt x="282689" y="374808"/>
                </a:lnTo>
                <a:lnTo>
                  <a:pt x="278040" y="358986"/>
                </a:lnTo>
                <a:lnTo>
                  <a:pt x="275973" y="342429"/>
                </a:lnTo>
                <a:lnTo>
                  <a:pt x="272515" y="328086"/>
                </a:lnTo>
                <a:lnTo>
                  <a:pt x="265213" y="309300"/>
                </a:lnTo>
                <a:lnTo>
                  <a:pt x="262534" y="303355"/>
                </a:lnTo>
                <a:lnTo>
                  <a:pt x="259557" y="289129"/>
                </a:lnTo>
                <a:lnTo>
                  <a:pt x="257281" y="274234"/>
                </a:lnTo>
                <a:lnTo>
                  <a:pt x="251598" y="255138"/>
                </a:lnTo>
                <a:lnTo>
                  <a:pt x="248538" y="237416"/>
                </a:lnTo>
                <a:lnTo>
                  <a:pt x="242022" y="220099"/>
                </a:lnTo>
                <a:lnTo>
                  <a:pt x="235011" y="202903"/>
                </a:lnTo>
                <a:lnTo>
                  <a:pt x="231558" y="185743"/>
                </a:lnTo>
                <a:lnTo>
                  <a:pt x="224926" y="168594"/>
                </a:lnTo>
                <a:lnTo>
                  <a:pt x="217881" y="151448"/>
                </a:lnTo>
                <a:lnTo>
                  <a:pt x="214418" y="134302"/>
                </a:lnTo>
                <a:lnTo>
                  <a:pt x="210232" y="122872"/>
                </a:lnTo>
                <a:lnTo>
                  <a:pt x="205197" y="113982"/>
                </a:lnTo>
                <a:lnTo>
                  <a:pt x="202521" y="110278"/>
                </a:lnTo>
                <a:lnTo>
                  <a:pt x="199547" y="101082"/>
                </a:lnTo>
                <a:lnTo>
                  <a:pt x="198754" y="95963"/>
                </a:lnTo>
                <a:lnTo>
                  <a:pt x="195333" y="87735"/>
                </a:lnTo>
                <a:lnTo>
                  <a:pt x="193087" y="84207"/>
                </a:lnTo>
                <a:lnTo>
                  <a:pt x="190592" y="75208"/>
                </a:lnTo>
                <a:lnTo>
                  <a:pt x="188858" y="55165"/>
                </a:lnTo>
                <a:lnTo>
                  <a:pt x="188618" y="37223"/>
                </a:lnTo>
                <a:lnTo>
                  <a:pt x="188596" y="13096"/>
                </a:lnTo>
                <a:lnTo>
                  <a:pt x="187643" y="11588"/>
                </a:lnTo>
                <a:lnTo>
                  <a:pt x="186056" y="10583"/>
                </a:lnTo>
                <a:lnTo>
                  <a:pt x="181215" y="8969"/>
                </a:lnTo>
                <a:lnTo>
                  <a:pt x="181770" y="7884"/>
                </a:lnTo>
                <a:lnTo>
                  <a:pt x="187508" y="1226"/>
                </a:lnTo>
                <a:lnTo>
                  <a:pt x="188823" y="1770"/>
                </a:lnTo>
                <a:lnTo>
                  <a:pt x="195881" y="7488"/>
                </a:lnTo>
                <a:lnTo>
                  <a:pt x="199136" y="8090"/>
                </a:lnTo>
                <a:lnTo>
                  <a:pt x="270384" y="8572"/>
                </a:lnTo>
                <a:lnTo>
                  <a:pt x="330304" y="7619"/>
                </a:lnTo>
                <a:lnTo>
                  <a:pt x="389771" y="529"/>
                </a:lnTo>
                <a:lnTo>
                  <a:pt x="463690" y="20"/>
                </a:lnTo>
                <a:lnTo>
                  <a:pt x="692888" y="0"/>
                </a:lnTo>
                <a:lnTo>
                  <a:pt x="756349" y="6785"/>
                </a:lnTo>
                <a:lnTo>
                  <a:pt x="820186" y="14228"/>
                </a:lnTo>
                <a:lnTo>
                  <a:pt x="889070" y="21311"/>
                </a:lnTo>
                <a:lnTo>
                  <a:pt x="962712" y="27677"/>
                </a:lnTo>
                <a:lnTo>
                  <a:pt x="1024661" y="32983"/>
                </a:lnTo>
                <a:lnTo>
                  <a:pt x="1083712" y="34984"/>
                </a:lnTo>
                <a:lnTo>
                  <a:pt x="1149422" y="41024"/>
                </a:lnTo>
                <a:lnTo>
                  <a:pt x="1212884" y="42499"/>
                </a:lnTo>
                <a:lnTo>
                  <a:pt x="1272234" y="48682"/>
                </a:lnTo>
                <a:lnTo>
                  <a:pt x="1338002" y="50891"/>
                </a:lnTo>
                <a:lnTo>
                  <a:pt x="1552818" y="51432"/>
                </a:lnTo>
                <a:lnTo>
                  <a:pt x="1630720" y="58219"/>
                </a:lnTo>
                <a:lnTo>
                  <a:pt x="1678247" y="56937"/>
                </a:lnTo>
                <a:lnTo>
                  <a:pt x="1741523" y="52522"/>
                </a:lnTo>
                <a:lnTo>
                  <a:pt x="1808103" y="51649"/>
                </a:lnTo>
                <a:lnTo>
                  <a:pt x="2014498" y="51435"/>
                </a:lnTo>
                <a:lnTo>
                  <a:pt x="2087734" y="44650"/>
                </a:lnTo>
                <a:lnTo>
                  <a:pt x="2154211" y="43098"/>
                </a:lnTo>
                <a:lnTo>
                  <a:pt x="2278555" y="42865"/>
                </a:lnTo>
                <a:lnTo>
                  <a:pt x="2294122" y="40323"/>
                </a:lnTo>
                <a:lnTo>
                  <a:pt x="2308342" y="36971"/>
                </a:lnTo>
                <a:lnTo>
                  <a:pt x="2374583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4"/>
          <p:cNvSpPr/>
          <p:nvPr/>
        </p:nvSpPr>
        <p:spPr>
          <a:xfrm>
            <a:off x="2248852" y="2391730"/>
            <a:ext cx="376685" cy="420038"/>
          </a:xfrm>
          <a:custGeom>
            <a:avLst/>
            <a:gdLst/>
            <a:ahLst/>
            <a:cxnLst/>
            <a:rect l="0" t="0" r="0" b="0"/>
            <a:pathLst>
              <a:path w="376685" h="420038">
                <a:moveTo>
                  <a:pt x="342900" y="17142"/>
                </a:moveTo>
                <a:lnTo>
                  <a:pt x="301087" y="17142"/>
                </a:lnTo>
                <a:lnTo>
                  <a:pt x="290661" y="19682"/>
                </a:lnTo>
                <a:lnTo>
                  <a:pt x="279678" y="23034"/>
                </a:lnTo>
                <a:lnTo>
                  <a:pt x="268446" y="24523"/>
                </a:lnTo>
                <a:lnTo>
                  <a:pt x="257104" y="25185"/>
                </a:lnTo>
                <a:lnTo>
                  <a:pt x="245714" y="25479"/>
                </a:lnTo>
                <a:lnTo>
                  <a:pt x="217166" y="25684"/>
                </a:lnTo>
                <a:lnTo>
                  <a:pt x="210500" y="24741"/>
                </a:lnTo>
                <a:lnTo>
                  <a:pt x="203198" y="23161"/>
                </a:lnTo>
                <a:lnTo>
                  <a:pt x="195473" y="21155"/>
                </a:lnTo>
                <a:lnTo>
                  <a:pt x="188418" y="19817"/>
                </a:lnTo>
                <a:lnTo>
                  <a:pt x="181809" y="18925"/>
                </a:lnTo>
                <a:lnTo>
                  <a:pt x="175499" y="18331"/>
                </a:lnTo>
                <a:lnTo>
                  <a:pt x="169387" y="17935"/>
                </a:lnTo>
                <a:lnTo>
                  <a:pt x="163407" y="17670"/>
                </a:lnTo>
                <a:lnTo>
                  <a:pt x="151683" y="17377"/>
                </a:lnTo>
                <a:lnTo>
                  <a:pt x="140122" y="17246"/>
                </a:lnTo>
                <a:lnTo>
                  <a:pt x="133420" y="16259"/>
                </a:lnTo>
                <a:lnTo>
                  <a:pt x="126094" y="14648"/>
                </a:lnTo>
                <a:lnTo>
                  <a:pt x="118353" y="12622"/>
                </a:lnTo>
                <a:lnTo>
                  <a:pt x="107211" y="10371"/>
                </a:lnTo>
                <a:lnTo>
                  <a:pt x="98132" y="9370"/>
                </a:lnTo>
                <a:lnTo>
                  <a:pt x="87747" y="8925"/>
                </a:lnTo>
                <a:lnTo>
                  <a:pt x="83263" y="7854"/>
                </a:lnTo>
                <a:lnTo>
                  <a:pt x="72401" y="2748"/>
                </a:lnTo>
                <a:lnTo>
                  <a:pt x="63150" y="812"/>
                </a:lnTo>
                <a:lnTo>
                  <a:pt x="51948" y="29"/>
                </a:lnTo>
                <a:lnTo>
                  <a:pt x="44099" y="0"/>
                </a:lnTo>
                <a:lnTo>
                  <a:pt x="43687" y="951"/>
                </a:lnTo>
                <a:lnTo>
                  <a:pt x="43229" y="4549"/>
                </a:lnTo>
                <a:lnTo>
                  <a:pt x="42154" y="6842"/>
                </a:lnTo>
                <a:lnTo>
                  <a:pt x="37043" y="14619"/>
                </a:lnTo>
                <a:lnTo>
                  <a:pt x="35514" y="20148"/>
                </a:lnTo>
                <a:lnTo>
                  <a:pt x="34532" y="31459"/>
                </a:lnTo>
                <a:lnTo>
                  <a:pt x="34362" y="40963"/>
                </a:lnTo>
                <a:lnTo>
                  <a:pt x="34299" y="66223"/>
                </a:lnTo>
                <a:lnTo>
                  <a:pt x="31754" y="77373"/>
                </a:lnTo>
                <a:lnTo>
                  <a:pt x="28401" y="87726"/>
                </a:lnTo>
                <a:lnTo>
                  <a:pt x="25560" y="99863"/>
                </a:lnTo>
                <a:lnTo>
                  <a:pt x="21520" y="109787"/>
                </a:lnTo>
                <a:lnTo>
                  <a:pt x="19089" y="120548"/>
                </a:lnTo>
                <a:lnTo>
                  <a:pt x="17057" y="131680"/>
                </a:lnTo>
                <a:lnTo>
                  <a:pt x="12978" y="142978"/>
                </a:lnTo>
                <a:lnTo>
                  <a:pt x="10531" y="154349"/>
                </a:lnTo>
                <a:lnTo>
                  <a:pt x="9443" y="164800"/>
                </a:lnTo>
                <a:lnTo>
                  <a:pt x="8830" y="176039"/>
                </a:lnTo>
                <a:lnTo>
                  <a:pt x="8623" y="188370"/>
                </a:lnTo>
                <a:lnTo>
                  <a:pt x="8573" y="213807"/>
                </a:lnTo>
                <a:lnTo>
                  <a:pt x="16792" y="214296"/>
                </a:lnTo>
                <a:lnTo>
                  <a:pt x="26424" y="204983"/>
                </a:lnTo>
                <a:lnTo>
                  <a:pt x="29046" y="202377"/>
                </a:lnTo>
                <a:lnTo>
                  <a:pt x="37039" y="196941"/>
                </a:lnTo>
                <a:lnTo>
                  <a:pt x="47894" y="191350"/>
                </a:lnTo>
                <a:lnTo>
                  <a:pt x="54790" y="188526"/>
                </a:lnTo>
                <a:lnTo>
                  <a:pt x="62244" y="185690"/>
                </a:lnTo>
                <a:lnTo>
                  <a:pt x="69118" y="182848"/>
                </a:lnTo>
                <a:lnTo>
                  <a:pt x="75607" y="180000"/>
                </a:lnTo>
                <a:lnTo>
                  <a:pt x="81837" y="177149"/>
                </a:lnTo>
                <a:lnTo>
                  <a:pt x="88848" y="174296"/>
                </a:lnTo>
                <a:lnTo>
                  <a:pt x="96379" y="171441"/>
                </a:lnTo>
                <a:lnTo>
                  <a:pt x="104258" y="168586"/>
                </a:lnTo>
                <a:lnTo>
                  <a:pt x="112368" y="166682"/>
                </a:lnTo>
                <a:lnTo>
                  <a:pt x="120632" y="165413"/>
                </a:lnTo>
                <a:lnTo>
                  <a:pt x="128999" y="164567"/>
                </a:lnTo>
                <a:lnTo>
                  <a:pt x="137434" y="163050"/>
                </a:lnTo>
                <a:lnTo>
                  <a:pt x="145915" y="161087"/>
                </a:lnTo>
                <a:lnTo>
                  <a:pt x="154427" y="158825"/>
                </a:lnTo>
                <a:lnTo>
                  <a:pt x="171504" y="153772"/>
                </a:lnTo>
                <a:lnTo>
                  <a:pt x="180059" y="151091"/>
                </a:lnTo>
                <a:lnTo>
                  <a:pt x="188619" y="149304"/>
                </a:lnTo>
                <a:lnTo>
                  <a:pt x="197184" y="148113"/>
                </a:lnTo>
                <a:lnTo>
                  <a:pt x="205751" y="147318"/>
                </a:lnTo>
                <a:lnTo>
                  <a:pt x="213367" y="147741"/>
                </a:lnTo>
                <a:lnTo>
                  <a:pt x="220350" y="148976"/>
                </a:lnTo>
                <a:lnTo>
                  <a:pt x="226910" y="150751"/>
                </a:lnTo>
                <a:lnTo>
                  <a:pt x="241819" y="155264"/>
                </a:lnTo>
                <a:lnTo>
                  <a:pt x="249795" y="157801"/>
                </a:lnTo>
                <a:lnTo>
                  <a:pt x="257017" y="160444"/>
                </a:lnTo>
                <a:lnTo>
                  <a:pt x="263738" y="163159"/>
                </a:lnTo>
                <a:lnTo>
                  <a:pt x="270123" y="165922"/>
                </a:lnTo>
                <a:lnTo>
                  <a:pt x="277237" y="168716"/>
                </a:lnTo>
                <a:lnTo>
                  <a:pt x="292761" y="174361"/>
                </a:lnTo>
                <a:lnTo>
                  <a:pt x="299949" y="177200"/>
                </a:lnTo>
                <a:lnTo>
                  <a:pt x="306646" y="180045"/>
                </a:lnTo>
                <a:lnTo>
                  <a:pt x="313016" y="182894"/>
                </a:lnTo>
                <a:lnTo>
                  <a:pt x="319167" y="186698"/>
                </a:lnTo>
                <a:lnTo>
                  <a:pt x="325173" y="191140"/>
                </a:lnTo>
                <a:lnTo>
                  <a:pt x="335974" y="201154"/>
                </a:lnTo>
                <a:lnTo>
                  <a:pt x="343949" y="211955"/>
                </a:lnTo>
                <a:lnTo>
                  <a:pt x="350669" y="223106"/>
                </a:lnTo>
                <a:lnTo>
                  <a:pt x="356830" y="234412"/>
                </a:lnTo>
                <a:lnTo>
                  <a:pt x="368547" y="257192"/>
                </a:lnTo>
                <a:lnTo>
                  <a:pt x="373349" y="268611"/>
                </a:lnTo>
                <a:lnTo>
                  <a:pt x="375483" y="280036"/>
                </a:lnTo>
                <a:lnTo>
                  <a:pt x="376431" y="291464"/>
                </a:lnTo>
                <a:lnTo>
                  <a:pt x="376684" y="297178"/>
                </a:lnTo>
                <a:lnTo>
                  <a:pt x="374425" y="308608"/>
                </a:lnTo>
                <a:lnTo>
                  <a:pt x="370246" y="320037"/>
                </a:lnTo>
                <a:lnTo>
                  <a:pt x="365214" y="331467"/>
                </a:lnTo>
                <a:lnTo>
                  <a:pt x="357026" y="344061"/>
                </a:lnTo>
                <a:lnTo>
                  <a:pt x="355175" y="348436"/>
                </a:lnTo>
                <a:lnTo>
                  <a:pt x="353118" y="358376"/>
                </a:lnTo>
                <a:lnTo>
                  <a:pt x="347124" y="369144"/>
                </a:lnTo>
                <a:lnTo>
                  <a:pt x="342858" y="374683"/>
                </a:lnTo>
                <a:lnTo>
                  <a:pt x="337157" y="379327"/>
                </a:lnTo>
                <a:lnTo>
                  <a:pt x="330499" y="383376"/>
                </a:lnTo>
                <a:lnTo>
                  <a:pt x="323203" y="387028"/>
                </a:lnTo>
                <a:lnTo>
                  <a:pt x="316433" y="389463"/>
                </a:lnTo>
                <a:lnTo>
                  <a:pt x="310016" y="391086"/>
                </a:lnTo>
                <a:lnTo>
                  <a:pt x="303832" y="392168"/>
                </a:lnTo>
                <a:lnTo>
                  <a:pt x="296852" y="393842"/>
                </a:lnTo>
                <a:lnTo>
                  <a:pt x="289341" y="395910"/>
                </a:lnTo>
                <a:lnTo>
                  <a:pt x="273376" y="400749"/>
                </a:lnTo>
                <a:lnTo>
                  <a:pt x="231333" y="414427"/>
                </a:lnTo>
                <a:lnTo>
                  <a:pt x="221850" y="416301"/>
                </a:lnTo>
                <a:lnTo>
                  <a:pt x="211717" y="417551"/>
                </a:lnTo>
                <a:lnTo>
                  <a:pt x="201152" y="418384"/>
                </a:lnTo>
                <a:lnTo>
                  <a:pt x="191252" y="418939"/>
                </a:lnTo>
                <a:lnTo>
                  <a:pt x="172631" y="419556"/>
                </a:lnTo>
                <a:lnTo>
                  <a:pt x="143285" y="419952"/>
                </a:lnTo>
                <a:lnTo>
                  <a:pt x="107098" y="420037"/>
                </a:lnTo>
                <a:lnTo>
                  <a:pt x="99974" y="419088"/>
                </a:lnTo>
                <a:lnTo>
                  <a:pt x="92367" y="417504"/>
                </a:lnTo>
                <a:lnTo>
                  <a:pt x="84438" y="415495"/>
                </a:lnTo>
                <a:lnTo>
                  <a:pt x="77247" y="413203"/>
                </a:lnTo>
                <a:lnTo>
                  <a:pt x="70548" y="410723"/>
                </a:lnTo>
                <a:lnTo>
                  <a:pt x="64177" y="408117"/>
                </a:lnTo>
                <a:lnTo>
                  <a:pt x="58025" y="405427"/>
                </a:lnTo>
                <a:lnTo>
                  <a:pt x="46109" y="399898"/>
                </a:lnTo>
                <a:lnTo>
                  <a:pt x="37003" y="396806"/>
                </a:lnTo>
                <a:lnTo>
                  <a:pt x="28828" y="394479"/>
                </a:lnTo>
                <a:lnTo>
                  <a:pt x="18845" y="390270"/>
                </a:lnTo>
                <a:lnTo>
                  <a:pt x="15421" y="387814"/>
                </a:lnTo>
                <a:lnTo>
                  <a:pt x="13138" y="385224"/>
                </a:lnTo>
                <a:lnTo>
                  <a:pt x="9649" y="379807"/>
                </a:lnTo>
                <a:lnTo>
                  <a:pt x="4923" y="374224"/>
                </a:lnTo>
                <a:lnTo>
                  <a:pt x="3282" y="371401"/>
                </a:lnTo>
                <a:lnTo>
                  <a:pt x="1459" y="365726"/>
                </a:lnTo>
                <a:lnTo>
                  <a:pt x="192" y="354005"/>
                </a:lnTo>
                <a:lnTo>
                  <a:pt x="0" y="3514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5"/>
          <p:cNvSpPr/>
          <p:nvPr/>
        </p:nvSpPr>
        <p:spPr>
          <a:xfrm>
            <a:off x="2917507" y="2606050"/>
            <a:ext cx="50182" cy="42819"/>
          </a:xfrm>
          <a:custGeom>
            <a:avLst/>
            <a:gdLst/>
            <a:ahLst/>
            <a:cxnLst/>
            <a:rect l="0" t="0" r="0" b="0"/>
            <a:pathLst>
              <a:path w="50182" h="42819">
                <a:moveTo>
                  <a:pt x="17145" y="17135"/>
                </a:moveTo>
                <a:lnTo>
                  <a:pt x="24526" y="17135"/>
                </a:lnTo>
                <a:lnTo>
                  <a:pt x="20543" y="17135"/>
                </a:lnTo>
                <a:lnTo>
                  <a:pt x="22783" y="17135"/>
                </a:lnTo>
                <a:lnTo>
                  <a:pt x="22809" y="18087"/>
                </a:lnTo>
                <a:lnTo>
                  <a:pt x="21873" y="19675"/>
                </a:lnTo>
                <a:lnTo>
                  <a:pt x="18079" y="24515"/>
                </a:lnTo>
                <a:lnTo>
                  <a:pt x="17768" y="25865"/>
                </a:lnTo>
                <a:lnTo>
                  <a:pt x="17560" y="27718"/>
                </a:lnTo>
                <a:lnTo>
                  <a:pt x="17227" y="32983"/>
                </a:lnTo>
                <a:lnTo>
                  <a:pt x="17182" y="36243"/>
                </a:lnTo>
                <a:lnTo>
                  <a:pt x="17147" y="42465"/>
                </a:lnTo>
                <a:lnTo>
                  <a:pt x="18099" y="42594"/>
                </a:lnTo>
                <a:lnTo>
                  <a:pt x="19686" y="42680"/>
                </a:lnTo>
                <a:lnTo>
                  <a:pt x="24526" y="42818"/>
                </a:lnTo>
                <a:lnTo>
                  <a:pt x="24923" y="41877"/>
                </a:lnTo>
                <a:lnTo>
                  <a:pt x="25188" y="40297"/>
                </a:lnTo>
                <a:lnTo>
                  <a:pt x="25365" y="38291"/>
                </a:lnTo>
                <a:lnTo>
                  <a:pt x="27387" y="36001"/>
                </a:lnTo>
                <a:lnTo>
                  <a:pt x="30641" y="33522"/>
                </a:lnTo>
                <a:lnTo>
                  <a:pt x="34715" y="30918"/>
                </a:lnTo>
                <a:lnTo>
                  <a:pt x="37431" y="28228"/>
                </a:lnTo>
                <a:lnTo>
                  <a:pt x="39241" y="25483"/>
                </a:lnTo>
                <a:lnTo>
                  <a:pt x="42147" y="18783"/>
                </a:lnTo>
                <a:lnTo>
                  <a:pt x="43338" y="17281"/>
                </a:lnTo>
                <a:lnTo>
                  <a:pt x="45085" y="15328"/>
                </a:lnTo>
                <a:lnTo>
                  <a:pt x="50181" y="9898"/>
                </a:lnTo>
                <a:lnTo>
                  <a:pt x="49646" y="8501"/>
                </a:lnTo>
                <a:lnTo>
                  <a:pt x="48337" y="6616"/>
                </a:lnTo>
                <a:lnTo>
                  <a:pt x="43944" y="1298"/>
                </a:lnTo>
                <a:lnTo>
                  <a:pt x="41678" y="862"/>
                </a:lnTo>
                <a:lnTo>
                  <a:pt x="38263" y="571"/>
                </a:lnTo>
                <a:lnTo>
                  <a:pt x="28196" y="104"/>
                </a:lnTo>
                <a:lnTo>
                  <a:pt x="11173" y="0"/>
                </a:lnTo>
                <a:lnTo>
                  <a:pt x="10306" y="949"/>
                </a:lnTo>
                <a:lnTo>
                  <a:pt x="9729" y="2534"/>
                </a:lnTo>
                <a:lnTo>
                  <a:pt x="9343" y="4543"/>
                </a:lnTo>
                <a:lnTo>
                  <a:pt x="8134" y="5883"/>
                </a:lnTo>
                <a:lnTo>
                  <a:pt x="6375" y="6776"/>
                </a:lnTo>
                <a:lnTo>
                  <a:pt x="0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6"/>
          <p:cNvSpPr/>
          <p:nvPr/>
        </p:nvSpPr>
        <p:spPr>
          <a:xfrm>
            <a:off x="3193211" y="2400446"/>
            <a:ext cx="348863" cy="462731"/>
          </a:xfrm>
          <a:custGeom>
            <a:avLst/>
            <a:gdLst/>
            <a:ahLst/>
            <a:cxnLst/>
            <a:rect l="0" t="0" r="0" b="0"/>
            <a:pathLst>
              <a:path w="348863" h="462731">
                <a:moveTo>
                  <a:pt x="307226" y="94151"/>
                </a:moveTo>
                <a:lnTo>
                  <a:pt x="302676" y="89600"/>
                </a:lnTo>
                <a:lnTo>
                  <a:pt x="301334" y="87307"/>
                </a:lnTo>
                <a:lnTo>
                  <a:pt x="299007" y="78551"/>
                </a:lnTo>
                <a:lnTo>
                  <a:pt x="298684" y="65210"/>
                </a:lnTo>
                <a:lnTo>
                  <a:pt x="297722" y="62474"/>
                </a:lnTo>
                <a:lnTo>
                  <a:pt x="294112" y="56895"/>
                </a:lnTo>
                <a:lnTo>
                  <a:pt x="284034" y="44600"/>
                </a:lnTo>
                <a:lnTo>
                  <a:pt x="278503" y="35298"/>
                </a:lnTo>
                <a:lnTo>
                  <a:pt x="275695" y="32056"/>
                </a:lnTo>
                <a:lnTo>
                  <a:pt x="272870" y="29894"/>
                </a:lnTo>
                <a:lnTo>
                  <a:pt x="267192" y="26540"/>
                </a:lnTo>
                <a:lnTo>
                  <a:pt x="257688" y="19296"/>
                </a:lnTo>
                <a:lnTo>
                  <a:pt x="248379" y="13892"/>
                </a:lnTo>
                <a:lnTo>
                  <a:pt x="237892" y="8316"/>
                </a:lnTo>
                <a:lnTo>
                  <a:pt x="227833" y="3615"/>
                </a:lnTo>
                <a:lnTo>
                  <a:pt x="220188" y="1525"/>
                </a:lnTo>
                <a:lnTo>
                  <a:pt x="211075" y="596"/>
                </a:lnTo>
                <a:lnTo>
                  <a:pt x="200675" y="184"/>
                </a:lnTo>
                <a:lnTo>
                  <a:pt x="189702" y="0"/>
                </a:lnTo>
                <a:lnTo>
                  <a:pt x="183157" y="904"/>
                </a:lnTo>
                <a:lnTo>
                  <a:pt x="175936" y="2459"/>
                </a:lnTo>
                <a:lnTo>
                  <a:pt x="168264" y="4448"/>
                </a:lnTo>
                <a:lnTo>
                  <a:pt x="161245" y="5774"/>
                </a:lnTo>
                <a:lnTo>
                  <a:pt x="154660" y="6658"/>
                </a:lnTo>
                <a:lnTo>
                  <a:pt x="148366" y="7247"/>
                </a:lnTo>
                <a:lnTo>
                  <a:pt x="142264" y="8593"/>
                </a:lnTo>
                <a:lnTo>
                  <a:pt x="136291" y="10442"/>
                </a:lnTo>
                <a:lnTo>
                  <a:pt x="130405" y="12628"/>
                </a:lnTo>
                <a:lnTo>
                  <a:pt x="124575" y="15037"/>
                </a:lnTo>
                <a:lnTo>
                  <a:pt x="118784" y="17596"/>
                </a:lnTo>
                <a:lnTo>
                  <a:pt x="113018" y="20254"/>
                </a:lnTo>
                <a:lnTo>
                  <a:pt x="107269" y="23931"/>
                </a:lnTo>
                <a:lnTo>
                  <a:pt x="101531" y="28288"/>
                </a:lnTo>
                <a:lnTo>
                  <a:pt x="95801" y="33097"/>
                </a:lnTo>
                <a:lnTo>
                  <a:pt x="90076" y="38209"/>
                </a:lnTo>
                <a:lnTo>
                  <a:pt x="78635" y="48968"/>
                </a:lnTo>
                <a:lnTo>
                  <a:pt x="61484" y="65735"/>
                </a:lnTo>
                <a:lnTo>
                  <a:pt x="55768" y="70445"/>
                </a:lnTo>
                <a:lnTo>
                  <a:pt x="50052" y="74537"/>
                </a:lnTo>
                <a:lnTo>
                  <a:pt x="44337" y="78217"/>
                </a:lnTo>
                <a:lnTo>
                  <a:pt x="38622" y="82576"/>
                </a:lnTo>
                <a:lnTo>
                  <a:pt x="32907" y="87387"/>
                </a:lnTo>
                <a:lnTo>
                  <a:pt x="22429" y="97812"/>
                </a:lnTo>
                <a:lnTo>
                  <a:pt x="14597" y="108796"/>
                </a:lnTo>
                <a:lnTo>
                  <a:pt x="10481" y="120027"/>
                </a:lnTo>
                <a:lnTo>
                  <a:pt x="7699" y="131369"/>
                </a:lnTo>
                <a:lnTo>
                  <a:pt x="3288" y="142760"/>
                </a:lnTo>
                <a:lnTo>
                  <a:pt x="693" y="154172"/>
                </a:lnTo>
                <a:lnTo>
                  <a:pt x="0" y="159883"/>
                </a:lnTo>
                <a:lnTo>
                  <a:pt x="491" y="164642"/>
                </a:lnTo>
                <a:lnTo>
                  <a:pt x="1771" y="168768"/>
                </a:lnTo>
                <a:lnTo>
                  <a:pt x="4781" y="175891"/>
                </a:lnTo>
                <a:lnTo>
                  <a:pt x="6118" y="182233"/>
                </a:lnTo>
                <a:lnTo>
                  <a:pt x="9253" y="188226"/>
                </a:lnTo>
                <a:lnTo>
                  <a:pt x="11422" y="191158"/>
                </a:lnTo>
                <a:lnTo>
                  <a:pt x="18913" y="196955"/>
                </a:lnTo>
                <a:lnTo>
                  <a:pt x="28592" y="202707"/>
                </a:lnTo>
                <a:lnTo>
                  <a:pt x="39244" y="208438"/>
                </a:lnTo>
                <a:lnTo>
                  <a:pt x="44751" y="210347"/>
                </a:lnTo>
                <a:lnTo>
                  <a:pt x="50328" y="211620"/>
                </a:lnTo>
                <a:lnTo>
                  <a:pt x="55951" y="212469"/>
                </a:lnTo>
                <a:lnTo>
                  <a:pt x="61604" y="213034"/>
                </a:lnTo>
                <a:lnTo>
                  <a:pt x="67278" y="213412"/>
                </a:lnTo>
                <a:lnTo>
                  <a:pt x="72965" y="213663"/>
                </a:lnTo>
                <a:lnTo>
                  <a:pt x="86905" y="213943"/>
                </a:lnTo>
                <a:lnTo>
                  <a:pt x="144499" y="214153"/>
                </a:lnTo>
                <a:lnTo>
                  <a:pt x="152069" y="213205"/>
                </a:lnTo>
                <a:lnTo>
                  <a:pt x="159020" y="211620"/>
                </a:lnTo>
                <a:lnTo>
                  <a:pt x="172777" y="207320"/>
                </a:lnTo>
                <a:lnTo>
                  <a:pt x="188416" y="202233"/>
                </a:lnTo>
                <a:lnTo>
                  <a:pt x="195634" y="199543"/>
                </a:lnTo>
                <a:lnTo>
                  <a:pt x="202351" y="196798"/>
                </a:lnTo>
                <a:lnTo>
                  <a:pt x="208735" y="194015"/>
                </a:lnTo>
                <a:lnTo>
                  <a:pt x="220907" y="188382"/>
                </a:lnTo>
                <a:lnTo>
                  <a:pt x="226820" y="185547"/>
                </a:lnTo>
                <a:lnTo>
                  <a:pt x="232667" y="181752"/>
                </a:lnTo>
                <a:lnTo>
                  <a:pt x="238470" y="177317"/>
                </a:lnTo>
                <a:lnTo>
                  <a:pt x="249045" y="168261"/>
                </a:lnTo>
                <a:lnTo>
                  <a:pt x="256921" y="161061"/>
                </a:lnTo>
                <a:lnTo>
                  <a:pt x="266709" y="147102"/>
                </a:lnTo>
                <a:lnTo>
                  <a:pt x="278550" y="131210"/>
                </a:lnTo>
                <a:lnTo>
                  <a:pt x="286241" y="117091"/>
                </a:lnTo>
                <a:lnTo>
                  <a:pt x="289896" y="106451"/>
                </a:lnTo>
                <a:lnTo>
                  <a:pt x="294126" y="100253"/>
                </a:lnTo>
                <a:lnTo>
                  <a:pt x="295636" y="96314"/>
                </a:lnTo>
                <a:lnTo>
                  <a:pt x="297759" y="82621"/>
                </a:lnTo>
                <a:lnTo>
                  <a:pt x="298477" y="68978"/>
                </a:lnTo>
                <a:lnTo>
                  <a:pt x="298536" y="65939"/>
                </a:lnTo>
                <a:lnTo>
                  <a:pt x="297622" y="63913"/>
                </a:lnTo>
                <a:lnTo>
                  <a:pt x="296062" y="62562"/>
                </a:lnTo>
                <a:lnTo>
                  <a:pt x="294068" y="61662"/>
                </a:lnTo>
                <a:lnTo>
                  <a:pt x="292739" y="60109"/>
                </a:lnTo>
                <a:lnTo>
                  <a:pt x="291853" y="58122"/>
                </a:lnTo>
                <a:lnTo>
                  <a:pt x="290431" y="52638"/>
                </a:lnTo>
                <a:lnTo>
                  <a:pt x="290314" y="53141"/>
                </a:lnTo>
                <a:lnTo>
                  <a:pt x="290090" y="64094"/>
                </a:lnTo>
                <a:lnTo>
                  <a:pt x="294635" y="76249"/>
                </a:lnTo>
                <a:lnTo>
                  <a:pt x="297463" y="87365"/>
                </a:lnTo>
                <a:lnTo>
                  <a:pt x="298125" y="98755"/>
                </a:lnTo>
                <a:lnTo>
                  <a:pt x="298496" y="118693"/>
                </a:lnTo>
                <a:lnTo>
                  <a:pt x="298623" y="147047"/>
                </a:lnTo>
                <a:lnTo>
                  <a:pt x="299585" y="156085"/>
                </a:lnTo>
                <a:lnTo>
                  <a:pt x="301179" y="165920"/>
                </a:lnTo>
                <a:lnTo>
                  <a:pt x="303195" y="176287"/>
                </a:lnTo>
                <a:lnTo>
                  <a:pt x="304539" y="186056"/>
                </a:lnTo>
                <a:lnTo>
                  <a:pt x="305434" y="195426"/>
                </a:lnTo>
                <a:lnTo>
                  <a:pt x="306031" y="204530"/>
                </a:lnTo>
                <a:lnTo>
                  <a:pt x="306430" y="213457"/>
                </a:lnTo>
                <a:lnTo>
                  <a:pt x="306872" y="230996"/>
                </a:lnTo>
                <a:lnTo>
                  <a:pt x="307943" y="240626"/>
                </a:lnTo>
                <a:lnTo>
                  <a:pt x="309609" y="250856"/>
                </a:lnTo>
                <a:lnTo>
                  <a:pt x="311672" y="261486"/>
                </a:lnTo>
                <a:lnTo>
                  <a:pt x="313047" y="272383"/>
                </a:lnTo>
                <a:lnTo>
                  <a:pt x="313965" y="283457"/>
                </a:lnTo>
                <a:lnTo>
                  <a:pt x="314576" y="294650"/>
                </a:lnTo>
                <a:lnTo>
                  <a:pt x="315936" y="305922"/>
                </a:lnTo>
                <a:lnTo>
                  <a:pt x="317795" y="317247"/>
                </a:lnTo>
                <a:lnTo>
                  <a:pt x="319987" y="328607"/>
                </a:lnTo>
                <a:lnTo>
                  <a:pt x="322401" y="339037"/>
                </a:lnTo>
                <a:lnTo>
                  <a:pt x="324963" y="348849"/>
                </a:lnTo>
                <a:lnTo>
                  <a:pt x="327623" y="358247"/>
                </a:lnTo>
                <a:lnTo>
                  <a:pt x="329396" y="367370"/>
                </a:lnTo>
                <a:lnTo>
                  <a:pt x="330579" y="376309"/>
                </a:lnTo>
                <a:lnTo>
                  <a:pt x="331367" y="385126"/>
                </a:lnTo>
                <a:lnTo>
                  <a:pt x="332845" y="392910"/>
                </a:lnTo>
                <a:lnTo>
                  <a:pt x="337027" y="406638"/>
                </a:lnTo>
                <a:lnTo>
                  <a:pt x="339521" y="419089"/>
                </a:lnTo>
                <a:lnTo>
                  <a:pt x="340630" y="430973"/>
                </a:lnTo>
                <a:lnTo>
                  <a:pt x="341122" y="442605"/>
                </a:lnTo>
                <a:lnTo>
                  <a:pt x="342206" y="446468"/>
                </a:lnTo>
                <a:lnTo>
                  <a:pt x="343881" y="449044"/>
                </a:lnTo>
                <a:lnTo>
                  <a:pt x="345950" y="450762"/>
                </a:lnTo>
                <a:lnTo>
                  <a:pt x="347329" y="452859"/>
                </a:lnTo>
                <a:lnTo>
                  <a:pt x="348862" y="457729"/>
                </a:lnTo>
                <a:lnTo>
                  <a:pt x="348318" y="459409"/>
                </a:lnTo>
                <a:lnTo>
                  <a:pt x="347003" y="460529"/>
                </a:lnTo>
                <a:lnTo>
                  <a:pt x="341611" y="462730"/>
                </a:lnTo>
                <a:lnTo>
                  <a:pt x="341544" y="458206"/>
                </a:lnTo>
                <a:lnTo>
                  <a:pt x="340582" y="456869"/>
                </a:lnTo>
                <a:lnTo>
                  <a:pt x="338989" y="455978"/>
                </a:lnTo>
                <a:lnTo>
                  <a:pt x="334678" y="454988"/>
                </a:lnTo>
                <a:lnTo>
                  <a:pt x="324371" y="4541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7"/>
          <p:cNvSpPr/>
          <p:nvPr/>
        </p:nvSpPr>
        <p:spPr>
          <a:xfrm>
            <a:off x="3208981" y="1783089"/>
            <a:ext cx="290230" cy="334319"/>
          </a:xfrm>
          <a:custGeom>
            <a:avLst/>
            <a:gdLst/>
            <a:ahLst/>
            <a:cxnLst/>
            <a:rect l="0" t="0" r="0" b="0"/>
            <a:pathLst>
              <a:path w="290230" h="334319">
                <a:moveTo>
                  <a:pt x="8563" y="8563"/>
                </a:moveTo>
                <a:lnTo>
                  <a:pt x="8563" y="1182"/>
                </a:lnTo>
                <a:lnTo>
                  <a:pt x="7611" y="785"/>
                </a:lnTo>
                <a:lnTo>
                  <a:pt x="96" y="0"/>
                </a:lnTo>
                <a:lnTo>
                  <a:pt x="0" y="7372"/>
                </a:lnTo>
                <a:lnTo>
                  <a:pt x="6837" y="15172"/>
                </a:lnTo>
                <a:lnTo>
                  <a:pt x="14613" y="24068"/>
                </a:lnTo>
                <a:lnTo>
                  <a:pt x="20142" y="33234"/>
                </a:lnTo>
                <a:lnTo>
                  <a:pt x="25775" y="41118"/>
                </a:lnTo>
                <a:lnTo>
                  <a:pt x="31453" y="48749"/>
                </a:lnTo>
                <a:lnTo>
                  <a:pt x="37152" y="58491"/>
                </a:lnTo>
                <a:lnTo>
                  <a:pt x="42859" y="66631"/>
                </a:lnTo>
                <a:lnTo>
                  <a:pt x="49524" y="74376"/>
                </a:lnTo>
                <a:lnTo>
                  <a:pt x="58835" y="84168"/>
                </a:lnTo>
                <a:lnTo>
                  <a:pt x="63033" y="89447"/>
                </a:lnTo>
                <a:lnTo>
                  <a:pt x="66784" y="94870"/>
                </a:lnTo>
                <a:lnTo>
                  <a:pt x="70237" y="100391"/>
                </a:lnTo>
                <a:lnTo>
                  <a:pt x="73492" y="106929"/>
                </a:lnTo>
                <a:lnTo>
                  <a:pt x="76614" y="114145"/>
                </a:lnTo>
                <a:lnTo>
                  <a:pt x="79648" y="121814"/>
                </a:lnTo>
                <a:lnTo>
                  <a:pt x="82623" y="128831"/>
                </a:lnTo>
                <a:lnTo>
                  <a:pt x="88469" y="141708"/>
                </a:lnTo>
                <a:lnTo>
                  <a:pt x="92314" y="147809"/>
                </a:lnTo>
                <a:lnTo>
                  <a:pt x="96782" y="153781"/>
                </a:lnTo>
                <a:lnTo>
                  <a:pt x="101666" y="159668"/>
                </a:lnTo>
                <a:lnTo>
                  <a:pt x="105874" y="165497"/>
                </a:lnTo>
                <a:lnTo>
                  <a:pt x="109633" y="171288"/>
                </a:lnTo>
                <a:lnTo>
                  <a:pt x="113090" y="177054"/>
                </a:lnTo>
                <a:lnTo>
                  <a:pt x="117300" y="182803"/>
                </a:lnTo>
                <a:lnTo>
                  <a:pt x="122012" y="188540"/>
                </a:lnTo>
                <a:lnTo>
                  <a:pt x="127059" y="194270"/>
                </a:lnTo>
                <a:lnTo>
                  <a:pt x="133280" y="199043"/>
                </a:lnTo>
                <a:lnTo>
                  <a:pt x="140286" y="203177"/>
                </a:lnTo>
                <a:lnTo>
                  <a:pt x="147813" y="206886"/>
                </a:lnTo>
                <a:lnTo>
                  <a:pt x="154737" y="211263"/>
                </a:lnTo>
                <a:lnTo>
                  <a:pt x="161257" y="216087"/>
                </a:lnTo>
                <a:lnTo>
                  <a:pt x="167509" y="221207"/>
                </a:lnTo>
                <a:lnTo>
                  <a:pt x="172630" y="226526"/>
                </a:lnTo>
                <a:lnTo>
                  <a:pt x="176996" y="231976"/>
                </a:lnTo>
                <a:lnTo>
                  <a:pt x="180859" y="237515"/>
                </a:lnTo>
                <a:lnTo>
                  <a:pt x="185340" y="242160"/>
                </a:lnTo>
                <a:lnTo>
                  <a:pt x="190232" y="246210"/>
                </a:lnTo>
                <a:lnTo>
                  <a:pt x="195398" y="249862"/>
                </a:lnTo>
                <a:lnTo>
                  <a:pt x="203678" y="258999"/>
                </a:lnTo>
                <a:lnTo>
                  <a:pt x="207220" y="264103"/>
                </a:lnTo>
                <a:lnTo>
                  <a:pt x="216235" y="272314"/>
                </a:lnTo>
                <a:lnTo>
                  <a:pt x="221306" y="275837"/>
                </a:lnTo>
                <a:lnTo>
                  <a:pt x="229481" y="282292"/>
                </a:lnTo>
                <a:lnTo>
                  <a:pt x="236289" y="288335"/>
                </a:lnTo>
                <a:lnTo>
                  <a:pt x="242490" y="294196"/>
                </a:lnTo>
                <a:lnTo>
                  <a:pt x="251336" y="302851"/>
                </a:lnTo>
                <a:lnTo>
                  <a:pt x="253279" y="305720"/>
                </a:lnTo>
                <a:lnTo>
                  <a:pt x="255438" y="311448"/>
                </a:lnTo>
                <a:lnTo>
                  <a:pt x="256967" y="313356"/>
                </a:lnTo>
                <a:lnTo>
                  <a:pt x="258938" y="314628"/>
                </a:lnTo>
                <a:lnTo>
                  <a:pt x="261205" y="315477"/>
                </a:lnTo>
                <a:lnTo>
                  <a:pt x="266264" y="318959"/>
                </a:lnTo>
                <a:lnTo>
                  <a:pt x="274204" y="325804"/>
                </a:lnTo>
                <a:lnTo>
                  <a:pt x="282489" y="333930"/>
                </a:lnTo>
                <a:lnTo>
                  <a:pt x="290229" y="334284"/>
                </a:lnTo>
                <a:lnTo>
                  <a:pt x="286275" y="334311"/>
                </a:lnTo>
                <a:lnTo>
                  <a:pt x="288545" y="334316"/>
                </a:lnTo>
                <a:lnTo>
                  <a:pt x="282883" y="3343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8"/>
          <p:cNvSpPr/>
          <p:nvPr/>
        </p:nvSpPr>
        <p:spPr>
          <a:xfrm>
            <a:off x="1837403" y="3454717"/>
            <a:ext cx="43614" cy="60305"/>
          </a:xfrm>
          <a:custGeom>
            <a:avLst/>
            <a:gdLst/>
            <a:ahLst/>
            <a:cxnLst/>
            <a:rect l="0" t="0" r="0" b="0"/>
            <a:pathLst>
              <a:path w="43614" h="60305">
                <a:moveTo>
                  <a:pt x="8541" y="0"/>
                </a:moveTo>
                <a:lnTo>
                  <a:pt x="73" y="0"/>
                </a:lnTo>
                <a:lnTo>
                  <a:pt x="0" y="4551"/>
                </a:lnTo>
                <a:lnTo>
                  <a:pt x="942" y="5891"/>
                </a:lnTo>
                <a:lnTo>
                  <a:pt x="2523" y="6785"/>
                </a:lnTo>
                <a:lnTo>
                  <a:pt x="4529" y="7381"/>
                </a:lnTo>
                <a:lnTo>
                  <a:pt x="5866" y="8731"/>
                </a:lnTo>
                <a:lnTo>
                  <a:pt x="6758" y="10583"/>
                </a:lnTo>
                <a:lnTo>
                  <a:pt x="7352" y="12770"/>
                </a:lnTo>
                <a:lnTo>
                  <a:pt x="10553" y="17741"/>
                </a:lnTo>
                <a:lnTo>
                  <a:pt x="22141" y="31511"/>
                </a:lnTo>
                <a:lnTo>
                  <a:pt x="24111" y="37183"/>
                </a:lnTo>
                <a:lnTo>
                  <a:pt x="30066" y="45418"/>
                </a:lnTo>
                <a:lnTo>
                  <a:pt x="43613" y="603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9"/>
          <p:cNvSpPr/>
          <p:nvPr/>
        </p:nvSpPr>
        <p:spPr>
          <a:xfrm>
            <a:off x="1948824" y="3189108"/>
            <a:ext cx="99741" cy="150137"/>
          </a:xfrm>
          <a:custGeom>
            <a:avLst/>
            <a:gdLst/>
            <a:ahLst/>
            <a:cxnLst/>
            <a:rect l="0" t="0" r="0" b="0"/>
            <a:pathLst>
              <a:path w="99741" h="150137">
                <a:moveTo>
                  <a:pt x="11464" y="150136"/>
                </a:moveTo>
                <a:lnTo>
                  <a:pt x="10185" y="141582"/>
                </a:lnTo>
                <a:lnTo>
                  <a:pt x="9284" y="126666"/>
                </a:lnTo>
                <a:lnTo>
                  <a:pt x="7931" y="111464"/>
                </a:lnTo>
                <a:lnTo>
                  <a:pt x="4155" y="98358"/>
                </a:lnTo>
                <a:lnTo>
                  <a:pt x="1224" y="80269"/>
                </a:lnTo>
                <a:lnTo>
                  <a:pt x="356" y="62845"/>
                </a:lnTo>
                <a:lnTo>
                  <a:pt x="63" y="46734"/>
                </a:lnTo>
                <a:lnTo>
                  <a:pt x="0" y="31446"/>
                </a:lnTo>
                <a:lnTo>
                  <a:pt x="949" y="28538"/>
                </a:lnTo>
                <a:lnTo>
                  <a:pt x="7372" y="18713"/>
                </a:lnTo>
                <a:lnTo>
                  <a:pt x="12761" y="12962"/>
                </a:lnTo>
                <a:lnTo>
                  <a:pt x="15172" y="11452"/>
                </a:lnTo>
                <a:lnTo>
                  <a:pt x="20390" y="9776"/>
                </a:lnTo>
                <a:lnTo>
                  <a:pt x="37393" y="7747"/>
                </a:lnTo>
                <a:lnTo>
                  <a:pt x="48749" y="2621"/>
                </a:lnTo>
                <a:lnTo>
                  <a:pt x="64708" y="679"/>
                </a:lnTo>
                <a:lnTo>
                  <a:pt x="87111" y="104"/>
                </a:lnTo>
                <a:lnTo>
                  <a:pt x="99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0"/>
          <p:cNvSpPr/>
          <p:nvPr/>
        </p:nvSpPr>
        <p:spPr>
          <a:xfrm>
            <a:off x="2358511" y="3111820"/>
            <a:ext cx="258959" cy="15820"/>
          </a:xfrm>
          <a:custGeom>
            <a:avLst/>
            <a:gdLst/>
            <a:ahLst/>
            <a:cxnLst/>
            <a:rect l="0" t="0" r="0" b="0"/>
            <a:pathLst>
              <a:path w="258959" h="15820">
                <a:moveTo>
                  <a:pt x="0" y="15819"/>
                </a:moveTo>
                <a:lnTo>
                  <a:pt x="7546" y="14282"/>
                </a:lnTo>
                <a:lnTo>
                  <a:pt x="20865" y="12378"/>
                </a:lnTo>
                <a:lnTo>
                  <a:pt x="33554" y="11108"/>
                </a:lnTo>
                <a:lnTo>
                  <a:pt x="45824" y="10262"/>
                </a:lnTo>
                <a:lnTo>
                  <a:pt x="58767" y="8745"/>
                </a:lnTo>
                <a:lnTo>
                  <a:pt x="72157" y="6782"/>
                </a:lnTo>
                <a:lnTo>
                  <a:pt x="85847" y="4520"/>
                </a:lnTo>
                <a:lnTo>
                  <a:pt x="108678" y="2007"/>
                </a:lnTo>
                <a:lnTo>
                  <a:pt x="129302" y="890"/>
                </a:lnTo>
                <a:lnTo>
                  <a:pt x="151168" y="394"/>
                </a:lnTo>
                <a:lnTo>
                  <a:pt x="234219" y="0"/>
                </a:lnTo>
                <a:lnTo>
                  <a:pt x="237703" y="952"/>
                </a:lnTo>
                <a:lnTo>
                  <a:pt x="247157" y="5889"/>
                </a:lnTo>
                <a:lnTo>
                  <a:pt x="258958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1"/>
          <p:cNvSpPr/>
          <p:nvPr/>
        </p:nvSpPr>
        <p:spPr>
          <a:xfrm>
            <a:off x="1880234" y="3094707"/>
            <a:ext cx="934404" cy="514198"/>
          </a:xfrm>
          <a:custGeom>
            <a:avLst/>
            <a:gdLst/>
            <a:ahLst/>
            <a:cxnLst/>
            <a:rect l="0" t="0" r="0" b="0"/>
            <a:pathLst>
              <a:path w="934404" h="514198">
                <a:moveTo>
                  <a:pt x="0" y="308575"/>
                </a:moveTo>
                <a:lnTo>
                  <a:pt x="0" y="300355"/>
                </a:lnTo>
                <a:lnTo>
                  <a:pt x="0" y="304658"/>
                </a:lnTo>
                <a:lnTo>
                  <a:pt x="953" y="305964"/>
                </a:lnTo>
                <a:lnTo>
                  <a:pt x="2541" y="306834"/>
                </a:lnTo>
                <a:lnTo>
                  <a:pt x="4551" y="307415"/>
                </a:lnTo>
                <a:lnTo>
                  <a:pt x="5892" y="308754"/>
                </a:lnTo>
                <a:lnTo>
                  <a:pt x="6786" y="310599"/>
                </a:lnTo>
                <a:lnTo>
                  <a:pt x="7381" y="312782"/>
                </a:lnTo>
                <a:lnTo>
                  <a:pt x="8731" y="314238"/>
                </a:lnTo>
                <a:lnTo>
                  <a:pt x="10583" y="315208"/>
                </a:lnTo>
                <a:lnTo>
                  <a:pt x="12771" y="315854"/>
                </a:lnTo>
                <a:lnTo>
                  <a:pt x="17741" y="319113"/>
                </a:lnTo>
                <a:lnTo>
                  <a:pt x="20400" y="321315"/>
                </a:lnTo>
                <a:lnTo>
                  <a:pt x="21220" y="324688"/>
                </a:lnTo>
                <a:lnTo>
                  <a:pt x="20815" y="328842"/>
                </a:lnTo>
                <a:lnTo>
                  <a:pt x="18233" y="341250"/>
                </a:lnTo>
                <a:lnTo>
                  <a:pt x="17870" y="344646"/>
                </a:lnTo>
                <a:lnTo>
                  <a:pt x="20007" y="353499"/>
                </a:lnTo>
                <a:lnTo>
                  <a:pt x="24133" y="362831"/>
                </a:lnTo>
                <a:lnTo>
                  <a:pt x="29141" y="370154"/>
                </a:lnTo>
                <a:lnTo>
                  <a:pt x="30857" y="374393"/>
                </a:lnTo>
                <a:lnTo>
                  <a:pt x="34226" y="389460"/>
                </a:lnTo>
                <a:lnTo>
                  <a:pt x="40833" y="405037"/>
                </a:lnTo>
                <a:lnTo>
                  <a:pt x="48823" y="417061"/>
                </a:lnTo>
                <a:lnTo>
                  <a:pt x="57223" y="432265"/>
                </a:lnTo>
                <a:lnTo>
                  <a:pt x="62898" y="443241"/>
                </a:lnTo>
                <a:lnTo>
                  <a:pt x="71135" y="451929"/>
                </a:lnTo>
                <a:lnTo>
                  <a:pt x="75998" y="455580"/>
                </a:lnTo>
                <a:lnTo>
                  <a:pt x="83942" y="464715"/>
                </a:lnTo>
                <a:lnTo>
                  <a:pt x="93770" y="478029"/>
                </a:lnTo>
                <a:lnTo>
                  <a:pt x="105624" y="491061"/>
                </a:lnTo>
                <a:lnTo>
                  <a:pt x="118820" y="499911"/>
                </a:lnTo>
                <a:lnTo>
                  <a:pt x="126787" y="503151"/>
                </a:lnTo>
                <a:lnTo>
                  <a:pt x="130245" y="504015"/>
                </a:lnTo>
                <a:lnTo>
                  <a:pt x="132550" y="505543"/>
                </a:lnTo>
                <a:lnTo>
                  <a:pt x="134087" y="507515"/>
                </a:lnTo>
                <a:lnTo>
                  <a:pt x="135111" y="509781"/>
                </a:lnTo>
                <a:lnTo>
                  <a:pt x="136747" y="511293"/>
                </a:lnTo>
                <a:lnTo>
                  <a:pt x="138790" y="512300"/>
                </a:lnTo>
                <a:lnTo>
                  <a:pt x="143600" y="513420"/>
                </a:lnTo>
                <a:lnTo>
                  <a:pt x="152707" y="514197"/>
                </a:lnTo>
                <a:lnTo>
                  <a:pt x="153240" y="513284"/>
                </a:lnTo>
                <a:lnTo>
                  <a:pt x="153832" y="509729"/>
                </a:lnTo>
                <a:lnTo>
                  <a:pt x="154264" y="494161"/>
                </a:lnTo>
                <a:lnTo>
                  <a:pt x="154302" y="465222"/>
                </a:lnTo>
                <a:lnTo>
                  <a:pt x="151764" y="451539"/>
                </a:lnTo>
                <a:lnTo>
                  <a:pt x="148413" y="436884"/>
                </a:lnTo>
                <a:lnTo>
                  <a:pt x="146924" y="424022"/>
                </a:lnTo>
                <a:lnTo>
                  <a:pt x="143722" y="411955"/>
                </a:lnTo>
                <a:lnTo>
                  <a:pt x="139124" y="399289"/>
                </a:lnTo>
                <a:lnTo>
                  <a:pt x="125613" y="359538"/>
                </a:lnTo>
                <a:lnTo>
                  <a:pt x="124700" y="352076"/>
                </a:lnTo>
                <a:lnTo>
                  <a:pt x="126225" y="338703"/>
                </a:lnTo>
                <a:lnTo>
                  <a:pt x="127538" y="323871"/>
                </a:lnTo>
                <a:lnTo>
                  <a:pt x="127169" y="308706"/>
                </a:lnTo>
                <a:lnTo>
                  <a:pt x="123830" y="295615"/>
                </a:lnTo>
                <a:lnTo>
                  <a:pt x="119171" y="283448"/>
                </a:lnTo>
                <a:lnTo>
                  <a:pt x="113925" y="271690"/>
                </a:lnTo>
                <a:lnTo>
                  <a:pt x="108419" y="260114"/>
                </a:lnTo>
                <a:lnTo>
                  <a:pt x="102796" y="246079"/>
                </a:lnTo>
                <a:lnTo>
                  <a:pt x="97123" y="231269"/>
                </a:lnTo>
                <a:lnTo>
                  <a:pt x="91426" y="218337"/>
                </a:lnTo>
                <a:lnTo>
                  <a:pt x="82864" y="204897"/>
                </a:lnTo>
                <a:lnTo>
                  <a:pt x="71437" y="185931"/>
                </a:lnTo>
                <a:lnTo>
                  <a:pt x="65722" y="178502"/>
                </a:lnTo>
                <a:lnTo>
                  <a:pt x="63818" y="174234"/>
                </a:lnTo>
                <a:lnTo>
                  <a:pt x="61137" y="160079"/>
                </a:lnTo>
                <a:lnTo>
                  <a:pt x="60231" y="146281"/>
                </a:lnTo>
                <a:lnTo>
                  <a:pt x="60021" y="130280"/>
                </a:lnTo>
                <a:lnTo>
                  <a:pt x="62554" y="126780"/>
                </a:lnTo>
                <a:lnTo>
                  <a:pt x="64563" y="124513"/>
                </a:lnTo>
                <a:lnTo>
                  <a:pt x="66855" y="123002"/>
                </a:lnTo>
                <a:lnTo>
                  <a:pt x="74631" y="119923"/>
                </a:lnTo>
                <a:lnTo>
                  <a:pt x="93178" y="108166"/>
                </a:lnTo>
                <a:lnTo>
                  <a:pt x="101103" y="105205"/>
                </a:lnTo>
                <a:lnTo>
                  <a:pt x="108752" y="102935"/>
                </a:lnTo>
                <a:lnTo>
                  <a:pt x="118502" y="98752"/>
                </a:lnTo>
                <a:lnTo>
                  <a:pt x="131725" y="96258"/>
                </a:lnTo>
                <a:lnTo>
                  <a:pt x="155235" y="92314"/>
                </a:lnTo>
                <a:lnTo>
                  <a:pt x="193330" y="82448"/>
                </a:lnTo>
                <a:lnTo>
                  <a:pt x="221748" y="78697"/>
                </a:lnTo>
                <a:lnTo>
                  <a:pt x="242065" y="75279"/>
                </a:lnTo>
                <a:lnTo>
                  <a:pt x="263795" y="70586"/>
                </a:lnTo>
                <a:lnTo>
                  <a:pt x="286152" y="65325"/>
                </a:lnTo>
                <a:lnTo>
                  <a:pt x="308789" y="62351"/>
                </a:lnTo>
                <a:lnTo>
                  <a:pt x="332502" y="60077"/>
                </a:lnTo>
                <a:lnTo>
                  <a:pt x="358917" y="55892"/>
                </a:lnTo>
                <a:lnTo>
                  <a:pt x="386531" y="53396"/>
                </a:lnTo>
                <a:lnTo>
                  <a:pt x="414679" y="51335"/>
                </a:lnTo>
                <a:lnTo>
                  <a:pt x="443065" y="47244"/>
                </a:lnTo>
                <a:lnTo>
                  <a:pt x="471555" y="44790"/>
                </a:lnTo>
                <a:lnTo>
                  <a:pt x="485820" y="44136"/>
                </a:lnTo>
                <a:lnTo>
                  <a:pt x="501045" y="42748"/>
                </a:lnTo>
                <a:lnTo>
                  <a:pt x="516911" y="40869"/>
                </a:lnTo>
                <a:lnTo>
                  <a:pt x="533202" y="38665"/>
                </a:lnTo>
                <a:lnTo>
                  <a:pt x="548826" y="37195"/>
                </a:lnTo>
                <a:lnTo>
                  <a:pt x="564004" y="36215"/>
                </a:lnTo>
                <a:lnTo>
                  <a:pt x="578885" y="35562"/>
                </a:lnTo>
                <a:lnTo>
                  <a:pt x="594521" y="34173"/>
                </a:lnTo>
                <a:lnTo>
                  <a:pt x="610660" y="32296"/>
                </a:lnTo>
                <a:lnTo>
                  <a:pt x="627135" y="30091"/>
                </a:lnTo>
                <a:lnTo>
                  <a:pt x="658139" y="25102"/>
                </a:lnTo>
                <a:lnTo>
                  <a:pt x="721400" y="14138"/>
                </a:lnTo>
                <a:lnTo>
                  <a:pt x="749882" y="11027"/>
                </a:lnTo>
                <a:lnTo>
                  <a:pt x="775241" y="8691"/>
                </a:lnTo>
                <a:lnTo>
                  <a:pt x="799212" y="4478"/>
                </a:lnTo>
                <a:lnTo>
                  <a:pt x="822566" y="1971"/>
                </a:lnTo>
                <a:lnTo>
                  <a:pt x="844693" y="857"/>
                </a:lnTo>
                <a:lnTo>
                  <a:pt x="872262" y="229"/>
                </a:lnTo>
                <a:lnTo>
                  <a:pt x="905171" y="0"/>
                </a:lnTo>
                <a:lnTo>
                  <a:pt x="916966" y="2521"/>
                </a:lnTo>
                <a:lnTo>
                  <a:pt x="934403" y="85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2"/>
          <p:cNvSpPr/>
          <p:nvPr/>
        </p:nvSpPr>
        <p:spPr>
          <a:xfrm>
            <a:off x="2326123" y="3223269"/>
            <a:ext cx="341013" cy="317024"/>
          </a:xfrm>
          <a:custGeom>
            <a:avLst/>
            <a:gdLst/>
            <a:ahLst/>
            <a:cxnLst/>
            <a:rect l="0" t="0" r="0" b="0"/>
            <a:pathLst>
              <a:path w="341013" h="317024">
                <a:moveTo>
                  <a:pt x="214194" y="8563"/>
                </a:moveTo>
                <a:lnTo>
                  <a:pt x="206813" y="1182"/>
                </a:lnTo>
                <a:lnTo>
                  <a:pt x="196873" y="343"/>
                </a:lnTo>
                <a:lnTo>
                  <a:pt x="188230" y="60"/>
                </a:lnTo>
                <a:lnTo>
                  <a:pt x="164831" y="0"/>
                </a:lnTo>
                <a:lnTo>
                  <a:pt x="159378" y="949"/>
                </a:lnTo>
                <a:lnTo>
                  <a:pt x="153838" y="2535"/>
                </a:lnTo>
                <a:lnTo>
                  <a:pt x="148239" y="4544"/>
                </a:lnTo>
                <a:lnTo>
                  <a:pt x="141649" y="5884"/>
                </a:lnTo>
                <a:lnTo>
                  <a:pt x="134398" y="6777"/>
                </a:lnTo>
                <a:lnTo>
                  <a:pt x="126707" y="7372"/>
                </a:lnTo>
                <a:lnTo>
                  <a:pt x="119674" y="7769"/>
                </a:lnTo>
                <a:lnTo>
                  <a:pt x="106780" y="8210"/>
                </a:lnTo>
                <a:lnTo>
                  <a:pt x="82980" y="8494"/>
                </a:lnTo>
                <a:lnTo>
                  <a:pt x="54205" y="8554"/>
                </a:lnTo>
                <a:lnTo>
                  <a:pt x="48479" y="7604"/>
                </a:lnTo>
                <a:lnTo>
                  <a:pt x="42757" y="6019"/>
                </a:lnTo>
                <a:lnTo>
                  <a:pt x="32272" y="2670"/>
                </a:lnTo>
                <a:lnTo>
                  <a:pt x="24437" y="1181"/>
                </a:lnTo>
                <a:lnTo>
                  <a:pt x="14672" y="343"/>
                </a:lnTo>
                <a:lnTo>
                  <a:pt x="4449" y="22"/>
                </a:lnTo>
                <a:lnTo>
                  <a:pt x="1235" y="0"/>
                </a:lnTo>
                <a:lnTo>
                  <a:pt x="784" y="949"/>
                </a:lnTo>
                <a:lnTo>
                  <a:pt x="0" y="7372"/>
                </a:lnTo>
                <a:lnTo>
                  <a:pt x="4468" y="12761"/>
                </a:lnTo>
                <a:lnTo>
                  <a:pt x="5796" y="16124"/>
                </a:lnTo>
                <a:lnTo>
                  <a:pt x="7273" y="24941"/>
                </a:lnTo>
                <a:lnTo>
                  <a:pt x="7666" y="29959"/>
                </a:lnTo>
                <a:lnTo>
                  <a:pt x="7929" y="35210"/>
                </a:lnTo>
                <a:lnTo>
                  <a:pt x="8104" y="40615"/>
                </a:lnTo>
                <a:lnTo>
                  <a:pt x="9173" y="46124"/>
                </a:lnTo>
                <a:lnTo>
                  <a:pt x="10839" y="51701"/>
                </a:lnTo>
                <a:lnTo>
                  <a:pt x="12901" y="57324"/>
                </a:lnTo>
                <a:lnTo>
                  <a:pt x="14276" y="62978"/>
                </a:lnTo>
                <a:lnTo>
                  <a:pt x="15193" y="68652"/>
                </a:lnTo>
                <a:lnTo>
                  <a:pt x="15804" y="74340"/>
                </a:lnTo>
                <a:lnTo>
                  <a:pt x="16211" y="80037"/>
                </a:lnTo>
                <a:lnTo>
                  <a:pt x="16483" y="85740"/>
                </a:lnTo>
                <a:lnTo>
                  <a:pt x="16785" y="97157"/>
                </a:lnTo>
                <a:lnTo>
                  <a:pt x="17027" y="169713"/>
                </a:lnTo>
                <a:lnTo>
                  <a:pt x="19566" y="173212"/>
                </a:lnTo>
                <a:lnTo>
                  <a:pt x="24407" y="178670"/>
                </a:lnTo>
                <a:lnTo>
                  <a:pt x="24805" y="178165"/>
                </a:lnTo>
                <a:lnTo>
                  <a:pt x="25246" y="175064"/>
                </a:lnTo>
                <a:lnTo>
                  <a:pt x="26316" y="173856"/>
                </a:lnTo>
                <a:lnTo>
                  <a:pt x="27982" y="173051"/>
                </a:lnTo>
                <a:lnTo>
                  <a:pt x="32373" y="172156"/>
                </a:lnTo>
                <a:lnTo>
                  <a:pt x="37500" y="171759"/>
                </a:lnTo>
                <a:lnTo>
                  <a:pt x="45493" y="169042"/>
                </a:lnTo>
                <a:lnTo>
                  <a:pt x="54443" y="164660"/>
                </a:lnTo>
                <a:lnTo>
                  <a:pt x="61596" y="159537"/>
                </a:lnTo>
                <a:lnTo>
                  <a:pt x="66742" y="156837"/>
                </a:lnTo>
                <a:lnTo>
                  <a:pt x="73030" y="154085"/>
                </a:lnTo>
                <a:lnTo>
                  <a:pt x="80080" y="151298"/>
                </a:lnTo>
                <a:lnTo>
                  <a:pt x="86684" y="148487"/>
                </a:lnTo>
                <a:lnTo>
                  <a:pt x="99103" y="142824"/>
                </a:lnTo>
                <a:lnTo>
                  <a:pt x="106034" y="139980"/>
                </a:lnTo>
                <a:lnTo>
                  <a:pt x="113513" y="137132"/>
                </a:lnTo>
                <a:lnTo>
                  <a:pt x="121355" y="134281"/>
                </a:lnTo>
                <a:lnTo>
                  <a:pt x="128489" y="131428"/>
                </a:lnTo>
                <a:lnTo>
                  <a:pt x="135150" y="128572"/>
                </a:lnTo>
                <a:lnTo>
                  <a:pt x="141495" y="125717"/>
                </a:lnTo>
                <a:lnTo>
                  <a:pt x="149536" y="122861"/>
                </a:lnTo>
                <a:lnTo>
                  <a:pt x="158706" y="120004"/>
                </a:lnTo>
                <a:lnTo>
                  <a:pt x="168629" y="117147"/>
                </a:lnTo>
                <a:lnTo>
                  <a:pt x="177150" y="114290"/>
                </a:lnTo>
                <a:lnTo>
                  <a:pt x="184736" y="111432"/>
                </a:lnTo>
                <a:lnTo>
                  <a:pt x="191697" y="108575"/>
                </a:lnTo>
                <a:lnTo>
                  <a:pt x="199196" y="106670"/>
                </a:lnTo>
                <a:lnTo>
                  <a:pt x="207053" y="105401"/>
                </a:lnTo>
                <a:lnTo>
                  <a:pt x="215148" y="104554"/>
                </a:lnTo>
                <a:lnTo>
                  <a:pt x="223403" y="104942"/>
                </a:lnTo>
                <a:lnTo>
                  <a:pt x="231763" y="106153"/>
                </a:lnTo>
                <a:lnTo>
                  <a:pt x="240194" y="107913"/>
                </a:lnTo>
                <a:lnTo>
                  <a:pt x="247720" y="109086"/>
                </a:lnTo>
                <a:lnTo>
                  <a:pt x="254642" y="109869"/>
                </a:lnTo>
                <a:lnTo>
                  <a:pt x="261162" y="110390"/>
                </a:lnTo>
                <a:lnTo>
                  <a:pt x="267413" y="111690"/>
                </a:lnTo>
                <a:lnTo>
                  <a:pt x="273486" y="113510"/>
                </a:lnTo>
                <a:lnTo>
                  <a:pt x="286266" y="118071"/>
                </a:lnTo>
                <a:lnTo>
                  <a:pt x="301471" y="123274"/>
                </a:lnTo>
                <a:lnTo>
                  <a:pt x="307621" y="125994"/>
                </a:lnTo>
                <a:lnTo>
                  <a:pt x="316995" y="131557"/>
                </a:lnTo>
                <a:lnTo>
                  <a:pt x="324336" y="139745"/>
                </a:lnTo>
                <a:lnTo>
                  <a:pt x="327627" y="144595"/>
                </a:lnTo>
                <a:lnTo>
                  <a:pt x="330773" y="149734"/>
                </a:lnTo>
                <a:lnTo>
                  <a:pt x="333824" y="155064"/>
                </a:lnTo>
                <a:lnTo>
                  <a:pt x="336810" y="160523"/>
                </a:lnTo>
                <a:lnTo>
                  <a:pt x="338800" y="166067"/>
                </a:lnTo>
                <a:lnTo>
                  <a:pt x="340127" y="171668"/>
                </a:lnTo>
                <a:lnTo>
                  <a:pt x="341012" y="177307"/>
                </a:lnTo>
                <a:lnTo>
                  <a:pt x="339697" y="182972"/>
                </a:lnTo>
                <a:lnTo>
                  <a:pt x="336915" y="188653"/>
                </a:lnTo>
                <a:lnTo>
                  <a:pt x="333155" y="194346"/>
                </a:lnTo>
                <a:lnTo>
                  <a:pt x="329697" y="200998"/>
                </a:lnTo>
                <a:lnTo>
                  <a:pt x="326438" y="208291"/>
                </a:lnTo>
                <a:lnTo>
                  <a:pt x="323314" y="216010"/>
                </a:lnTo>
                <a:lnTo>
                  <a:pt x="320278" y="223061"/>
                </a:lnTo>
                <a:lnTo>
                  <a:pt x="314365" y="235976"/>
                </a:lnTo>
                <a:lnTo>
                  <a:pt x="310502" y="242086"/>
                </a:lnTo>
                <a:lnTo>
                  <a:pt x="306022" y="248065"/>
                </a:lnTo>
                <a:lnTo>
                  <a:pt x="301130" y="253956"/>
                </a:lnTo>
                <a:lnTo>
                  <a:pt x="295964" y="259788"/>
                </a:lnTo>
                <a:lnTo>
                  <a:pt x="285144" y="271349"/>
                </a:lnTo>
                <a:lnTo>
                  <a:pt x="278639" y="276146"/>
                </a:lnTo>
                <a:lnTo>
                  <a:pt x="271444" y="280297"/>
                </a:lnTo>
                <a:lnTo>
                  <a:pt x="243918" y="293802"/>
                </a:lnTo>
                <a:lnTo>
                  <a:pt x="235915" y="296830"/>
                </a:lnTo>
                <a:lnTo>
                  <a:pt x="226770" y="299801"/>
                </a:lnTo>
                <a:lnTo>
                  <a:pt x="216863" y="302734"/>
                </a:lnTo>
                <a:lnTo>
                  <a:pt x="208353" y="305642"/>
                </a:lnTo>
                <a:lnTo>
                  <a:pt x="200775" y="308533"/>
                </a:lnTo>
                <a:lnTo>
                  <a:pt x="193818" y="311414"/>
                </a:lnTo>
                <a:lnTo>
                  <a:pt x="186323" y="313333"/>
                </a:lnTo>
                <a:lnTo>
                  <a:pt x="178468" y="314613"/>
                </a:lnTo>
                <a:lnTo>
                  <a:pt x="170374" y="315466"/>
                </a:lnTo>
                <a:lnTo>
                  <a:pt x="162121" y="316035"/>
                </a:lnTo>
                <a:lnTo>
                  <a:pt x="153761" y="316415"/>
                </a:lnTo>
                <a:lnTo>
                  <a:pt x="136852" y="316836"/>
                </a:lnTo>
                <a:lnTo>
                  <a:pt x="119812" y="317023"/>
                </a:lnTo>
                <a:lnTo>
                  <a:pt x="111268" y="316121"/>
                </a:lnTo>
                <a:lnTo>
                  <a:pt x="102714" y="314566"/>
                </a:lnTo>
                <a:lnTo>
                  <a:pt x="94154" y="312578"/>
                </a:lnTo>
                <a:lnTo>
                  <a:pt x="86542" y="310300"/>
                </a:lnTo>
                <a:lnTo>
                  <a:pt x="79563" y="307828"/>
                </a:lnTo>
                <a:lnTo>
                  <a:pt x="73005" y="305228"/>
                </a:lnTo>
                <a:lnTo>
                  <a:pt x="63178" y="299800"/>
                </a:lnTo>
                <a:lnTo>
                  <a:pt x="54683" y="294212"/>
                </a:lnTo>
                <a:lnTo>
                  <a:pt x="44558" y="288553"/>
                </a:lnTo>
                <a:lnTo>
                  <a:pt x="41096" y="285711"/>
                </a:lnTo>
                <a:lnTo>
                  <a:pt x="38788" y="282863"/>
                </a:lnTo>
                <a:lnTo>
                  <a:pt x="37249" y="280012"/>
                </a:lnTo>
                <a:lnTo>
                  <a:pt x="35539" y="274305"/>
                </a:lnTo>
                <a:lnTo>
                  <a:pt x="34577" y="265737"/>
                </a:lnTo>
                <a:lnTo>
                  <a:pt x="34292" y="257165"/>
                </a:lnTo>
                <a:lnTo>
                  <a:pt x="34171" y="24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3"/>
          <p:cNvSpPr/>
          <p:nvPr/>
        </p:nvSpPr>
        <p:spPr>
          <a:xfrm>
            <a:off x="3183639" y="3308985"/>
            <a:ext cx="59624" cy="25718"/>
          </a:xfrm>
          <a:custGeom>
            <a:avLst/>
            <a:gdLst/>
            <a:ahLst/>
            <a:cxnLst/>
            <a:rect l="0" t="0" r="0" b="0"/>
            <a:pathLst>
              <a:path w="59624" h="25718">
                <a:moveTo>
                  <a:pt x="16761" y="25717"/>
                </a:moveTo>
                <a:lnTo>
                  <a:pt x="0" y="25717"/>
                </a:lnTo>
                <a:lnTo>
                  <a:pt x="7030" y="25717"/>
                </a:lnTo>
                <a:lnTo>
                  <a:pt x="8369" y="24765"/>
                </a:lnTo>
                <a:lnTo>
                  <a:pt x="10213" y="23177"/>
                </a:lnTo>
                <a:lnTo>
                  <a:pt x="12396" y="21166"/>
                </a:lnTo>
                <a:lnTo>
                  <a:pt x="14803" y="19826"/>
                </a:lnTo>
                <a:lnTo>
                  <a:pt x="17361" y="18932"/>
                </a:lnTo>
                <a:lnTo>
                  <a:pt x="20018" y="18336"/>
                </a:lnTo>
                <a:lnTo>
                  <a:pt x="22742" y="16987"/>
                </a:lnTo>
                <a:lnTo>
                  <a:pt x="25511" y="15134"/>
                </a:lnTo>
                <a:lnTo>
                  <a:pt x="28309" y="12947"/>
                </a:lnTo>
                <a:lnTo>
                  <a:pt x="31127" y="10536"/>
                </a:lnTo>
                <a:lnTo>
                  <a:pt x="33958" y="7976"/>
                </a:lnTo>
                <a:lnTo>
                  <a:pt x="36798" y="5318"/>
                </a:lnTo>
                <a:lnTo>
                  <a:pt x="40596" y="3545"/>
                </a:lnTo>
                <a:lnTo>
                  <a:pt x="45034" y="2363"/>
                </a:lnTo>
                <a:lnTo>
                  <a:pt x="59601" y="3"/>
                </a:lnTo>
                <a:lnTo>
                  <a:pt x="596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4"/>
          <p:cNvSpPr/>
          <p:nvPr/>
        </p:nvSpPr>
        <p:spPr>
          <a:xfrm>
            <a:off x="3586524" y="3043739"/>
            <a:ext cx="342231" cy="376527"/>
          </a:xfrm>
          <a:custGeom>
            <a:avLst/>
            <a:gdLst/>
            <a:ahLst/>
            <a:cxnLst/>
            <a:rect l="0" t="0" r="0" b="0"/>
            <a:pathLst>
              <a:path w="342231" h="376527">
                <a:moveTo>
                  <a:pt x="16783" y="85223"/>
                </a:moveTo>
                <a:lnTo>
                  <a:pt x="861" y="69301"/>
                </a:lnTo>
                <a:lnTo>
                  <a:pt x="182" y="66081"/>
                </a:lnTo>
                <a:lnTo>
                  <a:pt x="0" y="63889"/>
                </a:lnTo>
                <a:lnTo>
                  <a:pt x="832" y="61476"/>
                </a:lnTo>
                <a:lnTo>
                  <a:pt x="4296" y="56254"/>
                </a:lnTo>
                <a:lnTo>
                  <a:pt x="11602" y="47959"/>
                </a:lnTo>
                <a:lnTo>
                  <a:pt x="19560" y="42309"/>
                </a:lnTo>
                <a:lnTo>
                  <a:pt x="29447" y="36623"/>
                </a:lnTo>
                <a:lnTo>
                  <a:pt x="40191" y="30920"/>
                </a:lnTo>
                <a:lnTo>
                  <a:pt x="47628" y="28066"/>
                </a:lnTo>
                <a:lnTo>
                  <a:pt x="56397" y="25211"/>
                </a:lnTo>
                <a:lnTo>
                  <a:pt x="75347" y="19499"/>
                </a:lnTo>
                <a:lnTo>
                  <a:pt x="119463" y="5213"/>
                </a:lnTo>
                <a:lnTo>
                  <a:pt x="129051" y="3308"/>
                </a:lnTo>
                <a:lnTo>
                  <a:pt x="139254" y="2038"/>
                </a:lnTo>
                <a:lnTo>
                  <a:pt x="149865" y="1191"/>
                </a:lnTo>
                <a:lnTo>
                  <a:pt x="158845" y="627"/>
                </a:lnTo>
                <a:lnTo>
                  <a:pt x="173901" y="0"/>
                </a:lnTo>
                <a:lnTo>
                  <a:pt x="181536" y="785"/>
                </a:lnTo>
                <a:lnTo>
                  <a:pt x="189483" y="2261"/>
                </a:lnTo>
                <a:lnTo>
                  <a:pt x="197639" y="4198"/>
                </a:lnTo>
                <a:lnTo>
                  <a:pt x="204029" y="6441"/>
                </a:lnTo>
                <a:lnTo>
                  <a:pt x="213668" y="11474"/>
                </a:lnTo>
                <a:lnTo>
                  <a:pt x="221128" y="16886"/>
                </a:lnTo>
                <a:lnTo>
                  <a:pt x="224451" y="19662"/>
                </a:lnTo>
                <a:lnTo>
                  <a:pt x="226665" y="23418"/>
                </a:lnTo>
                <a:lnTo>
                  <a:pt x="229127" y="32672"/>
                </a:lnTo>
                <a:lnTo>
                  <a:pt x="228831" y="37806"/>
                </a:lnTo>
                <a:lnTo>
                  <a:pt x="225961" y="48592"/>
                </a:lnTo>
                <a:lnTo>
                  <a:pt x="218991" y="69924"/>
                </a:lnTo>
                <a:lnTo>
                  <a:pt x="215405" y="76929"/>
                </a:lnTo>
                <a:lnTo>
                  <a:pt x="211111" y="83504"/>
                </a:lnTo>
                <a:lnTo>
                  <a:pt x="206342" y="89792"/>
                </a:lnTo>
                <a:lnTo>
                  <a:pt x="201258" y="95889"/>
                </a:lnTo>
                <a:lnTo>
                  <a:pt x="195964" y="101859"/>
                </a:lnTo>
                <a:lnTo>
                  <a:pt x="185001" y="113572"/>
                </a:lnTo>
                <a:lnTo>
                  <a:pt x="162442" y="136613"/>
                </a:lnTo>
                <a:lnTo>
                  <a:pt x="139641" y="159509"/>
                </a:lnTo>
                <a:lnTo>
                  <a:pt x="133931" y="164275"/>
                </a:lnTo>
                <a:lnTo>
                  <a:pt x="128219" y="168404"/>
                </a:lnTo>
                <a:lnTo>
                  <a:pt x="122506" y="172110"/>
                </a:lnTo>
                <a:lnTo>
                  <a:pt x="116792" y="174580"/>
                </a:lnTo>
                <a:lnTo>
                  <a:pt x="111078" y="176227"/>
                </a:lnTo>
                <a:lnTo>
                  <a:pt x="105364" y="177325"/>
                </a:lnTo>
                <a:lnTo>
                  <a:pt x="101555" y="179009"/>
                </a:lnTo>
                <a:lnTo>
                  <a:pt x="99015" y="181085"/>
                </a:lnTo>
                <a:lnTo>
                  <a:pt x="97322" y="183421"/>
                </a:lnTo>
                <a:lnTo>
                  <a:pt x="95240" y="184978"/>
                </a:lnTo>
                <a:lnTo>
                  <a:pt x="92901" y="186017"/>
                </a:lnTo>
                <a:lnTo>
                  <a:pt x="86852" y="187683"/>
                </a:lnTo>
                <a:lnTo>
                  <a:pt x="86356" y="186867"/>
                </a:lnTo>
                <a:lnTo>
                  <a:pt x="85804" y="183421"/>
                </a:lnTo>
                <a:lnTo>
                  <a:pt x="86610" y="181168"/>
                </a:lnTo>
                <a:lnTo>
                  <a:pt x="90045" y="176125"/>
                </a:lnTo>
                <a:lnTo>
                  <a:pt x="97333" y="167931"/>
                </a:lnTo>
                <a:lnTo>
                  <a:pt x="101915" y="166079"/>
                </a:lnTo>
                <a:lnTo>
                  <a:pt x="107828" y="164845"/>
                </a:lnTo>
                <a:lnTo>
                  <a:pt x="114627" y="164022"/>
                </a:lnTo>
                <a:lnTo>
                  <a:pt x="122017" y="162520"/>
                </a:lnTo>
                <a:lnTo>
                  <a:pt x="129802" y="160567"/>
                </a:lnTo>
                <a:lnTo>
                  <a:pt x="137849" y="158313"/>
                </a:lnTo>
                <a:lnTo>
                  <a:pt x="146071" y="156810"/>
                </a:lnTo>
                <a:lnTo>
                  <a:pt x="154410" y="155807"/>
                </a:lnTo>
                <a:lnTo>
                  <a:pt x="162827" y="155139"/>
                </a:lnTo>
                <a:lnTo>
                  <a:pt x="172248" y="153741"/>
                </a:lnTo>
                <a:lnTo>
                  <a:pt x="182339" y="151857"/>
                </a:lnTo>
                <a:lnTo>
                  <a:pt x="192876" y="149648"/>
                </a:lnTo>
                <a:lnTo>
                  <a:pt x="202758" y="149128"/>
                </a:lnTo>
                <a:lnTo>
                  <a:pt x="212204" y="149734"/>
                </a:lnTo>
                <a:lnTo>
                  <a:pt x="221359" y="151090"/>
                </a:lnTo>
                <a:lnTo>
                  <a:pt x="230320" y="151995"/>
                </a:lnTo>
                <a:lnTo>
                  <a:pt x="239151" y="152598"/>
                </a:lnTo>
                <a:lnTo>
                  <a:pt x="247896" y="152999"/>
                </a:lnTo>
                <a:lnTo>
                  <a:pt x="255631" y="154220"/>
                </a:lnTo>
                <a:lnTo>
                  <a:pt x="262692" y="155986"/>
                </a:lnTo>
                <a:lnTo>
                  <a:pt x="269305" y="158116"/>
                </a:lnTo>
                <a:lnTo>
                  <a:pt x="276571" y="161441"/>
                </a:lnTo>
                <a:lnTo>
                  <a:pt x="284272" y="165562"/>
                </a:lnTo>
                <a:lnTo>
                  <a:pt x="292264" y="170215"/>
                </a:lnTo>
                <a:lnTo>
                  <a:pt x="299498" y="175222"/>
                </a:lnTo>
                <a:lnTo>
                  <a:pt x="306224" y="180465"/>
                </a:lnTo>
                <a:lnTo>
                  <a:pt x="312614" y="185865"/>
                </a:lnTo>
                <a:lnTo>
                  <a:pt x="318778" y="191370"/>
                </a:lnTo>
                <a:lnTo>
                  <a:pt x="330708" y="202567"/>
                </a:lnTo>
                <a:lnTo>
                  <a:pt x="334651" y="209172"/>
                </a:lnTo>
                <a:lnTo>
                  <a:pt x="337281" y="216434"/>
                </a:lnTo>
                <a:lnTo>
                  <a:pt x="339033" y="224132"/>
                </a:lnTo>
                <a:lnTo>
                  <a:pt x="340201" y="231169"/>
                </a:lnTo>
                <a:lnTo>
                  <a:pt x="340980" y="237765"/>
                </a:lnTo>
                <a:lnTo>
                  <a:pt x="341499" y="244068"/>
                </a:lnTo>
                <a:lnTo>
                  <a:pt x="341846" y="251127"/>
                </a:lnTo>
                <a:lnTo>
                  <a:pt x="342230" y="266591"/>
                </a:lnTo>
                <a:lnTo>
                  <a:pt x="341380" y="274715"/>
                </a:lnTo>
                <a:lnTo>
                  <a:pt x="339861" y="282988"/>
                </a:lnTo>
                <a:lnTo>
                  <a:pt x="337896" y="291362"/>
                </a:lnTo>
                <a:lnTo>
                  <a:pt x="334681" y="298849"/>
                </a:lnTo>
                <a:lnTo>
                  <a:pt x="330633" y="305745"/>
                </a:lnTo>
                <a:lnTo>
                  <a:pt x="326029" y="312248"/>
                </a:lnTo>
                <a:lnTo>
                  <a:pt x="320102" y="318488"/>
                </a:lnTo>
                <a:lnTo>
                  <a:pt x="313293" y="324553"/>
                </a:lnTo>
                <a:lnTo>
                  <a:pt x="305896" y="330501"/>
                </a:lnTo>
                <a:lnTo>
                  <a:pt x="298108" y="336372"/>
                </a:lnTo>
                <a:lnTo>
                  <a:pt x="281834" y="347975"/>
                </a:lnTo>
                <a:lnTo>
                  <a:pt x="273493" y="352783"/>
                </a:lnTo>
                <a:lnTo>
                  <a:pt x="265076" y="356942"/>
                </a:lnTo>
                <a:lnTo>
                  <a:pt x="256606" y="360666"/>
                </a:lnTo>
                <a:lnTo>
                  <a:pt x="248103" y="364102"/>
                </a:lnTo>
                <a:lnTo>
                  <a:pt x="231034" y="370459"/>
                </a:lnTo>
                <a:lnTo>
                  <a:pt x="222482" y="372535"/>
                </a:lnTo>
                <a:lnTo>
                  <a:pt x="213923" y="373920"/>
                </a:lnTo>
                <a:lnTo>
                  <a:pt x="205360" y="374843"/>
                </a:lnTo>
                <a:lnTo>
                  <a:pt x="196793" y="375458"/>
                </a:lnTo>
                <a:lnTo>
                  <a:pt x="188225" y="375868"/>
                </a:lnTo>
                <a:lnTo>
                  <a:pt x="171084" y="376323"/>
                </a:lnTo>
                <a:lnTo>
                  <a:pt x="153941" y="376526"/>
                </a:lnTo>
                <a:lnTo>
                  <a:pt x="145369" y="375627"/>
                </a:lnTo>
                <a:lnTo>
                  <a:pt x="136797" y="374076"/>
                </a:lnTo>
                <a:lnTo>
                  <a:pt x="128225" y="372089"/>
                </a:lnTo>
                <a:lnTo>
                  <a:pt x="120605" y="369812"/>
                </a:lnTo>
                <a:lnTo>
                  <a:pt x="113620" y="367342"/>
                </a:lnTo>
                <a:lnTo>
                  <a:pt x="107059" y="364742"/>
                </a:lnTo>
                <a:lnTo>
                  <a:pt x="100779" y="362056"/>
                </a:lnTo>
                <a:lnTo>
                  <a:pt x="88722" y="356533"/>
                </a:lnTo>
                <a:lnTo>
                  <a:pt x="79554" y="350903"/>
                </a:lnTo>
                <a:lnTo>
                  <a:pt x="69037" y="342378"/>
                </a:lnTo>
                <a:lnTo>
                  <a:pt x="59888" y="333820"/>
                </a:lnTo>
                <a:lnTo>
                  <a:pt x="54039" y="327156"/>
                </a:lnTo>
                <a:lnTo>
                  <a:pt x="48264" y="317844"/>
                </a:lnTo>
                <a:lnTo>
                  <a:pt x="45062" y="309895"/>
                </a:lnTo>
                <a:lnTo>
                  <a:pt x="42501" y="2995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5"/>
          <p:cNvSpPr/>
          <p:nvPr/>
        </p:nvSpPr>
        <p:spPr>
          <a:xfrm>
            <a:off x="1957387" y="4174955"/>
            <a:ext cx="462376" cy="556987"/>
          </a:xfrm>
          <a:custGeom>
            <a:avLst/>
            <a:gdLst/>
            <a:ahLst/>
            <a:cxnLst/>
            <a:rect l="0" t="0" r="0" b="0"/>
            <a:pathLst>
              <a:path w="462376" h="556987">
                <a:moveTo>
                  <a:pt x="240030" y="42715"/>
                </a:moveTo>
                <a:lnTo>
                  <a:pt x="214779" y="42715"/>
                </a:lnTo>
                <a:lnTo>
                  <a:pt x="205772" y="51256"/>
                </a:lnTo>
                <a:lnTo>
                  <a:pt x="205749" y="46727"/>
                </a:lnTo>
                <a:lnTo>
                  <a:pt x="206699" y="45390"/>
                </a:lnTo>
                <a:lnTo>
                  <a:pt x="208284" y="44498"/>
                </a:lnTo>
                <a:lnTo>
                  <a:pt x="210294" y="43903"/>
                </a:lnTo>
                <a:lnTo>
                  <a:pt x="211633" y="42555"/>
                </a:lnTo>
                <a:lnTo>
                  <a:pt x="212526" y="40703"/>
                </a:lnTo>
                <a:lnTo>
                  <a:pt x="213121" y="38516"/>
                </a:lnTo>
                <a:lnTo>
                  <a:pt x="214471" y="37058"/>
                </a:lnTo>
                <a:lnTo>
                  <a:pt x="216323" y="36086"/>
                </a:lnTo>
                <a:lnTo>
                  <a:pt x="226021" y="32178"/>
                </a:lnTo>
                <a:lnTo>
                  <a:pt x="240959" y="24988"/>
                </a:lnTo>
                <a:lnTo>
                  <a:pt x="252825" y="19596"/>
                </a:lnTo>
                <a:lnTo>
                  <a:pt x="259990" y="16825"/>
                </a:lnTo>
                <a:lnTo>
                  <a:pt x="275571" y="11206"/>
                </a:lnTo>
                <a:lnTo>
                  <a:pt x="292021" y="5533"/>
                </a:lnTo>
                <a:lnTo>
                  <a:pt x="300408" y="3639"/>
                </a:lnTo>
                <a:lnTo>
                  <a:pt x="308857" y="2377"/>
                </a:lnTo>
                <a:lnTo>
                  <a:pt x="317347" y="1535"/>
                </a:lnTo>
                <a:lnTo>
                  <a:pt x="325865" y="974"/>
                </a:lnTo>
                <a:lnTo>
                  <a:pt x="334401" y="600"/>
                </a:lnTo>
                <a:lnTo>
                  <a:pt x="351505" y="185"/>
                </a:lnTo>
                <a:lnTo>
                  <a:pt x="368632" y="0"/>
                </a:lnTo>
                <a:lnTo>
                  <a:pt x="376247" y="903"/>
                </a:lnTo>
                <a:lnTo>
                  <a:pt x="389788" y="4447"/>
                </a:lnTo>
                <a:lnTo>
                  <a:pt x="402157" y="9197"/>
                </a:lnTo>
                <a:lnTo>
                  <a:pt x="408122" y="11797"/>
                </a:lnTo>
                <a:lnTo>
                  <a:pt x="413052" y="15435"/>
                </a:lnTo>
                <a:lnTo>
                  <a:pt x="421068" y="24558"/>
                </a:lnTo>
                <a:lnTo>
                  <a:pt x="430937" y="40404"/>
                </a:lnTo>
                <a:lnTo>
                  <a:pt x="434415" y="51530"/>
                </a:lnTo>
                <a:lnTo>
                  <a:pt x="435342" y="57164"/>
                </a:lnTo>
                <a:lnTo>
                  <a:pt x="433833" y="71044"/>
                </a:lnTo>
                <a:lnTo>
                  <a:pt x="429987" y="86738"/>
                </a:lnTo>
                <a:lnTo>
                  <a:pt x="425103" y="103238"/>
                </a:lnTo>
                <a:lnTo>
                  <a:pt x="414677" y="120097"/>
                </a:lnTo>
                <a:lnTo>
                  <a:pt x="401471" y="137114"/>
                </a:lnTo>
                <a:lnTo>
                  <a:pt x="389252" y="154202"/>
                </a:lnTo>
                <a:lnTo>
                  <a:pt x="374931" y="171322"/>
                </a:lnTo>
                <a:lnTo>
                  <a:pt x="367111" y="179888"/>
                </a:lnTo>
                <a:lnTo>
                  <a:pt x="358088" y="188456"/>
                </a:lnTo>
                <a:lnTo>
                  <a:pt x="348263" y="197026"/>
                </a:lnTo>
                <a:lnTo>
                  <a:pt x="337903" y="205596"/>
                </a:lnTo>
                <a:lnTo>
                  <a:pt x="328138" y="214167"/>
                </a:lnTo>
                <a:lnTo>
                  <a:pt x="318771" y="222739"/>
                </a:lnTo>
                <a:lnTo>
                  <a:pt x="309669" y="231311"/>
                </a:lnTo>
                <a:lnTo>
                  <a:pt x="299791" y="238931"/>
                </a:lnTo>
                <a:lnTo>
                  <a:pt x="289396" y="245915"/>
                </a:lnTo>
                <a:lnTo>
                  <a:pt x="278656" y="252477"/>
                </a:lnTo>
                <a:lnTo>
                  <a:pt x="268638" y="257803"/>
                </a:lnTo>
                <a:lnTo>
                  <a:pt x="259102" y="262307"/>
                </a:lnTo>
                <a:lnTo>
                  <a:pt x="241839" y="269851"/>
                </a:lnTo>
                <a:lnTo>
                  <a:pt x="227816" y="276379"/>
                </a:lnTo>
                <a:lnTo>
                  <a:pt x="220458" y="279454"/>
                </a:lnTo>
                <a:lnTo>
                  <a:pt x="212694" y="282456"/>
                </a:lnTo>
                <a:lnTo>
                  <a:pt x="204661" y="285409"/>
                </a:lnTo>
                <a:lnTo>
                  <a:pt x="190655" y="291232"/>
                </a:lnTo>
                <a:lnTo>
                  <a:pt x="178081" y="296042"/>
                </a:lnTo>
                <a:lnTo>
                  <a:pt x="166142" y="298179"/>
                </a:lnTo>
                <a:lnTo>
                  <a:pt x="154486" y="296590"/>
                </a:lnTo>
                <a:lnTo>
                  <a:pt x="143908" y="293660"/>
                </a:lnTo>
                <a:lnTo>
                  <a:pt x="132598" y="292011"/>
                </a:lnTo>
                <a:lnTo>
                  <a:pt x="126242" y="291626"/>
                </a:lnTo>
                <a:lnTo>
                  <a:pt x="124166" y="290570"/>
                </a:lnTo>
                <a:lnTo>
                  <a:pt x="122783" y="288914"/>
                </a:lnTo>
                <a:lnTo>
                  <a:pt x="121860" y="286858"/>
                </a:lnTo>
                <a:lnTo>
                  <a:pt x="120292" y="285487"/>
                </a:lnTo>
                <a:lnTo>
                  <a:pt x="118295" y="284573"/>
                </a:lnTo>
                <a:lnTo>
                  <a:pt x="112796" y="283106"/>
                </a:lnTo>
                <a:lnTo>
                  <a:pt x="113297" y="282985"/>
                </a:lnTo>
                <a:lnTo>
                  <a:pt x="116394" y="282852"/>
                </a:lnTo>
                <a:lnTo>
                  <a:pt x="117601" y="281864"/>
                </a:lnTo>
                <a:lnTo>
                  <a:pt x="118406" y="280252"/>
                </a:lnTo>
                <a:lnTo>
                  <a:pt x="118942" y="278225"/>
                </a:lnTo>
                <a:lnTo>
                  <a:pt x="120252" y="276875"/>
                </a:lnTo>
                <a:lnTo>
                  <a:pt x="122078" y="275974"/>
                </a:lnTo>
                <a:lnTo>
                  <a:pt x="127599" y="274020"/>
                </a:lnTo>
                <a:lnTo>
                  <a:pt x="136403" y="269977"/>
                </a:lnTo>
                <a:lnTo>
                  <a:pt x="149206" y="267545"/>
                </a:lnTo>
                <a:lnTo>
                  <a:pt x="163469" y="265512"/>
                </a:lnTo>
                <a:lnTo>
                  <a:pt x="176158" y="261433"/>
                </a:lnTo>
                <a:lnTo>
                  <a:pt x="183161" y="259964"/>
                </a:lnTo>
                <a:lnTo>
                  <a:pt x="190687" y="258985"/>
                </a:lnTo>
                <a:lnTo>
                  <a:pt x="198562" y="258332"/>
                </a:lnTo>
                <a:lnTo>
                  <a:pt x="206670" y="256945"/>
                </a:lnTo>
                <a:lnTo>
                  <a:pt x="214932" y="255067"/>
                </a:lnTo>
                <a:lnTo>
                  <a:pt x="223298" y="252863"/>
                </a:lnTo>
                <a:lnTo>
                  <a:pt x="231733" y="251394"/>
                </a:lnTo>
                <a:lnTo>
                  <a:pt x="240214" y="250414"/>
                </a:lnTo>
                <a:lnTo>
                  <a:pt x="248725" y="249761"/>
                </a:lnTo>
                <a:lnTo>
                  <a:pt x="258209" y="250278"/>
                </a:lnTo>
                <a:lnTo>
                  <a:pt x="268342" y="251575"/>
                </a:lnTo>
                <a:lnTo>
                  <a:pt x="278907" y="253393"/>
                </a:lnTo>
                <a:lnTo>
                  <a:pt x="288808" y="255557"/>
                </a:lnTo>
                <a:lnTo>
                  <a:pt x="298266" y="257951"/>
                </a:lnTo>
                <a:lnTo>
                  <a:pt x="307429" y="260501"/>
                </a:lnTo>
                <a:lnTo>
                  <a:pt x="316395" y="262201"/>
                </a:lnTo>
                <a:lnTo>
                  <a:pt x="325230" y="263334"/>
                </a:lnTo>
                <a:lnTo>
                  <a:pt x="333978" y="264089"/>
                </a:lnTo>
                <a:lnTo>
                  <a:pt x="342666" y="266497"/>
                </a:lnTo>
                <a:lnTo>
                  <a:pt x="351317" y="270008"/>
                </a:lnTo>
                <a:lnTo>
                  <a:pt x="381181" y="284779"/>
                </a:lnTo>
                <a:lnTo>
                  <a:pt x="388423" y="288864"/>
                </a:lnTo>
                <a:lnTo>
                  <a:pt x="396109" y="293492"/>
                </a:lnTo>
                <a:lnTo>
                  <a:pt x="410363" y="303713"/>
                </a:lnTo>
                <a:lnTo>
                  <a:pt x="424696" y="319226"/>
                </a:lnTo>
                <a:lnTo>
                  <a:pt x="435134" y="326898"/>
                </a:lnTo>
                <a:lnTo>
                  <a:pt x="443583" y="336023"/>
                </a:lnTo>
                <a:lnTo>
                  <a:pt x="450513" y="347382"/>
                </a:lnTo>
                <a:lnTo>
                  <a:pt x="456768" y="361955"/>
                </a:lnTo>
                <a:lnTo>
                  <a:pt x="460183" y="375416"/>
                </a:lnTo>
                <a:lnTo>
                  <a:pt x="461701" y="387750"/>
                </a:lnTo>
                <a:lnTo>
                  <a:pt x="462375" y="399581"/>
                </a:lnTo>
                <a:lnTo>
                  <a:pt x="457595" y="413730"/>
                </a:lnTo>
                <a:lnTo>
                  <a:pt x="449121" y="428590"/>
                </a:lnTo>
                <a:lnTo>
                  <a:pt x="428158" y="456193"/>
                </a:lnTo>
                <a:lnTo>
                  <a:pt x="416035" y="471275"/>
                </a:lnTo>
                <a:lnTo>
                  <a:pt x="408802" y="477964"/>
                </a:lnTo>
                <a:lnTo>
                  <a:pt x="401122" y="484329"/>
                </a:lnTo>
                <a:lnTo>
                  <a:pt x="392192" y="490476"/>
                </a:lnTo>
                <a:lnTo>
                  <a:pt x="382429" y="496480"/>
                </a:lnTo>
                <a:lnTo>
                  <a:pt x="372110" y="502387"/>
                </a:lnTo>
                <a:lnTo>
                  <a:pt x="362373" y="508230"/>
                </a:lnTo>
                <a:lnTo>
                  <a:pt x="343935" y="519803"/>
                </a:lnTo>
                <a:lnTo>
                  <a:pt x="335017" y="524604"/>
                </a:lnTo>
                <a:lnTo>
                  <a:pt x="326215" y="528757"/>
                </a:lnTo>
                <a:lnTo>
                  <a:pt x="306909" y="536863"/>
                </a:lnTo>
                <a:lnTo>
                  <a:pt x="282454" y="546816"/>
                </a:lnTo>
                <a:lnTo>
                  <a:pt x="271170" y="550232"/>
                </a:lnTo>
                <a:lnTo>
                  <a:pt x="260790" y="552510"/>
                </a:lnTo>
                <a:lnTo>
                  <a:pt x="251013" y="554028"/>
                </a:lnTo>
                <a:lnTo>
                  <a:pt x="240684" y="555040"/>
                </a:lnTo>
                <a:lnTo>
                  <a:pt x="229989" y="555715"/>
                </a:lnTo>
                <a:lnTo>
                  <a:pt x="208897" y="556465"/>
                </a:lnTo>
                <a:lnTo>
                  <a:pt x="172074" y="556946"/>
                </a:lnTo>
                <a:lnTo>
                  <a:pt x="163293" y="556986"/>
                </a:lnTo>
                <a:lnTo>
                  <a:pt x="154582" y="556060"/>
                </a:lnTo>
                <a:lnTo>
                  <a:pt x="145917" y="554489"/>
                </a:lnTo>
                <a:lnTo>
                  <a:pt x="137283" y="552490"/>
                </a:lnTo>
                <a:lnTo>
                  <a:pt x="128670" y="550205"/>
                </a:lnTo>
                <a:lnTo>
                  <a:pt x="111479" y="545126"/>
                </a:lnTo>
                <a:lnTo>
                  <a:pt x="103847" y="542438"/>
                </a:lnTo>
                <a:lnTo>
                  <a:pt x="83051" y="534104"/>
                </a:lnTo>
                <a:lnTo>
                  <a:pt x="67392" y="528445"/>
                </a:lnTo>
                <a:lnTo>
                  <a:pt x="55987" y="522755"/>
                </a:lnTo>
                <a:lnTo>
                  <a:pt x="44211" y="514196"/>
                </a:lnTo>
                <a:lnTo>
                  <a:pt x="36794" y="508484"/>
                </a:lnTo>
                <a:lnTo>
                  <a:pt x="22861" y="499914"/>
                </a:lnTo>
                <a:lnTo>
                  <a:pt x="9000" y="488661"/>
                </a:lnTo>
                <a:lnTo>
                  <a:pt x="0" y="4799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6"/>
          <p:cNvSpPr/>
          <p:nvPr/>
        </p:nvSpPr>
        <p:spPr>
          <a:xfrm>
            <a:off x="2583189" y="4055177"/>
            <a:ext cx="967188" cy="608229"/>
          </a:xfrm>
          <a:custGeom>
            <a:avLst/>
            <a:gdLst/>
            <a:ahLst/>
            <a:cxnLst/>
            <a:rect l="0" t="0" r="0" b="0"/>
            <a:pathLst>
              <a:path w="967188" h="608229">
                <a:moveTo>
                  <a:pt x="8563" y="436813"/>
                </a:moveTo>
                <a:lnTo>
                  <a:pt x="0" y="436813"/>
                </a:lnTo>
                <a:lnTo>
                  <a:pt x="11923" y="448744"/>
                </a:lnTo>
                <a:lnTo>
                  <a:pt x="13661" y="451435"/>
                </a:lnTo>
                <a:lnTo>
                  <a:pt x="17058" y="459772"/>
                </a:lnTo>
                <a:lnTo>
                  <a:pt x="24627" y="469227"/>
                </a:lnTo>
                <a:lnTo>
                  <a:pt x="41228" y="486466"/>
                </a:lnTo>
                <a:lnTo>
                  <a:pt x="47846" y="494123"/>
                </a:lnTo>
                <a:lnTo>
                  <a:pt x="53962" y="503876"/>
                </a:lnTo>
                <a:lnTo>
                  <a:pt x="62395" y="512021"/>
                </a:lnTo>
                <a:lnTo>
                  <a:pt x="83332" y="529562"/>
                </a:lnTo>
                <a:lnTo>
                  <a:pt x="104859" y="545480"/>
                </a:lnTo>
                <a:lnTo>
                  <a:pt x="116999" y="559604"/>
                </a:lnTo>
                <a:lnTo>
                  <a:pt x="138671" y="576443"/>
                </a:lnTo>
                <a:lnTo>
                  <a:pt x="164417" y="593941"/>
                </a:lnTo>
                <a:lnTo>
                  <a:pt x="170859" y="597135"/>
                </a:lnTo>
                <a:lnTo>
                  <a:pt x="173910" y="597987"/>
                </a:lnTo>
                <a:lnTo>
                  <a:pt x="179840" y="601473"/>
                </a:lnTo>
                <a:lnTo>
                  <a:pt x="182756" y="603736"/>
                </a:lnTo>
                <a:lnTo>
                  <a:pt x="188534" y="606251"/>
                </a:lnTo>
                <a:lnTo>
                  <a:pt x="197009" y="608228"/>
                </a:lnTo>
                <a:lnTo>
                  <a:pt x="197145" y="596328"/>
                </a:lnTo>
                <a:lnTo>
                  <a:pt x="196197" y="593638"/>
                </a:lnTo>
                <a:lnTo>
                  <a:pt x="192603" y="588111"/>
                </a:lnTo>
                <a:lnTo>
                  <a:pt x="190371" y="579939"/>
                </a:lnTo>
                <a:lnTo>
                  <a:pt x="188427" y="569957"/>
                </a:lnTo>
                <a:lnTo>
                  <a:pt x="182929" y="553627"/>
                </a:lnTo>
                <a:lnTo>
                  <a:pt x="179925" y="535771"/>
                </a:lnTo>
                <a:lnTo>
                  <a:pt x="175846" y="520799"/>
                </a:lnTo>
                <a:lnTo>
                  <a:pt x="173399" y="504620"/>
                </a:lnTo>
                <a:lnTo>
                  <a:pt x="171358" y="487904"/>
                </a:lnTo>
                <a:lnTo>
                  <a:pt x="167277" y="470950"/>
                </a:lnTo>
                <a:lnTo>
                  <a:pt x="165807" y="461476"/>
                </a:lnTo>
                <a:lnTo>
                  <a:pt x="164827" y="451350"/>
                </a:lnTo>
                <a:lnTo>
                  <a:pt x="164174" y="440789"/>
                </a:lnTo>
                <a:lnTo>
                  <a:pt x="163448" y="421435"/>
                </a:lnTo>
                <a:lnTo>
                  <a:pt x="162174" y="403308"/>
                </a:lnTo>
                <a:lnTo>
                  <a:pt x="158432" y="385727"/>
                </a:lnTo>
                <a:lnTo>
                  <a:pt x="157053" y="376085"/>
                </a:lnTo>
                <a:lnTo>
                  <a:pt x="156134" y="365848"/>
                </a:lnTo>
                <a:lnTo>
                  <a:pt x="155521" y="355213"/>
                </a:lnTo>
                <a:lnTo>
                  <a:pt x="154160" y="345265"/>
                </a:lnTo>
                <a:lnTo>
                  <a:pt x="150108" y="326592"/>
                </a:lnTo>
                <a:lnTo>
                  <a:pt x="147672" y="308769"/>
                </a:lnTo>
                <a:lnTo>
                  <a:pt x="146589" y="290369"/>
                </a:lnTo>
                <a:lnTo>
                  <a:pt x="146108" y="269491"/>
                </a:lnTo>
                <a:lnTo>
                  <a:pt x="143354" y="252593"/>
                </a:lnTo>
                <a:lnTo>
                  <a:pt x="139908" y="237779"/>
                </a:lnTo>
                <a:lnTo>
                  <a:pt x="138376" y="221671"/>
                </a:lnTo>
                <a:lnTo>
                  <a:pt x="135155" y="207527"/>
                </a:lnTo>
                <a:lnTo>
                  <a:pt x="131501" y="194890"/>
                </a:lnTo>
                <a:lnTo>
                  <a:pt x="128492" y="177066"/>
                </a:lnTo>
                <a:lnTo>
                  <a:pt x="122943" y="160672"/>
                </a:lnTo>
                <a:lnTo>
                  <a:pt x="120876" y="148407"/>
                </a:lnTo>
                <a:lnTo>
                  <a:pt x="120178" y="130218"/>
                </a:lnTo>
                <a:lnTo>
                  <a:pt x="120021" y="111235"/>
                </a:lnTo>
                <a:lnTo>
                  <a:pt x="120016" y="108318"/>
                </a:lnTo>
                <a:lnTo>
                  <a:pt x="120965" y="105421"/>
                </a:lnTo>
                <a:lnTo>
                  <a:pt x="124559" y="99663"/>
                </a:lnTo>
                <a:lnTo>
                  <a:pt x="131938" y="91066"/>
                </a:lnTo>
                <a:lnTo>
                  <a:pt x="134628" y="89157"/>
                </a:lnTo>
                <a:lnTo>
                  <a:pt x="153175" y="81292"/>
                </a:lnTo>
                <a:lnTo>
                  <a:pt x="163640" y="78779"/>
                </a:lnTo>
                <a:lnTo>
                  <a:pt x="182782" y="74824"/>
                </a:lnTo>
                <a:lnTo>
                  <a:pt x="198389" y="71141"/>
                </a:lnTo>
                <a:lnTo>
                  <a:pt x="223240" y="68115"/>
                </a:lnTo>
                <a:lnTo>
                  <a:pt x="248701" y="62562"/>
                </a:lnTo>
                <a:lnTo>
                  <a:pt x="274343" y="59541"/>
                </a:lnTo>
                <a:lnTo>
                  <a:pt x="300990" y="53989"/>
                </a:lnTo>
                <a:lnTo>
                  <a:pt x="321728" y="52356"/>
                </a:lnTo>
                <a:lnTo>
                  <a:pt x="346185" y="51631"/>
                </a:lnTo>
                <a:lnTo>
                  <a:pt x="371977" y="50356"/>
                </a:lnTo>
                <a:lnTo>
                  <a:pt x="396140" y="46614"/>
                </a:lnTo>
                <a:lnTo>
                  <a:pt x="435715" y="39152"/>
                </a:lnTo>
                <a:lnTo>
                  <a:pt x="463521" y="36237"/>
                </a:lnTo>
                <a:lnTo>
                  <a:pt x="491754" y="33989"/>
                </a:lnTo>
                <a:lnTo>
                  <a:pt x="520177" y="29815"/>
                </a:lnTo>
                <a:lnTo>
                  <a:pt x="535376" y="28321"/>
                </a:lnTo>
                <a:lnTo>
                  <a:pt x="551225" y="27325"/>
                </a:lnTo>
                <a:lnTo>
                  <a:pt x="567505" y="26661"/>
                </a:lnTo>
                <a:lnTo>
                  <a:pt x="583121" y="25266"/>
                </a:lnTo>
                <a:lnTo>
                  <a:pt x="613172" y="21175"/>
                </a:lnTo>
                <a:lnTo>
                  <a:pt x="642403" y="18722"/>
                </a:lnTo>
                <a:lnTo>
                  <a:pt x="672222" y="17632"/>
                </a:lnTo>
                <a:lnTo>
                  <a:pt x="704525" y="17148"/>
                </a:lnTo>
                <a:lnTo>
                  <a:pt x="720188" y="16066"/>
                </a:lnTo>
                <a:lnTo>
                  <a:pt x="764033" y="10945"/>
                </a:lnTo>
                <a:lnTo>
                  <a:pt x="789462" y="9413"/>
                </a:lnTo>
                <a:lnTo>
                  <a:pt x="813464" y="6192"/>
                </a:lnTo>
                <a:lnTo>
                  <a:pt x="835880" y="2538"/>
                </a:lnTo>
                <a:lnTo>
                  <a:pt x="865516" y="481"/>
                </a:lnTo>
                <a:lnTo>
                  <a:pt x="886954" y="0"/>
                </a:lnTo>
                <a:lnTo>
                  <a:pt x="904102" y="2326"/>
                </a:lnTo>
                <a:lnTo>
                  <a:pt x="924465" y="6451"/>
                </a:lnTo>
                <a:lnTo>
                  <a:pt x="948413" y="7845"/>
                </a:lnTo>
                <a:lnTo>
                  <a:pt x="952312" y="8912"/>
                </a:lnTo>
                <a:lnTo>
                  <a:pt x="954912" y="10575"/>
                </a:lnTo>
                <a:lnTo>
                  <a:pt x="956644" y="12637"/>
                </a:lnTo>
                <a:lnTo>
                  <a:pt x="958753" y="14011"/>
                </a:lnTo>
                <a:lnTo>
                  <a:pt x="963634" y="15538"/>
                </a:lnTo>
                <a:lnTo>
                  <a:pt x="965317" y="16898"/>
                </a:lnTo>
                <a:lnTo>
                  <a:pt x="966439" y="18757"/>
                </a:lnTo>
                <a:lnTo>
                  <a:pt x="967187" y="20949"/>
                </a:lnTo>
                <a:lnTo>
                  <a:pt x="966733" y="22410"/>
                </a:lnTo>
                <a:lnTo>
                  <a:pt x="965478" y="23384"/>
                </a:lnTo>
                <a:lnTo>
                  <a:pt x="960111" y="253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7"/>
          <p:cNvSpPr/>
          <p:nvPr/>
        </p:nvSpPr>
        <p:spPr>
          <a:xfrm>
            <a:off x="2995029" y="4166235"/>
            <a:ext cx="383902" cy="437185"/>
          </a:xfrm>
          <a:custGeom>
            <a:avLst/>
            <a:gdLst/>
            <a:ahLst/>
            <a:cxnLst/>
            <a:rect l="0" t="0" r="0" b="0"/>
            <a:pathLst>
              <a:path w="383902" h="437185">
                <a:moveTo>
                  <a:pt x="239660" y="0"/>
                </a:moveTo>
                <a:lnTo>
                  <a:pt x="210946" y="0"/>
                </a:lnTo>
                <a:lnTo>
                  <a:pt x="202769" y="2540"/>
                </a:lnTo>
                <a:lnTo>
                  <a:pt x="192784" y="5891"/>
                </a:lnTo>
                <a:lnTo>
                  <a:pt x="181997" y="7380"/>
                </a:lnTo>
                <a:lnTo>
                  <a:pt x="170852" y="10582"/>
                </a:lnTo>
                <a:lnTo>
                  <a:pt x="165213" y="12770"/>
                </a:lnTo>
                <a:lnTo>
                  <a:pt x="151328" y="17740"/>
                </a:lnTo>
                <a:lnTo>
                  <a:pt x="143624" y="20399"/>
                </a:lnTo>
                <a:lnTo>
                  <a:pt x="136584" y="22172"/>
                </a:lnTo>
                <a:lnTo>
                  <a:pt x="129985" y="23354"/>
                </a:lnTo>
                <a:lnTo>
                  <a:pt x="123681" y="24141"/>
                </a:lnTo>
                <a:lnTo>
                  <a:pt x="117574" y="24667"/>
                </a:lnTo>
                <a:lnTo>
                  <a:pt x="105707" y="25250"/>
                </a:lnTo>
                <a:lnTo>
                  <a:pt x="94083" y="25510"/>
                </a:lnTo>
                <a:lnTo>
                  <a:pt x="41331" y="25714"/>
                </a:lnTo>
                <a:lnTo>
                  <a:pt x="32134" y="23175"/>
                </a:lnTo>
                <a:lnTo>
                  <a:pt x="22649" y="19825"/>
                </a:lnTo>
                <a:lnTo>
                  <a:pt x="11339" y="17674"/>
                </a:lnTo>
                <a:lnTo>
                  <a:pt x="7664" y="17214"/>
                </a:lnTo>
                <a:lnTo>
                  <a:pt x="877" y="17154"/>
                </a:lnTo>
                <a:lnTo>
                  <a:pt x="461" y="18103"/>
                </a:lnTo>
                <a:lnTo>
                  <a:pt x="0" y="21698"/>
                </a:lnTo>
                <a:lnTo>
                  <a:pt x="829" y="23038"/>
                </a:lnTo>
                <a:lnTo>
                  <a:pt x="2335" y="23931"/>
                </a:lnTo>
                <a:lnTo>
                  <a:pt x="4291" y="24526"/>
                </a:lnTo>
                <a:lnTo>
                  <a:pt x="5595" y="25876"/>
                </a:lnTo>
                <a:lnTo>
                  <a:pt x="6464" y="27728"/>
                </a:lnTo>
                <a:lnTo>
                  <a:pt x="7430" y="32326"/>
                </a:lnTo>
                <a:lnTo>
                  <a:pt x="7859" y="37544"/>
                </a:lnTo>
                <a:lnTo>
                  <a:pt x="12652" y="50388"/>
                </a:lnTo>
                <a:lnTo>
                  <a:pt x="17483" y="60812"/>
                </a:lnTo>
                <a:lnTo>
                  <a:pt x="22805" y="72747"/>
                </a:lnTo>
                <a:lnTo>
                  <a:pt x="25557" y="79931"/>
                </a:lnTo>
                <a:lnTo>
                  <a:pt x="28345" y="87577"/>
                </a:lnTo>
                <a:lnTo>
                  <a:pt x="31443" y="101153"/>
                </a:lnTo>
                <a:lnTo>
                  <a:pt x="33772" y="113537"/>
                </a:lnTo>
                <a:lnTo>
                  <a:pt x="37982" y="125391"/>
                </a:lnTo>
                <a:lnTo>
                  <a:pt x="39486" y="132171"/>
                </a:lnTo>
                <a:lnTo>
                  <a:pt x="40488" y="139549"/>
                </a:lnTo>
                <a:lnTo>
                  <a:pt x="41156" y="147325"/>
                </a:lnTo>
                <a:lnTo>
                  <a:pt x="41602" y="155367"/>
                </a:lnTo>
                <a:lnTo>
                  <a:pt x="42097" y="171921"/>
                </a:lnTo>
                <a:lnTo>
                  <a:pt x="42415" y="199941"/>
                </a:lnTo>
                <a:lnTo>
                  <a:pt x="42493" y="308457"/>
                </a:lnTo>
                <a:lnTo>
                  <a:pt x="42493" y="301215"/>
                </a:lnTo>
                <a:lnTo>
                  <a:pt x="47044" y="295836"/>
                </a:lnTo>
                <a:lnTo>
                  <a:pt x="48384" y="292473"/>
                </a:lnTo>
                <a:lnTo>
                  <a:pt x="51224" y="279593"/>
                </a:lnTo>
                <a:lnTo>
                  <a:pt x="55263" y="272536"/>
                </a:lnTo>
                <a:lnTo>
                  <a:pt x="65618" y="259292"/>
                </a:lnTo>
                <a:lnTo>
                  <a:pt x="74004" y="245631"/>
                </a:lnTo>
                <a:lnTo>
                  <a:pt x="83474" y="234175"/>
                </a:lnTo>
                <a:lnTo>
                  <a:pt x="92774" y="224410"/>
                </a:lnTo>
                <a:lnTo>
                  <a:pt x="103258" y="216260"/>
                </a:lnTo>
                <a:lnTo>
                  <a:pt x="113314" y="209463"/>
                </a:lnTo>
                <a:lnTo>
                  <a:pt x="125284" y="200281"/>
                </a:lnTo>
                <a:lnTo>
                  <a:pt x="135169" y="194424"/>
                </a:lnTo>
                <a:lnTo>
                  <a:pt x="145912" y="188645"/>
                </a:lnTo>
                <a:lnTo>
                  <a:pt x="151444" y="185771"/>
                </a:lnTo>
                <a:lnTo>
                  <a:pt x="162671" y="182577"/>
                </a:lnTo>
                <a:lnTo>
                  <a:pt x="168331" y="181726"/>
                </a:lnTo>
                <a:lnTo>
                  <a:pt x="174963" y="181158"/>
                </a:lnTo>
                <a:lnTo>
                  <a:pt x="182241" y="180779"/>
                </a:lnTo>
                <a:lnTo>
                  <a:pt x="189951" y="180527"/>
                </a:lnTo>
                <a:lnTo>
                  <a:pt x="196996" y="179406"/>
                </a:lnTo>
                <a:lnTo>
                  <a:pt x="203598" y="177707"/>
                </a:lnTo>
                <a:lnTo>
                  <a:pt x="209904" y="175621"/>
                </a:lnTo>
                <a:lnTo>
                  <a:pt x="216012" y="175183"/>
                </a:lnTo>
                <a:lnTo>
                  <a:pt x="227880" y="177236"/>
                </a:lnTo>
                <a:lnTo>
                  <a:pt x="234665" y="178165"/>
                </a:lnTo>
                <a:lnTo>
                  <a:pt x="242045" y="178784"/>
                </a:lnTo>
                <a:lnTo>
                  <a:pt x="249823" y="179197"/>
                </a:lnTo>
                <a:lnTo>
                  <a:pt x="256913" y="180424"/>
                </a:lnTo>
                <a:lnTo>
                  <a:pt x="263544" y="182195"/>
                </a:lnTo>
                <a:lnTo>
                  <a:pt x="269870" y="184328"/>
                </a:lnTo>
                <a:lnTo>
                  <a:pt x="275993" y="186703"/>
                </a:lnTo>
                <a:lnTo>
                  <a:pt x="287876" y="191881"/>
                </a:lnTo>
                <a:lnTo>
                  <a:pt x="294664" y="194596"/>
                </a:lnTo>
                <a:lnTo>
                  <a:pt x="309827" y="200152"/>
                </a:lnTo>
                <a:lnTo>
                  <a:pt x="316918" y="203919"/>
                </a:lnTo>
                <a:lnTo>
                  <a:pt x="323550" y="208336"/>
                </a:lnTo>
                <a:lnTo>
                  <a:pt x="329877" y="213186"/>
                </a:lnTo>
                <a:lnTo>
                  <a:pt x="336000" y="218324"/>
                </a:lnTo>
                <a:lnTo>
                  <a:pt x="347883" y="229112"/>
                </a:lnTo>
                <a:lnTo>
                  <a:pt x="359514" y="240258"/>
                </a:lnTo>
                <a:lnTo>
                  <a:pt x="365283" y="245896"/>
                </a:lnTo>
                <a:lnTo>
                  <a:pt x="369129" y="251561"/>
                </a:lnTo>
                <a:lnTo>
                  <a:pt x="373402" y="262935"/>
                </a:lnTo>
                <a:lnTo>
                  <a:pt x="377841" y="274340"/>
                </a:lnTo>
                <a:lnTo>
                  <a:pt x="382037" y="285758"/>
                </a:lnTo>
                <a:lnTo>
                  <a:pt x="383901" y="297184"/>
                </a:lnTo>
                <a:lnTo>
                  <a:pt x="383446" y="303850"/>
                </a:lnTo>
                <a:lnTo>
                  <a:pt x="382190" y="311151"/>
                </a:lnTo>
                <a:lnTo>
                  <a:pt x="380400" y="318877"/>
                </a:lnTo>
                <a:lnTo>
                  <a:pt x="378255" y="325932"/>
                </a:lnTo>
                <a:lnTo>
                  <a:pt x="373330" y="338851"/>
                </a:lnTo>
                <a:lnTo>
                  <a:pt x="365427" y="350943"/>
                </a:lnTo>
                <a:lnTo>
                  <a:pt x="355564" y="362667"/>
                </a:lnTo>
                <a:lnTo>
                  <a:pt x="344831" y="374228"/>
                </a:lnTo>
                <a:lnTo>
                  <a:pt x="333710" y="383176"/>
                </a:lnTo>
                <a:lnTo>
                  <a:pt x="322418" y="391280"/>
                </a:lnTo>
                <a:lnTo>
                  <a:pt x="311049" y="401232"/>
                </a:lnTo>
                <a:lnTo>
                  <a:pt x="304398" y="405601"/>
                </a:lnTo>
                <a:lnTo>
                  <a:pt x="297106" y="409465"/>
                </a:lnTo>
                <a:lnTo>
                  <a:pt x="282337" y="416300"/>
                </a:lnTo>
                <a:lnTo>
                  <a:pt x="269423" y="422512"/>
                </a:lnTo>
                <a:lnTo>
                  <a:pt x="262360" y="425502"/>
                </a:lnTo>
                <a:lnTo>
                  <a:pt x="254793" y="428448"/>
                </a:lnTo>
                <a:lnTo>
                  <a:pt x="246891" y="431364"/>
                </a:lnTo>
                <a:lnTo>
                  <a:pt x="238766" y="433309"/>
                </a:lnTo>
                <a:lnTo>
                  <a:pt x="230492" y="434605"/>
                </a:lnTo>
                <a:lnTo>
                  <a:pt x="222118" y="435469"/>
                </a:lnTo>
                <a:lnTo>
                  <a:pt x="214630" y="436045"/>
                </a:lnTo>
                <a:lnTo>
                  <a:pt x="207734" y="436429"/>
                </a:lnTo>
                <a:lnTo>
                  <a:pt x="201231" y="436685"/>
                </a:lnTo>
                <a:lnTo>
                  <a:pt x="186386" y="436970"/>
                </a:lnTo>
                <a:lnTo>
                  <a:pt x="140042" y="437184"/>
                </a:lnTo>
                <a:lnTo>
                  <a:pt x="135148" y="436236"/>
                </a:lnTo>
                <a:lnTo>
                  <a:pt x="127171" y="432642"/>
                </a:lnTo>
                <a:lnTo>
                  <a:pt x="117910" y="430410"/>
                </a:lnTo>
                <a:lnTo>
                  <a:pt x="107444" y="429418"/>
                </a:lnTo>
                <a:lnTo>
                  <a:pt x="96443" y="428977"/>
                </a:lnTo>
                <a:lnTo>
                  <a:pt x="84090" y="428729"/>
                </a:lnTo>
                <a:lnTo>
                  <a:pt x="80702" y="427742"/>
                </a:lnTo>
                <a:lnTo>
                  <a:pt x="70430" y="422754"/>
                </a:lnTo>
                <a:lnTo>
                  <a:pt x="60942" y="421253"/>
                </a:lnTo>
                <a:lnTo>
                  <a:pt x="49826" y="420210"/>
                </a:lnTo>
                <a:lnTo>
                  <a:pt x="39391" y="420083"/>
                </a:lnTo>
                <a:lnTo>
                  <a:pt x="33921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8"/>
          <p:cNvSpPr/>
          <p:nvPr/>
        </p:nvSpPr>
        <p:spPr>
          <a:xfrm>
            <a:off x="1100490" y="4955058"/>
            <a:ext cx="248250" cy="299483"/>
          </a:xfrm>
          <a:custGeom>
            <a:avLst/>
            <a:gdLst/>
            <a:ahLst/>
            <a:cxnLst/>
            <a:rect l="0" t="0" r="0" b="0"/>
            <a:pathLst>
              <a:path w="248250" h="299483">
                <a:moveTo>
                  <a:pt x="8219" y="42709"/>
                </a:moveTo>
                <a:lnTo>
                  <a:pt x="8219" y="34241"/>
                </a:lnTo>
                <a:lnTo>
                  <a:pt x="838" y="34146"/>
                </a:lnTo>
                <a:lnTo>
                  <a:pt x="0" y="34139"/>
                </a:lnTo>
                <a:lnTo>
                  <a:pt x="4302" y="34138"/>
                </a:lnTo>
                <a:lnTo>
                  <a:pt x="5608" y="35090"/>
                </a:lnTo>
                <a:lnTo>
                  <a:pt x="6479" y="36677"/>
                </a:lnTo>
                <a:lnTo>
                  <a:pt x="7876" y="41518"/>
                </a:lnTo>
                <a:lnTo>
                  <a:pt x="10607" y="47259"/>
                </a:lnTo>
                <a:lnTo>
                  <a:pt x="14043" y="55209"/>
                </a:lnTo>
                <a:lnTo>
                  <a:pt x="15570" y="61917"/>
                </a:lnTo>
                <a:lnTo>
                  <a:pt x="18789" y="70614"/>
                </a:lnTo>
                <a:lnTo>
                  <a:pt x="20981" y="75600"/>
                </a:lnTo>
                <a:lnTo>
                  <a:pt x="23394" y="81781"/>
                </a:lnTo>
                <a:lnTo>
                  <a:pt x="28617" y="96270"/>
                </a:lnTo>
                <a:lnTo>
                  <a:pt x="30390" y="104133"/>
                </a:lnTo>
                <a:lnTo>
                  <a:pt x="31572" y="112234"/>
                </a:lnTo>
                <a:lnTo>
                  <a:pt x="32360" y="120491"/>
                </a:lnTo>
                <a:lnTo>
                  <a:pt x="33838" y="128854"/>
                </a:lnTo>
                <a:lnTo>
                  <a:pt x="35776" y="137286"/>
                </a:lnTo>
                <a:lnTo>
                  <a:pt x="38021" y="145766"/>
                </a:lnTo>
                <a:lnTo>
                  <a:pt x="39517" y="154276"/>
                </a:lnTo>
                <a:lnTo>
                  <a:pt x="40514" y="162807"/>
                </a:lnTo>
                <a:lnTo>
                  <a:pt x="41179" y="171352"/>
                </a:lnTo>
                <a:lnTo>
                  <a:pt x="41623" y="179906"/>
                </a:lnTo>
                <a:lnTo>
                  <a:pt x="42115" y="197030"/>
                </a:lnTo>
                <a:lnTo>
                  <a:pt x="43199" y="204645"/>
                </a:lnTo>
                <a:lnTo>
                  <a:pt x="44874" y="211627"/>
                </a:lnTo>
                <a:lnTo>
                  <a:pt x="46944" y="218185"/>
                </a:lnTo>
                <a:lnTo>
                  <a:pt x="48323" y="225416"/>
                </a:lnTo>
                <a:lnTo>
                  <a:pt x="49243" y="233093"/>
                </a:lnTo>
                <a:lnTo>
                  <a:pt x="49856" y="241070"/>
                </a:lnTo>
                <a:lnTo>
                  <a:pt x="51217" y="248292"/>
                </a:lnTo>
                <a:lnTo>
                  <a:pt x="53077" y="255012"/>
                </a:lnTo>
                <a:lnTo>
                  <a:pt x="55269" y="261397"/>
                </a:lnTo>
                <a:lnTo>
                  <a:pt x="56731" y="266606"/>
                </a:lnTo>
                <a:lnTo>
                  <a:pt x="58355" y="274934"/>
                </a:lnTo>
                <a:lnTo>
                  <a:pt x="59077" y="281810"/>
                </a:lnTo>
                <a:lnTo>
                  <a:pt x="59578" y="291013"/>
                </a:lnTo>
                <a:lnTo>
                  <a:pt x="59652" y="299482"/>
                </a:lnTo>
                <a:lnTo>
                  <a:pt x="59654" y="287103"/>
                </a:lnTo>
                <a:lnTo>
                  <a:pt x="58702" y="284696"/>
                </a:lnTo>
                <a:lnTo>
                  <a:pt x="55103" y="279482"/>
                </a:lnTo>
                <a:lnTo>
                  <a:pt x="52869" y="271449"/>
                </a:lnTo>
                <a:lnTo>
                  <a:pt x="52273" y="266639"/>
                </a:lnTo>
                <a:lnTo>
                  <a:pt x="50924" y="260576"/>
                </a:lnTo>
                <a:lnTo>
                  <a:pt x="49072" y="253676"/>
                </a:lnTo>
                <a:lnTo>
                  <a:pt x="46884" y="246219"/>
                </a:lnTo>
                <a:lnTo>
                  <a:pt x="45426" y="239342"/>
                </a:lnTo>
                <a:lnTo>
                  <a:pt x="44454" y="232853"/>
                </a:lnTo>
                <a:lnTo>
                  <a:pt x="43806" y="226622"/>
                </a:lnTo>
                <a:lnTo>
                  <a:pt x="43373" y="219610"/>
                </a:lnTo>
                <a:lnTo>
                  <a:pt x="42893" y="204199"/>
                </a:lnTo>
                <a:lnTo>
                  <a:pt x="42543" y="154030"/>
                </a:lnTo>
                <a:lnTo>
                  <a:pt x="42519" y="128398"/>
                </a:lnTo>
                <a:lnTo>
                  <a:pt x="43469" y="119838"/>
                </a:lnTo>
                <a:lnTo>
                  <a:pt x="45054" y="111273"/>
                </a:lnTo>
                <a:lnTo>
                  <a:pt x="47063" y="102706"/>
                </a:lnTo>
                <a:lnTo>
                  <a:pt x="49355" y="94137"/>
                </a:lnTo>
                <a:lnTo>
                  <a:pt x="54442" y="76996"/>
                </a:lnTo>
                <a:lnTo>
                  <a:pt x="57132" y="69377"/>
                </a:lnTo>
                <a:lnTo>
                  <a:pt x="59878" y="62393"/>
                </a:lnTo>
                <a:lnTo>
                  <a:pt x="62661" y="55831"/>
                </a:lnTo>
                <a:lnTo>
                  <a:pt x="68293" y="43462"/>
                </a:lnTo>
                <a:lnTo>
                  <a:pt x="71129" y="37496"/>
                </a:lnTo>
                <a:lnTo>
                  <a:pt x="76819" y="28327"/>
                </a:lnTo>
                <a:lnTo>
                  <a:pt x="82523" y="21077"/>
                </a:lnTo>
                <a:lnTo>
                  <a:pt x="88233" y="14680"/>
                </a:lnTo>
                <a:lnTo>
                  <a:pt x="93946" y="8662"/>
                </a:lnTo>
                <a:lnTo>
                  <a:pt x="96803" y="5724"/>
                </a:lnTo>
                <a:lnTo>
                  <a:pt x="99660" y="3764"/>
                </a:lnTo>
                <a:lnTo>
                  <a:pt x="105375" y="1588"/>
                </a:lnTo>
                <a:lnTo>
                  <a:pt x="109185" y="1008"/>
                </a:lnTo>
                <a:lnTo>
                  <a:pt x="113630" y="620"/>
                </a:lnTo>
                <a:lnTo>
                  <a:pt x="122696" y="190"/>
                </a:lnTo>
                <a:lnTo>
                  <a:pt x="129900" y="0"/>
                </a:lnTo>
                <a:lnTo>
                  <a:pt x="134108" y="901"/>
                </a:lnTo>
                <a:lnTo>
                  <a:pt x="138817" y="2455"/>
                </a:lnTo>
                <a:lnTo>
                  <a:pt x="143862" y="4443"/>
                </a:lnTo>
                <a:lnTo>
                  <a:pt x="148178" y="7673"/>
                </a:lnTo>
                <a:lnTo>
                  <a:pt x="155513" y="16343"/>
                </a:lnTo>
                <a:lnTo>
                  <a:pt x="161948" y="24006"/>
                </a:lnTo>
                <a:lnTo>
                  <a:pt x="168936" y="31539"/>
                </a:lnTo>
                <a:lnTo>
                  <a:pt x="178392" y="41237"/>
                </a:lnTo>
                <a:lnTo>
                  <a:pt x="182627" y="46490"/>
                </a:lnTo>
                <a:lnTo>
                  <a:pt x="186404" y="51898"/>
                </a:lnTo>
                <a:lnTo>
                  <a:pt x="189874" y="57407"/>
                </a:lnTo>
                <a:lnTo>
                  <a:pt x="193140" y="63938"/>
                </a:lnTo>
                <a:lnTo>
                  <a:pt x="196270" y="71149"/>
                </a:lnTo>
                <a:lnTo>
                  <a:pt x="199309" y="78814"/>
                </a:lnTo>
                <a:lnTo>
                  <a:pt x="202287" y="85829"/>
                </a:lnTo>
                <a:lnTo>
                  <a:pt x="208137" y="98704"/>
                </a:lnTo>
                <a:lnTo>
                  <a:pt x="210078" y="105756"/>
                </a:lnTo>
                <a:lnTo>
                  <a:pt x="211372" y="113315"/>
                </a:lnTo>
                <a:lnTo>
                  <a:pt x="212234" y="121213"/>
                </a:lnTo>
                <a:lnTo>
                  <a:pt x="213762" y="129335"/>
                </a:lnTo>
                <a:lnTo>
                  <a:pt x="215733" y="137607"/>
                </a:lnTo>
                <a:lnTo>
                  <a:pt x="217999" y="145979"/>
                </a:lnTo>
                <a:lnTo>
                  <a:pt x="219510" y="154418"/>
                </a:lnTo>
                <a:lnTo>
                  <a:pt x="220518" y="162902"/>
                </a:lnTo>
                <a:lnTo>
                  <a:pt x="221189" y="171415"/>
                </a:lnTo>
                <a:lnTo>
                  <a:pt x="222589" y="178996"/>
                </a:lnTo>
                <a:lnTo>
                  <a:pt x="224475" y="185955"/>
                </a:lnTo>
                <a:lnTo>
                  <a:pt x="226685" y="192499"/>
                </a:lnTo>
                <a:lnTo>
                  <a:pt x="228158" y="198766"/>
                </a:lnTo>
                <a:lnTo>
                  <a:pt x="229140" y="204850"/>
                </a:lnTo>
                <a:lnTo>
                  <a:pt x="229795" y="210810"/>
                </a:lnTo>
                <a:lnTo>
                  <a:pt x="231184" y="216689"/>
                </a:lnTo>
                <a:lnTo>
                  <a:pt x="233062" y="222513"/>
                </a:lnTo>
                <a:lnTo>
                  <a:pt x="235267" y="228301"/>
                </a:lnTo>
                <a:lnTo>
                  <a:pt x="237717" y="237272"/>
                </a:lnTo>
                <a:lnTo>
                  <a:pt x="238806" y="244434"/>
                </a:lnTo>
                <a:lnTo>
                  <a:pt x="239419" y="252869"/>
                </a:lnTo>
                <a:lnTo>
                  <a:pt x="239562" y="255176"/>
                </a:lnTo>
                <a:lnTo>
                  <a:pt x="240553" y="255791"/>
                </a:lnTo>
                <a:lnTo>
                  <a:pt x="248249" y="257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9"/>
          <p:cNvSpPr/>
          <p:nvPr/>
        </p:nvSpPr>
        <p:spPr>
          <a:xfrm>
            <a:off x="1348739" y="52120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20"/>
          <p:cNvSpPr/>
          <p:nvPr/>
        </p:nvSpPr>
        <p:spPr>
          <a:xfrm>
            <a:off x="1417319" y="4937790"/>
            <a:ext cx="334329" cy="238284"/>
          </a:xfrm>
          <a:custGeom>
            <a:avLst/>
            <a:gdLst/>
            <a:ahLst/>
            <a:cxnLst/>
            <a:rect l="0" t="0" r="0" b="0"/>
            <a:pathLst>
              <a:path w="334329" h="238284">
                <a:moveTo>
                  <a:pt x="0" y="8542"/>
                </a:moveTo>
                <a:lnTo>
                  <a:pt x="0" y="0"/>
                </a:lnTo>
                <a:lnTo>
                  <a:pt x="0" y="24672"/>
                </a:lnTo>
                <a:lnTo>
                  <a:pt x="953" y="29773"/>
                </a:lnTo>
                <a:lnTo>
                  <a:pt x="2540" y="35078"/>
                </a:lnTo>
                <a:lnTo>
                  <a:pt x="4551" y="40520"/>
                </a:lnTo>
                <a:lnTo>
                  <a:pt x="5892" y="46054"/>
                </a:lnTo>
                <a:lnTo>
                  <a:pt x="6786" y="51647"/>
                </a:lnTo>
                <a:lnTo>
                  <a:pt x="7381" y="57281"/>
                </a:lnTo>
                <a:lnTo>
                  <a:pt x="8731" y="62943"/>
                </a:lnTo>
                <a:lnTo>
                  <a:pt x="10583" y="68622"/>
                </a:lnTo>
                <a:lnTo>
                  <a:pt x="12771" y="74313"/>
                </a:lnTo>
                <a:lnTo>
                  <a:pt x="14229" y="80964"/>
                </a:lnTo>
                <a:lnTo>
                  <a:pt x="15201" y="88256"/>
                </a:lnTo>
                <a:lnTo>
                  <a:pt x="15849" y="95974"/>
                </a:lnTo>
                <a:lnTo>
                  <a:pt x="17234" y="103025"/>
                </a:lnTo>
                <a:lnTo>
                  <a:pt x="19109" y="109631"/>
                </a:lnTo>
                <a:lnTo>
                  <a:pt x="28963" y="138471"/>
                </a:lnTo>
                <a:lnTo>
                  <a:pt x="30739" y="145644"/>
                </a:lnTo>
                <a:lnTo>
                  <a:pt x="31923" y="152331"/>
                </a:lnTo>
                <a:lnTo>
                  <a:pt x="32712" y="158694"/>
                </a:lnTo>
                <a:lnTo>
                  <a:pt x="34191" y="165793"/>
                </a:lnTo>
                <a:lnTo>
                  <a:pt x="36129" y="173384"/>
                </a:lnTo>
                <a:lnTo>
                  <a:pt x="38374" y="181302"/>
                </a:lnTo>
                <a:lnTo>
                  <a:pt x="40823" y="187533"/>
                </a:lnTo>
                <a:lnTo>
                  <a:pt x="43408" y="192639"/>
                </a:lnTo>
                <a:lnTo>
                  <a:pt x="46084" y="196996"/>
                </a:lnTo>
                <a:lnTo>
                  <a:pt x="48820" y="201806"/>
                </a:lnTo>
                <a:lnTo>
                  <a:pt x="54401" y="212230"/>
                </a:lnTo>
                <a:lnTo>
                  <a:pt x="57222" y="216724"/>
                </a:lnTo>
                <a:lnTo>
                  <a:pt x="60056" y="220672"/>
                </a:lnTo>
                <a:lnTo>
                  <a:pt x="62897" y="224257"/>
                </a:lnTo>
                <a:lnTo>
                  <a:pt x="66697" y="226647"/>
                </a:lnTo>
                <a:lnTo>
                  <a:pt x="75998" y="229303"/>
                </a:lnTo>
                <a:lnTo>
                  <a:pt x="83942" y="233023"/>
                </a:lnTo>
                <a:lnTo>
                  <a:pt x="87394" y="235349"/>
                </a:lnTo>
                <a:lnTo>
                  <a:pt x="91600" y="235946"/>
                </a:lnTo>
                <a:lnTo>
                  <a:pt x="101354" y="234071"/>
                </a:lnTo>
                <a:lnTo>
                  <a:pt x="111355" y="230997"/>
                </a:lnTo>
                <a:lnTo>
                  <a:pt x="119659" y="227109"/>
                </a:lnTo>
                <a:lnTo>
                  <a:pt x="123588" y="223786"/>
                </a:lnTo>
                <a:lnTo>
                  <a:pt x="127159" y="219665"/>
                </a:lnTo>
                <a:lnTo>
                  <a:pt x="130493" y="215013"/>
                </a:lnTo>
                <a:lnTo>
                  <a:pt x="133668" y="210960"/>
                </a:lnTo>
                <a:lnTo>
                  <a:pt x="139736" y="203915"/>
                </a:lnTo>
                <a:lnTo>
                  <a:pt x="142687" y="198798"/>
                </a:lnTo>
                <a:lnTo>
                  <a:pt x="145608" y="192530"/>
                </a:lnTo>
                <a:lnTo>
                  <a:pt x="148507" y="185493"/>
                </a:lnTo>
                <a:lnTo>
                  <a:pt x="152345" y="177944"/>
                </a:lnTo>
                <a:lnTo>
                  <a:pt x="156808" y="170054"/>
                </a:lnTo>
                <a:lnTo>
                  <a:pt x="161689" y="161937"/>
                </a:lnTo>
                <a:lnTo>
                  <a:pt x="165895" y="154620"/>
                </a:lnTo>
                <a:lnTo>
                  <a:pt x="173109" y="141411"/>
                </a:lnTo>
                <a:lnTo>
                  <a:pt x="176366" y="134269"/>
                </a:lnTo>
                <a:lnTo>
                  <a:pt x="179490" y="126650"/>
                </a:lnTo>
                <a:lnTo>
                  <a:pt x="182525" y="118713"/>
                </a:lnTo>
                <a:lnTo>
                  <a:pt x="188438" y="102274"/>
                </a:lnTo>
                <a:lnTo>
                  <a:pt x="191348" y="93890"/>
                </a:lnTo>
                <a:lnTo>
                  <a:pt x="193288" y="86396"/>
                </a:lnTo>
                <a:lnTo>
                  <a:pt x="194581" y="79495"/>
                </a:lnTo>
                <a:lnTo>
                  <a:pt x="195443" y="72989"/>
                </a:lnTo>
                <a:lnTo>
                  <a:pt x="196018" y="67699"/>
                </a:lnTo>
                <a:lnTo>
                  <a:pt x="196401" y="63220"/>
                </a:lnTo>
                <a:lnTo>
                  <a:pt x="196657" y="59282"/>
                </a:lnTo>
                <a:lnTo>
                  <a:pt x="196827" y="54751"/>
                </a:lnTo>
                <a:lnTo>
                  <a:pt x="197067" y="40225"/>
                </a:lnTo>
                <a:lnTo>
                  <a:pt x="197168" y="25741"/>
                </a:lnTo>
                <a:lnTo>
                  <a:pt x="197168" y="37624"/>
                </a:lnTo>
                <a:lnTo>
                  <a:pt x="198120" y="41265"/>
                </a:lnTo>
                <a:lnTo>
                  <a:pt x="199708" y="45597"/>
                </a:lnTo>
                <a:lnTo>
                  <a:pt x="201719" y="50391"/>
                </a:lnTo>
                <a:lnTo>
                  <a:pt x="203059" y="54539"/>
                </a:lnTo>
                <a:lnTo>
                  <a:pt x="204549" y="61688"/>
                </a:lnTo>
                <a:lnTo>
                  <a:pt x="204946" y="66832"/>
                </a:lnTo>
                <a:lnTo>
                  <a:pt x="205211" y="73120"/>
                </a:lnTo>
                <a:lnTo>
                  <a:pt x="205387" y="80169"/>
                </a:lnTo>
                <a:lnTo>
                  <a:pt x="206457" y="87726"/>
                </a:lnTo>
                <a:lnTo>
                  <a:pt x="208123" y="95621"/>
                </a:lnTo>
                <a:lnTo>
                  <a:pt x="210187" y="103743"/>
                </a:lnTo>
                <a:lnTo>
                  <a:pt x="212515" y="111061"/>
                </a:lnTo>
                <a:lnTo>
                  <a:pt x="215019" y="117846"/>
                </a:lnTo>
                <a:lnTo>
                  <a:pt x="217641" y="124274"/>
                </a:lnTo>
                <a:lnTo>
                  <a:pt x="220342" y="131416"/>
                </a:lnTo>
                <a:lnTo>
                  <a:pt x="225883" y="146973"/>
                </a:lnTo>
                <a:lnTo>
                  <a:pt x="228693" y="154169"/>
                </a:lnTo>
                <a:lnTo>
                  <a:pt x="231520" y="160872"/>
                </a:lnTo>
                <a:lnTo>
                  <a:pt x="234357" y="167245"/>
                </a:lnTo>
                <a:lnTo>
                  <a:pt x="237201" y="174352"/>
                </a:lnTo>
                <a:lnTo>
                  <a:pt x="242900" y="189868"/>
                </a:lnTo>
                <a:lnTo>
                  <a:pt x="245754" y="196101"/>
                </a:lnTo>
                <a:lnTo>
                  <a:pt x="248608" y="201209"/>
                </a:lnTo>
                <a:lnTo>
                  <a:pt x="251464" y="205567"/>
                </a:lnTo>
                <a:lnTo>
                  <a:pt x="257177" y="212948"/>
                </a:lnTo>
                <a:lnTo>
                  <a:pt x="262891" y="219404"/>
                </a:lnTo>
                <a:lnTo>
                  <a:pt x="268606" y="225449"/>
                </a:lnTo>
                <a:lnTo>
                  <a:pt x="270511" y="228394"/>
                </a:lnTo>
                <a:lnTo>
                  <a:pt x="272627" y="234207"/>
                </a:lnTo>
                <a:lnTo>
                  <a:pt x="274144" y="236137"/>
                </a:lnTo>
                <a:lnTo>
                  <a:pt x="276108" y="237425"/>
                </a:lnTo>
                <a:lnTo>
                  <a:pt x="278370" y="238283"/>
                </a:lnTo>
                <a:lnTo>
                  <a:pt x="280830" y="237903"/>
                </a:lnTo>
                <a:lnTo>
                  <a:pt x="288843" y="233769"/>
                </a:lnTo>
                <a:lnTo>
                  <a:pt x="294428" y="232468"/>
                </a:lnTo>
                <a:lnTo>
                  <a:pt x="302625" y="226810"/>
                </a:lnTo>
                <a:lnTo>
                  <a:pt x="307477" y="222634"/>
                </a:lnTo>
                <a:lnTo>
                  <a:pt x="315409" y="215454"/>
                </a:lnTo>
                <a:lnTo>
                  <a:pt x="322110" y="208136"/>
                </a:lnTo>
                <a:lnTo>
                  <a:pt x="325230" y="203517"/>
                </a:lnTo>
                <a:lnTo>
                  <a:pt x="334328" y="18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21"/>
          <p:cNvSpPr/>
          <p:nvPr/>
        </p:nvSpPr>
        <p:spPr>
          <a:xfrm>
            <a:off x="1828800" y="4882070"/>
            <a:ext cx="360045" cy="269592"/>
          </a:xfrm>
          <a:custGeom>
            <a:avLst/>
            <a:gdLst/>
            <a:ahLst/>
            <a:cxnLst/>
            <a:rect l="0" t="0" r="0" b="0"/>
            <a:pathLst>
              <a:path w="360045" h="269592">
                <a:moveTo>
                  <a:pt x="0" y="29972"/>
                </a:moveTo>
                <a:lnTo>
                  <a:pt x="0" y="50372"/>
                </a:lnTo>
                <a:lnTo>
                  <a:pt x="2539" y="58406"/>
                </a:lnTo>
                <a:lnTo>
                  <a:pt x="4550" y="63216"/>
                </a:lnTo>
                <a:lnTo>
                  <a:pt x="5891" y="69279"/>
                </a:lnTo>
                <a:lnTo>
                  <a:pt x="6785" y="76180"/>
                </a:lnTo>
                <a:lnTo>
                  <a:pt x="7380" y="83637"/>
                </a:lnTo>
                <a:lnTo>
                  <a:pt x="8730" y="90514"/>
                </a:lnTo>
                <a:lnTo>
                  <a:pt x="10582" y="97003"/>
                </a:lnTo>
                <a:lnTo>
                  <a:pt x="12770" y="103235"/>
                </a:lnTo>
                <a:lnTo>
                  <a:pt x="14228" y="110246"/>
                </a:lnTo>
                <a:lnTo>
                  <a:pt x="15200" y="117779"/>
                </a:lnTo>
                <a:lnTo>
                  <a:pt x="15848" y="125657"/>
                </a:lnTo>
                <a:lnTo>
                  <a:pt x="16280" y="133767"/>
                </a:lnTo>
                <a:lnTo>
                  <a:pt x="16760" y="150398"/>
                </a:lnTo>
                <a:lnTo>
                  <a:pt x="17841" y="158834"/>
                </a:lnTo>
                <a:lnTo>
                  <a:pt x="19514" y="167315"/>
                </a:lnTo>
                <a:lnTo>
                  <a:pt x="21582" y="175827"/>
                </a:lnTo>
                <a:lnTo>
                  <a:pt x="22960" y="184358"/>
                </a:lnTo>
                <a:lnTo>
                  <a:pt x="23879" y="192904"/>
                </a:lnTo>
                <a:lnTo>
                  <a:pt x="24492" y="201458"/>
                </a:lnTo>
                <a:lnTo>
                  <a:pt x="24900" y="209066"/>
                </a:lnTo>
                <a:lnTo>
                  <a:pt x="25354" y="222600"/>
                </a:lnTo>
                <a:lnTo>
                  <a:pt x="26428" y="228875"/>
                </a:lnTo>
                <a:lnTo>
                  <a:pt x="28095" y="234964"/>
                </a:lnTo>
                <a:lnTo>
                  <a:pt x="30160" y="240929"/>
                </a:lnTo>
                <a:lnTo>
                  <a:pt x="32489" y="245858"/>
                </a:lnTo>
                <a:lnTo>
                  <a:pt x="37617" y="253874"/>
                </a:lnTo>
                <a:lnTo>
                  <a:pt x="41308" y="259191"/>
                </a:lnTo>
                <a:lnTo>
                  <a:pt x="42171" y="262975"/>
                </a:lnTo>
                <a:lnTo>
                  <a:pt x="42821" y="269591"/>
                </a:lnTo>
                <a:lnTo>
                  <a:pt x="42858" y="262585"/>
                </a:lnTo>
                <a:lnTo>
                  <a:pt x="42862" y="166960"/>
                </a:lnTo>
                <a:lnTo>
                  <a:pt x="44767" y="158445"/>
                </a:lnTo>
                <a:lnTo>
                  <a:pt x="47942" y="149911"/>
                </a:lnTo>
                <a:lnTo>
                  <a:pt x="51964" y="141364"/>
                </a:lnTo>
                <a:lnTo>
                  <a:pt x="55597" y="132808"/>
                </a:lnTo>
                <a:lnTo>
                  <a:pt x="58972" y="124247"/>
                </a:lnTo>
                <a:lnTo>
                  <a:pt x="62175" y="115682"/>
                </a:lnTo>
                <a:lnTo>
                  <a:pt x="66214" y="107115"/>
                </a:lnTo>
                <a:lnTo>
                  <a:pt x="70813" y="98545"/>
                </a:lnTo>
                <a:lnTo>
                  <a:pt x="75783" y="89975"/>
                </a:lnTo>
                <a:lnTo>
                  <a:pt x="83846" y="75373"/>
                </a:lnTo>
                <a:lnTo>
                  <a:pt x="93740" y="56442"/>
                </a:lnTo>
                <a:lnTo>
                  <a:pt x="96784" y="50476"/>
                </a:lnTo>
                <a:lnTo>
                  <a:pt x="100717" y="45547"/>
                </a:lnTo>
                <a:lnTo>
                  <a:pt x="110168" y="37529"/>
                </a:lnTo>
                <a:lnTo>
                  <a:pt x="115355" y="35010"/>
                </a:lnTo>
                <a:lnTo>
                  <a:pt x="126199" y="32211"/>
                </a:lnTo>
                <a:lnTo>
                  <a:pt x="137368" y="30967"/>
                </a:lnTo>
                <a:lnTo>
                  <a:pt x="147730" y="30415"/>
                </a:lnTo>
                <a:lnTo>
                  <a:pt x="155510" y="30169"/>
                </a:lnTo>
                <a:lnTo>
                  <a:pt x="158918" y="32008"/>
                </a:lnTo>
                <a:lnTo>
                  <a:pt x="165245" y="39132"/>
                </a:lnTo>
                <a:lnTo>
                  <a:pt x="171232" y="46108"/>
                </a:lnTo>
                <a:lnTo>
                  <a:pt x="174162" y="49302"/>
                </a:lnTo>
                <a:lnTo>
                  <a:pt x="177068" y="54289"/>
                </a:lnTo>
                <a:lnTo>
                  <a:pt x="179958" y="60471"/>
                </a:lnTo>
                <a:lnTo>
                  <a:pt x="182837" y="67449"/>
                </a:lnTo>
                <a:lnTo>
                  <a:pt x="185708" y="74959"/>
                </a:lnTo>
                <a:lnTo>
                  <a:pt x="191439" y="90924"/>
                </a:lnTo>
                <a:lnTo>
                  <a:pt x="193348" y="100134"/>
                </a:lnTo>
                <a:lnTo>
                  <a:pt x="194622" y="110084"/>
                </a:lnTo>
                <a:lnTo>
                  <a:pt x="195470" y="120528"/>
                </a:lnTo>
                <a:lnTo>
                  <a:pt x="195083" y="130347"/>
                </a:lnTo>
                <a:lnTo>
                  <a:pt x="193873" y="139752"/>
                </a:lnTo>
                <a:lnTo>
                  <a:pt x="192113" y="148878"/>
                </a:lnTo>
                <a:lnTo>
                  <a:pt x="189988" y="157820"/>
                </a:lnTo>
                <a:lnTo>
                  <a:pt x="187618" y="166639"/>
                </a:lnTo>
                <a:lnTo>
                  <a:pt x="185086" y="175377"/>
                </a:lnTo>
                <a:lnTo>
                  <a:pt x="183398" y="183106"/>
                </a:lnTo>
                <a:lnTo>
                  <a:pt x="182273" y="190164"/>
                </a:lnTo>
                <a:lnTo>
                  <a:pt x="181523" y="196774"/>
                </a:lnTo>
                <a:lnTo>
                  <a:pt x="180070" y="202133"/>
                </a:lnTo>
                <a:lnTo>
                  <a:pt x="178149" y="206659"/>
                </a:lnTo>
                <a:lnTo>
                  <a:pt x="174427" y="214227"/>
                </a:lnTo>
                <a:lnTo>
                  <a:pt x="172773" y="220766"/>
                </a:lnTo>
                <a:lnTo>
                  <a:pt x="171484" y="226974"/>
                </a:lnTo>
                <a:lnTo>
                  <a:pt x="166909" y="222539"/>
                </a:lnTo>
                <a:lnTo>
                  <a:pt x="165565" y="220263"/>
                </a:lnTo>
                <a:lnTo>
                  <a:pt x="164072" y="215193"/>
                </a:lnTo>
                <a:lnTo>
                  <a:pt x="163408" y="207225"/>
                </a:lnTo>
                <a:lnTo>
                  <a:pt x="163231" y="202433"/>
                </a:lnTo>
                <a:lnTo>
                  <a:pt x="164065" y="197334"/>
                </a:lnTo>
                <a:lnTo>
                  <a:pt x="165574" y="192029"/>
                </a:lnTo>
                <a:lnTo>
                  <a:pt x="167532" y="186588"/>
                </a:lnTo>
                <a:lnTo>
                  <a:pt x="168838" y="180102"/>
                </a:lnTo>
                <a:lnTo>
                  <a:pt x="169709" y="172922"/>
                </a:lnTo>
                <a:lnTo>
                  <a:pt x="170289" y="165277"/>
                </a:lnTo>
                <a:lnTo>
                  <a:pt x="171628" y="156370"/>
                </a:lnTo>
                <a:lnTo>
                  <a:pt x="173474" y="146623"/>
                </a:lnTo>
                <a:lnTo>
                  <a:pt x="175656" y="136314"/>
                </a:lnTo>
                <a:lnTo>
                  <a:pt x="179016" y="126584"/>
                </a:lnTo>
                <a:lnTo>
                  <a:pt x="183162" y="117240"/>
                </a:lnTo>
                <a:lnTo>
                  <a:pt x="187830" y="108153"/>
                </a:lnTo>
                <a:lnTo>
                  <a:pt x="191895" y="98285"/>
                </a:lnTo>
                <a:lnTo>
                  <a:pt x="195557" y="87897"/>
                </a:lnTo>
                <a:lnTo>
                  <a:pt x="198951" y="77161"/>
                </a:lnTo>
                <a:lnTo>
                  <a:pt x="203119" y="68099"/>
                </a:lnTo>
                <a:lnTo>
                  <a:pt x="207803" y="60153"/>
                </a:lnTo>
                <a:lnTo>
                  <a:pt x="212830" y="52950"/>
                </a:lnTo>
                <a:lnTo>
                  <a:pt x="218086" y="46243"/>
                </a:lnTo>
                <a:lnTo>
                  <a:pt x="223496" y="39867"/>
                </a:lnTo>
                <a:lnTo>
                  <a:pt x="229007" y="33711"/>
                </a:lnTo>
                <a:lnTo>
                  <a:pt x="240211" y="21791"/>
                </a:lnTo>
                <a:lnTo>
                  <a:pt x="245865" y="15946"/>
                </a:lnTo>
                <a:lnTo>
                  <a:pt x="251540" y="12049"/>
                </a:lnTo>
                <a:lnTo>
                  <a:pt x="257228" y="9451"/>
                </a:lnTo>
                <a:lnTo>
                  <a:pt x="267676" y="5611"/>
                </a:lnTo>
                <a:lnTo>
                  <a:pt x="275494" y="730"/>
                </a:lnTo>
                <a:lnTo>
                  <a:pt x="279865" y="0"/>
                </a:lnTo>
                <a:lnTo>
                  <a:pt x="289802" y="1728"/>
                </a:lnTo>
                <a:lnTo>
                  <a:pt x="298028" y="3132"/>
                </a:lnTo>
                <a:lnTo>
                  <a:pt x="301555" y="3506"/>
                </a:lnTo>
                <a:lnTo>
                  <a:pt x="304859" y="5661"/>
                </a:lnTo>
                <a:lnTo>
                  <a:pt x="311070" y="13134"/>
                </a:lnTo>
                <a:lnTo>
                  <a:pt x="314060" y="17795"/>
                </a:lnTo>
                <a:lnTo>
                  <a:pt x="317006" y="22806"/>
                </a:lnTo>
                <a:lnTo>
                  <a:pt x="319922" y="28052"/>
                </a:lnTo>
                <a:lnTo>
                  <a:pt x="325702" y="38962"/>
                </a:lnTo>
                <a:lnTo>
                  <a:pt x="328577" y="44538"/>
                </a:lnTo>
                <a:lnTo>
                  <a:pt x="331446" y="51112"/>
                </a:lnTo>
                <a:lnTo>
                  <a:pt x="334311" y="58353"/>
                </a:lnTo>
                <a:lnTo>
                  <a:pt x="337174" y="66038"/>
                </a:lnTo>
                <a:lnTo>
                  <a:pt x="339082" y="74018"/>
                </a:lnTo>
                <a:lnTo>
                  <a:pt x="340355" y="82196"/>
                </a:lnTo>
                <a:lnTo>
                  <a:pt x="341203" y="90506"/>
                </a:lnTo>
                <a:lnTo>
                  <a:pt x="341769" y="98903"/>
                </a:lnTo>
                <a:lnTo>
                  <a:pt x="342145" y="107358"/>
                </a:lnTo>
                <a:lnTo>
                  <a:pt x="342564" y="124374"/>
                </a:lnTo>
                <a:lnTo>
                  <a:pt x="342899" y="236832"/>
                </a:lnTo>
                <a:lnTo>
                  <a:pt x="343852" y="239317"/>
                </a:lnTo>
                <a:lnTo>
                  <a:pt x="345439" y="240973"/>
                </a:lnTo>
                <a:lnTo>
                  <a:pt x="347450" y="242076"/>
                </a:lnTo>
                <a:lnTo>
                  <a:pt x="348791" y="243765"/>
                </a:lnTo>
                <a:lnTo>
                  <a:pt x="349685" y="245843"/>
                </a:lnTo>
                <a:lnTo>
                  <a:pt x="350280" y="248181"/>
                </a:lnTo>
                <a:lnTo>
                  <a:pt x="351630" y="249740"/>
                </a:lnTo>
                <a:lnTo>
                  <a:pt x="353482" y="250779"/>
                </a:lnTo>
                <a:lnTo>
                  <a:pt x="359660" y="252736"/>
                </a:lnTo>
                <a:lnTo>
                  <a:pt x="359874" y="250263"/>
                </a:lnTo>
                <a:lnTo>
                  <a:pt x="360044" y="2442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2"/>
          <p:cNvSpPr/>
          <p:nvPr/>
        </p:nvSpPr>
        <p:spPr>
          <a:xfrm>
            <a:off x="2300287" y="4792027"/>
            <a:ext cx="255365" cy="368569"/>
          </a:xfrm>
          <a:custGeom>
            <a:avLst/>
            <a:gdLst/>
            <a:ahLst/>
            <a:cxnLst/>
            <a:rect l="0" t="0" r="0" b="0"/>
            <a:pathLst>
              <a:path w="255365" h="368569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7741" y="11865"/>
                </a:lnTo>
                <a:lnTo>
                  <a:pt x="23125" y="21466"/>
                </a:lnTo>
                <a:lnTo>
                  <a:pt x="28693" y="32083"/>
                </a:lnTo>
                <a:lnTo>
                  <a:pt x="31511" y="38534"/>
                </a:lnTo>
                <a:lnTo>
                  <a:pt x="34342" y="45692"/>
                </a:lnTo>
                <a:lnTo>
                  <a:pt x="37182" y="53321"/>
                </a:lnTo>
                <a:lnTo>
                  <a:pt x="39076" y="62218"/>
                </a:lnTo>
                <a:lnTo>
                  <a:pt x="40338" y="71959"/>
                </a:lnTo>
                <a:lnTo>
                  <a:pt x="41179" y="82263"/>
                </a:lnTo>
                <a:lnTo>
                  <a:pt x="42693" y="92941"/>
                </a:lnTo>
                <a:lnTo>
                  <a:pt x="44654" y="103871"/>
                </a:lnTo>
                <a:lnTo>
                  <a:pt x="46915" y="114968"/>
                </a:lnTo>
                <a:lnTo>
                  <a:pt x="48421" y="126175"/>
                </a:lnTo>
                <a:lnTo>
                  <a:pt x="49426" y="137457"/>
                </a:lnTo>
                <a:lnTo>
                  <a:pt x="50096" y="148788"/>
                </a:lnTo>
                <a:lnTo>
                  <a:pt x="50840" y="174078"/>
                </a:lnTo>
                <a:lnTo>
                  <a:pt x="51038" y="187489"/>
                </a:lnTo>
                <a:lnTo>
                  <a:pt x="52123" y="200241"/>
                </a:lnTo>
                <a:lnTo>
                  <a:pt x="53799" y="212552"/>
                </a:lnTo>
                <a:lnTo>
                  <a:pt x="55868" y="224568"/>
                </a:lnTo>
                <a:lnTo>
                  <a:pt x="57248" y="235437"/>
                </a:lnTo>
                <a:lnTo>
                  <a:pt x="58168" y="245541"/>
                </a:lnTo>
                <a:lnTo>
                  <a:pt x="58781" y="255134"/>
                </a:lnTo>
                <a:lnTo>
                  <a:pt x="59190" y="265339"/>
                </a:lnTo>
                <a:lnTo>
                  <a:pt x="59765" y="296953"/>
                </a:lnTo>
                <a:lnTo>
                  <a:pt x="60007" y="366721"/>
                </a:lnTo>
                <a:lnTo>
                  <a:pt x="60959" y="367353"/>
                </a:lnTo>
                <a:lnTo>
                  <a:pt x="64558" y="368056"/>
                </a:lnTo>
                <a:lnTo>
                  <a:pt x="64946" y="368243"/>
                </a:lnTo>
                <a:lnTo>
                  <a:pt x="60846" y="368568"/>
                </a:lnTo>
                <a:lnTo>
                  <a:pt x="60566" y="367632"/>
                </a:lnTo>
                <a:lnTo>
                  <a:pt x="60256" y="364052"/>
                </a:lnTo>
                <a:lnTo>
                  <a:pt x="57578" y="356746"/>
                </a:lnTo>
                <a:lnTo>
                  <a:pt x="55530" y="352131"/>
                </a:lnTo>
                <a:lnTo>
                  <a:pt x="53255" y="341923"/>
                </a:lnTo>
                <a:lnTo>
                  <a:pt x="52648" y="336533"/>
                </a:lnTo>
                <a:lnTo>
                  <a:pt x="52244" y="330083"/>
                </a:lnTo>
                <a:lnTo>
                  <a:pt x="51794" y="315296"/>
                </a:lnTo>
                <a:lnTo>
                  <a:pt x="52627" y="307353"/>
                </a:lnTo>
                <a:lnTo>
                  <a:pt x="54135" y="299199"/>
                </a:lnTo>
                <a:lnTo>
                  <a:pt x="63398" y="261031"/>
                </a:lnTo>
                <a:lnTo>
                  <a:pt x="66078" y="251173"/>
                </a:lnTo>
                <a:lnTo>
                  <a:pt x="74400" y="222694"/>
                </a:lnTo>
                <a:lnTo>
                  <a:pt x="80057" y="201528"/>
                </a:lnTo>
                <a:lnTo>
                  <a:pt x="83851" y="192454"/>
                </a:lnTo>
                <a:lnTo>
                  <a:pt x="88286" y="184501"/>
                </a:lnTo>
                <a:lnTo>
                  <a:pt x="93147" y="177293"/>
                </a:lnTo>
                <a:lnTo>
                  <a:pt x="99245" y="169630"/>
                </a:lnTo>
                <a:lnTo>
                  <a:pt x="106169" y="161664"/>
                </a:lnTo>
                <a:lnTo>
                  <a:pt x="113642" y="153496"/>
                </a:lnTo>
                <a:lnTo>
                  <a:pt x="120529" y="147098"/>
                </a:lnTo>
                <a:lnTo>
                  <a:pt x="127025" y="141881"/>
                </a:lnTo>
                <a:lnTo>
                  <a:pt x="133261" y="137450"/>
                </a:lnTo>
                <a:lnTo>
                  <a:pt x="139323" y="133543"/>
                </a:lnTo>
                <a:lnTo>
                  <a:pt x="145270" y="129986"/>
                </a:lnTo>
                <a:lnTo>
                  <a:pt x="151139" y="126663"/>
                </a:lnTo>
                <a:lnTo>
                  <a:pt x="162740" y="120430"/>
                </a:lnTo>
                <a:lnTo>
                  <a:pt x="185710" y="108667"/>
                </a:lnTo>
                <a:lnTo>
                  <a:pt x="191434" y="107687"/>
                </a:lnTo>
                <a:lnTo>
                  <a:pt x="197155" y="107987"/>
                </a:lnTo>
                <a:lnTo>
                  <a:pt x="202874" y="109139"/>
                </a:lnTo>
                <a:lnTo>
                  <a:pt x="207639" y="110859"/>
                </a:lnTo>
                <a:lnTo>
                  <a:pt x="215474" y="115311"/>
                </a:lnTo>
                <a:lnTo>
                  <a:pt x="219849" y="117832"/>
                </a:lnTo>
                <a:lnTo>
                  <a:pt x="229791" y="123172"/>
                </a:lnTo>
                <a:lnTo>
                  <a:pt x="234156" y="126882"/>
                </a:lnTo>
                <a:lnTo>
                  <a:pt x="241547" y="136085"/>
                </a:lnTo>
                <a:lnTo>
                  <a:pt x="248007" y="146525"/>
                </a:lnTo>
                <a:lnTo>
                  <a:pt x="251063" y="151976"/>
                </a:lnTo>
                <a:lnTo>
                  <a:pt x="253100" y="158467"/>
                </a:lnTo>
                <a:lnTo>
                  <a:pt x="254458" y="165652"/>
                </a:lnTo>
                <a:lnTo>
                  <a:pt x="255364" y="173300"/>
                </a:lnTo>
                <a:lnTo>
                  <a:pt x="255015" y="180303"/>
                </a:lnTo>
                <a:lnTo>
                  <a:pt x="253830" y="186878"/>
                </a:lnTo>
                <a:lnTo>
                  <a:pt x="252088" y="193165"/>
                </a:lnTo>
                <a:lnTo>
                  <a:pt x="247611" y="207771"/>
                </a:lnTo>
                <a:lnTo>
                  <a:pt x="236977" y="240431"/>
                </a:lnTo>
                <a:lnTo>
                  <a:pt x="233232" y="248870"/>
                </a:lnTo>
                <a:lnTo>
                  <a:pt x="228831" y="257353"/>
                </a:lnTo>
                <a:lnTo>
                  <a:pt x="223991" y="265866"/>
                </a:lnTo>
                <a:lnTo>
                  <a:pt x="218860" y="274399"/>
                </a:lnTo>
                <a:lnTo>
                  <a:pt x="208079" y="291501"/>
                </a:lnTo>
                <a:lnTo>
                  <a:pt x="202536" y="299109"/>
                </a:lnTo>
                <a:lnTo>
                  <a:pt x="196937" y="306086"/>
                </a:lnTo>
                <a:lnTo>
                  <a:pt x="191299" y="312643"/>
                </a:lnTo>
                <a:lnTo>
                  <a:pt x="186587" y="318918"/>
                </a:lnTo>
                <a:lnTo>
                  <a:pt x="182494" y="325007"/>
                </a:lnTo>
                <a:lnTo>
                  <a:pt x="178813" y="330972"/>
                </a:lnTo>
                <a:lnTo>
                  <a:pt x="175406" y="336853"/>
                </a:lnTo>
                <a:lnTo>
                  <a:pt x="169081" y="348468"/>
                </a:lnTo>
                <a:lnTo>
                  <a:pt x="165108" y="352326"/>
                </a:lnTo>
                <a:lnTo>
                  <a:pt x="160555" y="354900"/>
                </a:lnTo>
                <a:lnTo>
                  <a:pt x="155614" y="356615"/>
                </a:lnTo>
                <a:lnTo>
                  <a:pt x="151368" y="358711"/>
                </a:lnTo>
                <a:lnTo>
                  <a:pt x="144109" y="363580"/>
                </a:lnTo>
                <a:lnTo>
                  <a:pt x="139888" y="365259"/>
                </a:lnTo>
                <a:lnTo>
                  <a:pt x="135168" y="366379"/>
                </a:lnTo>
                <a:lnTo>
                  <a:pt x="130117" y="367125"/>
                </a:lnTo>
                <a:lnTo>
                  <a:pt x="125797" y="367622"/>
                </a:lnTo>
                <a:lnTo>
                  <a:pt x="118457" y="368175"/>
                </a:lnTo>
                <a:lnTo>
                  <a:pt x="112020" y="368421"/>
                </a:lnTo>
                <a:lnTo>
                  <a:pt x="108970" y="368487"/>
                </a:lnTo>
                <a:lnTo>
                  <a:pt x="105984" y="367578"/>
                </a:lnTo>
                <a:lnTo>
                  <a:pt x="100127" y="364028"/>
                </a:lnTo>
                <a:lnTo>
                  <a:pt x="94348" y="359276"/>
                </a:lnTo>
                <a:lnTo>
                  <a:pt x="87428" y="353014"/>
                </a:lnTo>
                <a:lnTo>
                  <a:pt x="86861" y="351547"/>
                </a:lnTo>
                <a:lnTo>
                  <a:pt x="86061" y="344933"/>
                </a:lnTo>
                <a:lnTo>
                  <a:pt x="85791" y="334165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3"/>
          <p:cNvSpPr/>
          <p:nvPr/>
        </p:nvSpPr>
        <p:spPr>
          <a:xfrm>
            <a:off x="2600325" y="4878255"/>
            <a:ext cx="265748" cy="273687"/>
          </a:xfrm>
          <a:custGeom>
            <a:avLst/>
            <a:gdLst/>
            <a:ahLst/>
            <a:cxnLst/>
            <a:rect l="0" t="0" r="0" b="0"/>
            <a:pathLst>
              <a:path w="265748" h="273687">
                <a:moveTo>
                  <a:pt x="0" y="170947"/>
                </a:moveTo>
                <a:lnTo>
                  <a:pt x="4550" y="170947"/>
                </a:lnTo>
                <a:lnTo>
                  <a:pt x="6843" y="169995"/>
                </a:lnTo>
                <a:lnTo>
                  <a:pt x="11931" y="166397"/>
                </a:lnTo>
                <a:lnTo>
                  <a:pt x="15574" y="165056"/>
                </a:lnTo>
                <a:lnTo>
                  <a:pt x="19908" y="164162"/>
                </a:lnTo>
                <a:lnTo>
                  <a:pt x="24702" y="163566"/>
                </a:lnTo>
                <a:lnTo>
                  <a:pt x="29803" y="163169"/>
                </a:lnTo>
                <a:lnTo>
                  <a:pt x="35108" y="162904"/>
                </a:lnTo>
                <a:lnTo>
                  <a:pt x="40550" y="162728"/>
                </a:lnTo>
                <a:lnTo>
                  <a:pt x="46084" y="161658"/>
                </a:lnTo>
                <a:lnTo>
                  <a:pt x="51677" y="159992"/>
                </a:lnTo>
                <a:lnTo>
                  <a:pt x="57311" y="157928"/>
                </a:lnTo>
                <a:lnTo>
                  <a:pt x="63925" y="156553"/>
                </a:lnTo>
                <a:lnTo>
                  <a:pt x="71191" y="155636"/>
                </a:lnTo>
                <a:lnTo>
                  <a:pt x="78893" y="155025"/>
                </a:lnTo>
                <a:lnTo>
                  <a:pt x="85933" y="153664"/>
                </a:lnTo>
                <a:lnTo>
                  <a:pt x="92531" y="151805"/>
                </a:lnTo>
                <a:lnTo>
                  <a:pt x="121359" y="141978"/>
                </a:lnTo>
                <a:lnTo>
                  <a:pt x="128531" y="139252"/>
                </a:lnTo>
                <a:lnTo>
                  <a:pt x="135217" y="136482"/>
                </a:lnTo>
                <a:lnTo>
                  <a:pt x="141580" y="133682"/>
                </a:lnTo>
                <a:lnTo>
                  <a:pt x="153729" y="128033"/>
                </a:lnTo>
                <a:lnTo>
                  <a:pt x="177051" y="116644"/>
                </a:lnTo>
                <a:lnTo>
                  <a:pt x="181851" y="112838"/>
                </a:lnTo>
                <a:lnTo>
                  <a:pt x="186004" y="108395"/>
                </a:lnTo>
                <a:lnTo>
                  <a:pt x="189725" y="103528"/>
                </a:lnTo>
                <a:lnTo>
                  <a:pt x="194111" y="99331"/>
                </a:lnTo>
                <a:lnTo>
                  <a:pt x="198939" y="95581"/>
                </a:lnTo>
                <a:lnTo>
                  <a:pt x="204064" y="92128"/>
                </a:lnTo>
                <a:lnTo>
                  <a:pt x="207480" y="87921"/>
                </a:lnTo>
                <a:lnTo>
                  <a:pt x="209757" y="83211"/>
                </a:lnTo>
                <a:lnTo>
                  <a:pt x="211275" y="78167"/>
                </a:lnTo>
                <a:lnTo>
                  <a:pt x="215503" y="70022"/>
                </a:lnTo>
                <a:lnTo>
                  <a:pt x="217963" y="66516"/>
                </a:lnTo>
                <a:lnTo>
                  <a:pt x="219604" y="62274"/>
                </a:lnTo>
                <a:lnTo>
                  <a:pt x="220697" y="57541"/>
                </a:lnTo>
                <a:lnTo>
                  <a:pt x="221426" y="52480"/>
                </a:lnTo>
                <a:lnTo>
                  <a:pt x="222237" y="44318"/>
                </a:lnTo>
                <a:lnTo>
                  <a:pt x="222453" y="40808"/>
                </a:lnTo>
                <a:lnTo>
                  <a:pt x="221644" y="37515"/>
                </a:lnTo>
                <a:lnTo>
                  <a:pt x="218206" y="31317"/>
                </a:lnTo>
                <a:lnTo>
                  <a:pt x="216043" y="25387"/>
                </a:lnTo>
                <a:lnTo>
                  <a:pt x="215466" y="22472"/>
                </a:lnTo>
                <a:lnTo>
                  <a:pt x="212285" y="16693"/>
                </a:lnTo>
                <a:lnTo>
                  <a:pt x="210103" y="13819"/>
                </a:lnTo>
                <a:lnTo>
                  <a:pt x="202599" y="8085"/>
                </a:lnTo>
                <a:lnTo>
                  <a:pt x="197931" y="5222"/>
                </a:lnTo>
                <a:lnTo>
                  <a:pt x="190204" y="2042"/>
                </a:lnTo>
                <a:lnTo>
                  <a:pt x="183595" y="628"/>
                </a:lnTo>
                <a:lnTo>
                  <a:pt x="177482" y="0"/>
                </a:lnTo>
                <a:lnTo>
                  <a:pt x="174519" y="785"/>
                </a:lnTo>
                <a:lnTo>
                  <a:pt x="168686" y="4197"/>
                </a:lnTo>
                <a:lnTo>
                  <a:pt x="164845" y="6440"/>
                </a:lnTo>
                <a:lnTo>
                  <a:pt x="160379" y="8888"/>
                </a:lnTo>
                <a:lnTo>
                  <a:pt x="155497" y="11473"/>
                </a:lnTo>
                <a:lnTo>
                  <a:pt x="147532" y="16885"/>
                </a:lnTo>
                <a:lnTo>
                  <a:pt x="144074" y="19661"/>
                </a:lnTo>
                <a:lnTo>
                  <a:pt x="137693" y="27826"/>
                </a:lnTo>
                <a:lnTo>
                  <a:pt x="134657" y="32671"/>
                </a:lnTo>
                <a:lnTo>
                  <a:pt x="131682" y="37805"/>
                </a:lnTo>
                <a:lnTo>
                  <a:pt x="125835" y="48591"/>
                </a:lnTo>
                <a:lnTo>
                  <a:pt x="117188" y="65373"/>
                </a:lnTo>
                <a:lnTo>
                  <a:pt x="114320" y="71989"/>
                </a:lnTo>
                <a:lnTo>
                  <a:pt x="111456" y="79258"/>
                </a:lnTo>
                <a:lnTo>
                  <a:pt x="108594" y="86961"/>
                </a:lnTo>
                <a:lnTo>
                  <a:pt x="105733" y="95906"/>
                </a:lnTo>
                <a:lnTo>
                  <a:pt x="102874" y="105679"/>
                </a:lnTo>
                <a:lnTo>
                  <a:pt x="100015" y="116006"/>
                </a:lnTo>
                <a:lnTo>
                  <a:pt x="94298" y="135099"/>
                </a:lnTo>
                <a:lnTo>
                  <a:pt x="91440" y="144191"/>
                </a:lnTo>
                <a:lnTo>
                  <a:pt x="89535" y="153109"/>
                </a:lnTo>
                <a:lnTo>
                  <a:pt x="88265" y="161913"/>
                </a:lnTo>
                <a:lnTo>
                  <a:pt x="87418" y="170639"/>
                </a:lnTo>
                <a:lnTo>
                  <a:pt x="87806" y="179314"/>
                </a:lnTo>
                <a:lnTo>
                  <a:pt x="89017" y="187955"/>
                </a:lnTo>
                <a:lnTo>
                  <a:pt x="90777" y="196573"/>
                </a:lnTo>
                <a:lnTo>
                  <a:pt x="91950" y="204223"/>
                </a:lnTo>
                <a:lnTo>
                  <a:pt x="92733" y="211229"/>
                </a:lnTo>
                <a:lnTo>
                  <a:pt x="93254" y="217804"/>
                </a:lnTo>
                <a:lnTo>
                  <a:pt x="93602" y="224093"/>
                </a:lnTo>
                <a:lnTo>
                  <a:pt x="93988" y="236160"/>
                </a:lnTo>
                <a:lnTo>
                  <a:pt x="95044" y="242045"/>
                </a:lnTo>
                <a:lnTo>
                  <a:pt x="96700" y="247873"/>
                </a:lnTo>
                <a:lnTo>
                  <a:pt x="98756" y="253663"/>
                </a:lnTo>
                <a:lnTo>
                  <a:pt x="101080" y="257524"/>
                </a:lnTo>
                <a:lnTo>
                  <a:pt x="103581" y="260098"/>
                </a:lnTo>
                <a:lnTo>
                  <a:pt x="111653" y="266260"/>
                </a:lnTo>
                <a:lnTo>
                  <a:pt x="114440" y="268778"/>
                </a:lnTo>
                <a:lnTo>
                  <a:pt x="117251" y="270458"/>
                </a:lnTo>
                <a:lnTo>
                  <a:pt x="122914" y="272324"/>
                </a:lnTo>
                <a:lnTo>
                  <a:pt x="128606" y="273154"/>
                </a:lnTo>
                <a:lnTo>
                  <a:pt x="134310" y="273522"/>
                </a:lnTo>
                <a:lnTo>
                  <a:pt x="140021" y="273686"/>
                </a:lnTo>
                <a:lnTo>
                  <a:pt x="148274" y="271219"/>
                </a:lnTo>
                <a:lnTo>
                  <a:pt x="153141" y="269227"/>
                </a:lnTo>
                <a:lnTo>
                  <a:pt x="161090" y="264475"/>
                </a:lnTo>
                <a:lnTo>
                  <a:pt x="168750" y="259188"/>
                </a:lnTo>
                <a:lnTo>
                  <a:pt x="173460" y="256444"/>
                </a:lnTo>
                <a:lnTo>
                  <a:pt x="178505" y="253663"/>
                </a:lnTo>
                <a:lnTo>
                  <a:pt x="183773" y="249903"/>
                </a:lnTo>
                <a:lnTo>
                  <a:pt x="189190" y="245492"/>
                </a:lnTo>
                <a:lnTo>
                  <a:pt x="194707" y="240646"/>
                </a:lnTo>
                <a:lnTo>
                  <a:pt x="200289" y="234558"/>
                </a:lnTo>
                <a:lnTo>
                  <a:pt x="205916" y="227642"/>
                </a:lnTo>
                <a:lnTo>
                  <a:pt x="211572" y="220174"/>
                </a:lnTo>
                <a:lnTo>
                  <a:pt x="217248" y="213290"/>
                </a:lnTo>
                <a:lnTo>
                  <a:pt x="222937" y="206796"/>
                </a:lnTo>
                <a:lnTo>
                  <a:pt x="228634" y="200561"/>
                </a:lnTo>
                <a:lnTo>
                  <a:pt x="235290" y="192595"/>
                </a:lnTo>
                <a:lnTo>
                  <a:pt x="265747" y="153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4"/>
          <p:cNvSpPr/>
          <p:nvPr/>
        </p:nvSpPr>
        <p:spPr>
          <a:xfrm>
            <a:off x="2929713" y="4809172"/>
            <a:ext cx="236398" cy="307224"/>
          </a:xfrm>
          <a:custGeom>
            <a:avLst/>
            <a:gdLst/>
            <a:ahLst/>
            <a:cxnLst/>
            <a:rect l="0" t="0" r="0" b="0"/>
            <a:pathLst>
              <a:path w="236398" h="307224">
                <a:moveTo>
                  <a:pt x="4939" y="51435"/>
                </a:moveTo>
                <a:lnTo>
                  <a:pt x="4939" y="44054"/>
                </a:lnTo>
                <a:lnTo>
                  <a:pt x="3987" y="43657"/>
                </a:lnTo>
                <a:lnTo>
                  <a:pt x="388" y="43216"/>
                </a:lnTo>
                <a:lnTo>
                  <a:pt x="0" y="44050"/>
                </a:lnTo>
                <a:lnTo>
                  <a:pt x="694" y="45560"/>
                </a:lnTo>
                <a:lnTo>
                  <a:pt x="4100" y="50275"/>
                </a:lnTo>
                <a:lnTo>
                  <a:pt x="4567" y="55999"/>
                </a:lnTo>
                <a:lnTo>
                  <a:pt x="4829" y="67392"/>
                </a:lnTo>
                <a:lnTo>
                  <a:pt x="4866" y="70646"/>
                </a:lnTo>
                <a:lnTo>
                  <a:pt x="7446" y="79341"/>
                </a:lnTo>
                <a:lnTo>
                  <a:pt x="9468" y="84326"/>
                </a:lnTo>
                <a:lnTo>
                  <a:pt x="10816" y="89555"/>
                </a:lnTo>
                <a:lnTo>
                  <a:pt x="11715" y="94946"/>
                </a:lnTo>
                <a:lnTo>
                  <a:pt x="12314" y="100445"/>
                </a:lnTo>
                <a:lnTo>
                  <a:pt x="13665" y="106969"/>
                </a:lnTo>
                <a:lnTo>
                  <a:pt x="15519" y="114175"/>
                </a:lnTo>
                <a:lnTo>
                  <a:pt x="17707" y="121837"/>
                </a:lnTo>
                <a:lnTo>
                  <a:pt x="21071" y="129802"/>
                </a:lnTo>
                <a:lnTo>
                  <a:pt x="25219" y="137969"/>
                </a:lnTo>
                <a:lnTo>
                  <a:pt x="29889" y="146273"/>
                </a:lnTo>
                <a:lnTo>
                  <a:pt x="33955" y="154665"/>
                </a:lnTo>
                <a:lnTo>
                  <a:pt x="37618" y="163118"/>
                </a:lnTo>
                <a:lnTo>
                  <a:pt x="41012" y="171610"/>
                </a:lnTo>
                <a:lnTo>
                  <a:pt x="44228" y="179177"/>
                </a:lnTo>
                <a:lnTo>
                  <a:pt x="50341" y="192664"/>
                </a:lnTo>
                <a:lnTo>
                  <a:pt x="53304" y="199881"/>
                </a:lnTo>
                <a:lnTo>
                  <a:pt x="56233" y="207549"/>
                </a:lnTo>
                <a:lnTo>
                  <a:pt x="62026" y="223689"/>
                </a:lnTo>
                <a:lnTo>
                  <a:pt x="67776" y="240387"/>
                </a:lnTo>
                <a:lnTo>
                  <a:pt x="70643" y="247888"/>
                </a:lnTo>
                <a:lnTo>
                  <a:pt x="73507" y="254794"/>
                </a:lnTo>
                <a:lnTo>
                  <a:pt x="76368" y="261303"/>
                </a:lnTo>
                <a:lnTo>
                  <a:pt x="78276" y="267547"/>
                </a:lnTo>
                <a:lnTo>
                  <a:pt x="79548" y="273615"/>
                </a:lnTo>
                <a:lnTo>
                  <a:pt x="80396" y="279565"/>
                </a:lnTo>
                <a:lnTo>
                  <a:pt x="83878" y="288716"/>
                </a:lnTo>
                <a:lnTo>
                  <a:pt x="89324" y="297801"/>
                </a:lnTo>
                <a:lnTo>
                  <a:pt x="90068" y="301584"/>
                </a:lnTo>
                <a:lnTo>
                  <a:pt x="90547" y="307223"/>
                </a:lnTo>
                <a:lnTo>
                  <a:pt x="90648" y="299103"/>
                </a:lnTo>
                <a:lnTo>
                  <a:pt x="90654" y="296557"/>
                </a:lnTo>
                <a:lnTo>
                  <a:pt x="89705" y="293907"/>
                </a:lnTo>
                <a:lnTo>
                  <a:pt x="83818" y="284675"/>
                </a:lnTo>
                <a:lnTo>
                  <a:pt x="78731" y="275429"/>
                </a:lnTo>
                <a:lnTo>
                  <a:pt x="70513" y="259515"/>
                </a:lnTo>
                <a:lnTo>
                  <a:pt x="68657" y="252067"/>
                </a:lnTo>
                <a:lnTo>
                  <a:pt x="67420" y="243292"/>
                </a:lnTo>
                <a:lnTo>
                  <a:pt x="66596" y="233632"/>
                </a:lnTo>
                <a:lnTo>
                  <a:pt x="66046" y="224335"/>
                </a:lnTo>
                <a:lnTo>
                  <a:pt x="65435" y="206385"/>
                </a:lnTo>
                <a:lnTo>
                  <a:pt x="66225" y="196645"/>
                </a:lnTo>
                <a:lnTo>
                  <a:pt x="67704" y="186342"/>
                </a:lnTo>
                <a:lnTo>
                  <a:pt x="69642" y="175663"/>
                </a:lnTo>
                <a:lnTo>
                  <a:pt x="71887" y="164734"/>
                </a:lnTo>
                <a:lnTo>
                  <a:pt x="76921" y="142430"/>
                </a:lnTo>
                <a:lnTo>
                  <a:pt x="80550" y="131148"/>
                </a:lnTo>
                <a:lnTo>
                  <a:pt x="84874" y="119817"/>
                </a:lnTo>
                <a:lnTo>
                  <a:pt x="89661" y="108453"/>
                </a:lnTo>
                <a:lnTo>
                  <a:pt x="94758" y="98020"/>
                </a:lnTo>
                <a:lnTo>
                  <a:pt x="100061" y="88207"/>
                </a:lnTo>
                <a:lnTo>
                  <a:pt x="105501" y="78807"/>
                </a:lnTo>
                <a:lnTo>
                  <a:pt x="111986" y="70635"/>
                </a:lnTo>
                <a:lnTo>
                  <a:pt x="119166" y="63283"/>
                </a:lnTo>
                <a:lnTo>
                  <a:pt x="126810" y="56476"/>
                </a:lnTo>
                <a:lnTo>
                  <a:pt x="140384" y="43833"/>
                </a:lnTo>
                <a:lnTo>
                  <a:pt x="146671" y="37795"/>
                </a:lnTo>
                <a:lnTo>
                  <a:pt x="153719" y="31864"/>
                </a:lnTo>
                <a:lnTo>
                  <a:pt x="161276" y="26005"/>
                </a:lnTo>
                <a:lnTo>
                  <a:pt x="169171" y="20194"/>
                </a:lnTo>
                <a:lnTo>
                  <a:pt x="177292" y="16321"/>
                </a:lnTo>
                <a:lnTo>
                  <a:pt x="185564" y="13738"/>
                </a:lnTo>
                <a:lnTo>
                  <a:pt x="193936" y="12016"/>
                </a:lnTo>
                <a:lnTo>
                  <a:pt x="201422" y="9916"/>
                </a:lnTo>
                <a:lnTo>
                  <a:pt x="208317" y="7563"/>
                </a:lnTo>
                <a:lnTo>
                  <a:pt x="214820" y="5042"/>
                </a:lnTo>
                <a:lnTo>
                  <a:pt x="220107" y="3361"/>
                </a:lnTo>
                <a:lnTo>
                  <a:pt x="224584" y="2241"/>
                </a:lnTo>
                <a:lnTo>
                  <a:pt x="2363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5"/>
          <p:cNvSpPr/>
          <p:nvPr/>
        </p:nvSpPr>
        <p:spPr>
          <a:xfrm>
            <a:off x="3251834" y="5032057"/>
            <a:ext cx="93946" cy="197169"/>
          </a:xfrm>
          <a:custGeom>
            <a:avLst/>
            <a:gdLst/>
            <a:ahLst/>
            <a:cxnLst/>
            <a:rect l="0" t="0" r="0" b="0"/>
            <a:pathLst>
              <a:path w="93946" h="197169">
                <a:moveTo>
                  <a:pt x="85725" y="0"/>
                </a:moveTo>
                <a:lnTo>
                  <a:pt x="90276" y="0"/>
                </a:lnTo>
                <a:lnTo>
                  <a:pt x="91617" y="1905"/>
                </a:lnTo>
                <a:lnTo>
                  <a:pt x="92511" y="5080"/>
                </a:lnTo>
                <a:lnTo>
                  <a:pt x="93106" y="9102"/>
                </a:lnTo>
                <a:lnTo>
                  <a:pt x="93504" y="13688"/>
                </a:lnTo>
                <a:lnTo>
                  <a:pt x="93768" y="18650"/>
                </a:lnTo>
                <a:lnTo>
                  <a:pt x="93945" y="23864"/>
                </a:lnTo>
                <a:lnTo>
                  <a:pt x="93110" y="29244"/>
                </a:lnTo>
                <a:lnTo>
                  <a:pt x="91601" y="34736"/>
                </a:lnTo>
                <a:lnTo>
                  <a:pt x="89643" y="40302"/>
                </a:lnTo>
                <a:lnTo>
                  <a:pt x="87384" y="47823"/>
                </a:lnTo>
                <a:lnTo>
                  <a:pt x="79655" y="75659"/>
                </a:lnTo>
                <a:lnTo>
                  <a:pt x="74138" y="93634"/>
                </a:lnTo>
                <a:lnTo>
                  <a:pt x="65676" y="119818"/>
                </a:lnTo>
                <a:lnTo>
                  <a:pt x="61882" y="128457"/>
                </a:lnTo>
                <a:lnTo>
                  <a:pt x="57447" y="137073"/>
                </a:lnTo>
                <a:lnTo>
                  <a:pt x="48392" y="153314"/>
                </a:lnTo>
                <a:lnTo>
                  <a:pt x="41193" y="166882"/>
                </a:lnTo>
                <a:lnTo>
                  <a:pt x="36987" y="172214"/>
                </a:lnTo>
                <a:lnTo>
                  <a:pt x="32278" y="176723"/>
                </a:lnTo>
                <a:lnTo>
                  <a:pt x="27234" y="180680"/>
                </a:lnTo>
                <a:lnTo>
                  <a:pt x="22919" y="183318"/>
                </a:lnTo>
                <a:lnTo>
                  <a:pt x="19089" y="185078"/>
                </a:lnTo>
                <a:lnTo>
                  <a:pt x="10650" y="187900"/>
                </a:lnTo>
                <a:lnTo>
                  <a:pt x="9005" y="189084"/>
                </a:lnTo>
                <a:lnTo>
                  <a:pt x="6956" y="190826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6"/>
          <p:cNvSpPr/>
          <p:nvPr/>
        </p:nvSpPr>
        <p:spPr>
          <a:xfrm>
            <a:off x="3543300" y="4835408"/>
            <a:ext cx="257176" cy="256600"/>
          </a:xfrm>
          <a:custGeom>
            <a:avLst/>
            <a:gdLst/>
            <a:ahLst/>
            <a:cxnLst/>
            <a:rect l="0" t="0" r="0" b="0"/>
            <a:pathLst>
              <a:path w="257176" h="256600">
                <a:moveTo>
                  <a:pt x="0" y="25199"/>
                </a:moveTo>
                <a:lnTo>
                  <a:pt x="7380" y="25199"/>
                </a:lnTo>
                <a:lnTo>
                  <a:pt x="10582" y="30279"/>
                </a:lnTo>
                <a:lnTo>
                  <a:pt x="15181" y="37934"/>
                </a:lnTo>
                <a:lnTo>
                  <a:pt x="20399" y="44512"/>
                </a:lnTo>
                <a:lnTo>
                  <a:pt x="23124" y="49505"/>
                </a:lnTo>
                <a:lnTo>
                  <a:pt x="25894" y="55690"/>
                </a:lnTo>
                <a:lnTo>
                  <a:pt x="28693" y="62671"/>
                </a:lnTo>
                <a:lnTo>
                  <a:pt x="34342" y="78048"/>
                </a:lnTo>
                <a:lnTo>
                  <a:pt x="37182" y="86150"/>
                </a:lnTo>
                <a:lnTo>
                  <a:pt x="39075" y="94408"/>
                </a:lnTo>
                <a:lnTo>
                  <a:pt x="40337" y="102771"/>
                </a:lnTo>
                <a:lnTo>
                  <a:pt x="41179" y="111204"/>
                </a:lnTo>
                <a:lnTo>
                  <a:pt x="41740" y="120635"/>
                </a:lnTo>
                <a:lnTo>
                  <a:pt x="42363" y="141275"/>
                </a:lnTo>
                <a:lnTo>
                  <a:pt x="43482" y="151160"/>
                </a:lnTo>
                <a:lnTo>
                  <a:pt x="45180" y="160608"/>
                </a:lnTo>
                <a:lnTo>
                  <a:pt x="47265" y="169765"/>
                </a:lnTo>
                <a:lnTo>
                  <a:pt x="48655" y="178726"/>
                </a:lnTo>
                <a:lnTo>
                  <a:pt x="49582" y="187558"/>
                </a:lnTo>
                <a:lnTo>
                  <a:pt x="50199" y="196303"/>
                </a:lnTo>
                <a:lnTo>
                  <a:pt x="51564" y="204039"/>
                </a:lnTo>
                <a:lnTo>
                  <a:pt x="53425" y="211101"/>
                </a:lnTo>
                <a:lnTo>
                  <a:pt x="55619" y="217713"/>
                </a:lnTo>
                <a:lnTo>
                  <a:pt x="57082" y="224027"/>
                </a:lnTo>
                <a:lnTo>
                  <a:pt x="58057" y="230141"/>
                </a:lnTo>
                <a:lnTo>
                  <a:pt x="58707" y="236122"/>
                </a:lnTo>
                <a:lnTo>
                  <a:pt x="59140" y="241062"/>
                </a:lnTo>
                <a:lnTo>
                  <a:pt x="59429" y="245308"/>
                </a:lnTo>
                <a:lnTo>
                  <a:pt x="59622" y="249091"/>
                </a:lnTo>
                <a:lnTo>
                  <a:pt x="60703" y="251613"/>
                </a:lnTo>
                <a:lnTo>
                  <a:pt x="62376" y="253294"/>
                </a:lnTo>
                <a:lnTo>
                  <a:pt x="67354" y="255993"/>
                </a:lnTo>
                <a:lnTo>
                  <a:pt x="66810" y="256214"/>
                </a:lnTo>
                <a:lnTo>
                  <a:pt x="61091" y="256599"/>
                </a:lnTo>
                <a:lnTo>
                  <a:pt x="60730" y="255665"/>
                </a:lnTo>
                <a:lnTo>
                  <a:pt x="60221" y="248849"/>
                </a:lnTo>
                <a:lnTo>
                  <a:pt x="60070" y="234235"/>
                </a:lnTo>
                <a:lnTo>
                  <a:pt x="60009" y="170726"/>
                </a:lnTo>
                <a:lnTo>
                  <a:pt x="60961" y="161269"/>
                </a:lnTo>
                <a:lnTo>
                  <a:pt x="62548" y="151155"/>
                </a:lnTo>
                <a:lnTo>
                  <a:pt x="64558" y="140602"/>
                </a:lnTo>
                <a:lnTo>
                  <a:pt x="66851" y="130710"/>
                </a:lnTo>
                <a:lnTo>
                  <a:pt x="69332" y="121257"/>
                </a:lnTo>
                <a:lnTo>
                  <a:pt x="71939" y="112098"/>
                </a:lnTo>
                <a:lnTo>
                  <a:pt x="77375" y="94301"/>
                </a:lnTo>
                <a:lnTo>
                  <a:pt x="80159" y="85555"/>
                </a:lnTo>
                <a:lnTo>
                  <a:pt x="83919" y="76866"/>
                </a:lnTo>
                <a:lnTo>
                  <a:pt x="88331" y="68217"/>
                </a:lnTo>
                <a:lnTo>
                  <a:pt x="93177" y="59592"/>
                </a:lnTo>
                <a:lnTo>
                  <a:pt x="98313" y="51938"/>
                </a:lnTo>
                <a:lnTo>
                  <a:pt x="103642" y="44930"/>
                </a:lnTo>
                <a:lnTo>
                  <a:pt x="109099" y="38353"/>
                </a:lnTo>
                <a:lnTo>
                  <a:pt x="114643" y="33016"/>
                </a:lnTo>
                <a:lnTo>
                  <a:pt x="120244" y="28505"/>
                </a:lnTo>
                <a:lnTo>
                  <a:pt x="125882" y="24546"/>
                </a:lnTo>
                <a:lnTo>
                  <a:pt x="131546" y="20954"/>
                </a:lnTo>
                <a:lnTo>
                  <a:pt x="137228" y="17606"/>
                </a:lnTo>
                <a:lnTo>
                  <a:pt x="142919" y="14422"/>
                </a:lnTo>
                <a:lnTo>
                  <a:pt x="154325" y="8344"/>
                </a:lnTo>
                <a:lnTo>
                  <a:pt x="160033" y="5390"/>
                </a:lnTo>
                <a:lnTo>
                  <a:pt x="165743" y="3421"/>
                </a:lnTo>
                <a:lnTo>
                  <a:pt x="171455" y="2107"/>
                </a:lnTo>
                <a:lnTo>
                  <a:pt x="177168" y="1232"/>
                </a:lnTo>
                <a:lnTo>
                  <a:pt x="183835" y="649"/>
                </a:lnTo>
                <a:lnTo>
                  <a:pt x="191136" y="260"/>
                </a:lnTo>
                <a:lnTo>
                  <a:pt x="198862" y="0"/>
                </a:lnTo>
                <a:lnTo>
                  <a:pt x="205917" y="780"/>
                </a:lnTo>
                <a:lnTo>
                  <a:pt x="212525" y="2252"/>
                </a:lnTo>
                <a:lnTo>
                  <a:pt x="225900" y="6428"/>
                </a:lnTo>
                <a:lnTo>
                  <a:pt x="257175" y="166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7"/>
          <p:cNvSpPr/>
          <p:nvPr/>
        </p:nvSpPr>
        <p:spPr>
          <a:xfrm>
            <a:off x="3818058" y="4835200"/>
            <a:ext cx="282455" cy="212256"/>
          </a:xfrm>
          <a:custGeom>
            <a:avLst/>
            <a:gdLst/>
            <a:ahLst/>
            <a:cxnLst/>
            <a:rect l="0" t="0" r="0" b="0"/>
            <a:pathLst>
              <a:path w="282455" h="212256">
                <a:moveTo>
                  <a:pt x="153867" y="51125"/>
                </a:moveTo>
                <a:lnTo>
                  <a:pt x="153867" y="46574"/>
                </a:lnTo>
                <a:lnTo>
                  <a:pt x="152914" y="45233"/>
                </a:lnTo>
                <a:lnTo>
                  <a:pt x="151327" y="44339"/>
                </a:lnTo>
                <a:lnTo>
                  <a:pt x="146485" y="42905"/>
                </a:lnTo>
                <a:lnTo>
                  <a:pt x="141096" y="42657"/>
                </a:lnTo>
                <a:lnTo>
                  <a:pt x="138686" y="41669"/>
                </a:lnTo>
                <a:lnTo>
                  <a:pt x="130742" y="36682"/>
                </a:lnTo>
                <a:lnTo>
                  <a:pt x="125174" y="35181"/>
                </a:lnTo>
                <a:lnTo>
                  <a:pt x="116984" y="34513"/>
                </a:lnTo>
                <a:lnTo>
                  <a:pt x="106995" y="34217"/>
                </a:lnTo>
                <a:lnTo>
                  <a:pt x="79420" y="34011"/>
                </a:lnTo>
                <a:lnTo>
                  <a:pt x="73755" y="34953"/>
                </a:lnTo>
                <a:lnTo>
                  <a:pt x="68074" y="36534"/>
                </a:lnTo>
                <a:lnTo>
                  <a:pt x="62381" y="38540"/>
                </a:lnTo>
                <a:lnTo>
                  <a:pt x="57634" y="41782"/>
                </a:lnTo>
                <a:lnTo>
                  <a:pt x="53516" y="45849"/>
                </a:lnTo>
                <a:lnTo>
                  <a:pt x="49819" y="50465"/>
                </a:lnTo>
                <a:lnTo>
                  <a:pt x="45449" y="54495"/>
                </a:lnTo>
                <a:lnTo>
                  <a:pt x="40631" y="58134"/>
                </a:lnTo>
                <a:lnTo>
                  <a:pt x="35513" y="61513"/>
                </a:lnTo>
                <a:lnTo>
                  <a:pt x="30197" y="65670"/>
                </a:lnTo>
                <a:lnTo>
                  <a:pt x="24748" y="70346"/>
                </a:lnTo>
                <a:lnTo>
                  <a:pt x="19210" y="75369"/>
                </a:lnTo>
                <a:lnTo>
                  <a:pt x="15518" y="80623"/>
                </a:lnTo>
                <a:lnTo>
                  <a:pt x="13056" y="86030"/>
                </a:lnTo>
                <a:lnTo>
                  <a:pt x="11416" y="91540"/>
                </a:lnTo>
                <a:lnTo>
                  <a:pt x="4555" y="112947"/>
                </a:lnTo>
                <a:lnTo>
                  <a:pt x="2891" y="119962"/>
                </a:lnTo>
                <a:lnTo>
                  <a:pt x="1781" y="126544"/>
                </a:lnTo>
                <a:lnTo>
                  <a:pt x="1042" y="132837"/>
                </a:lnTo>
                <a:lnTo>
                  <a:pt x="548" y="139889"/>
                </a:lnTo>
                <a:lnTo>
                  <a:pt x="219" y="147448"/>
                </a:lnTo>
                <a:lnTo>
                  <a:pt x="0" y="155346"/>
                </a:lnTo>
                <a:lnTo>
                  <a:pt x="806" y="162515"/>
                </a:lnTo>
                <a:lnTo>
                  <a:pt x="2296" y="169200"/>
                </a:lnTo>
                <a:lnTo>
                  <a:pt x="4242" y="175562"/>
                </a:lnTo>
                <a:lnTo>
                  <a:pt x="6492" y="180755"/>
                </a:lnTo>
                <a:lnTo>
                  <a:pt x="8944" y="185170"/>
                </a:lnTo>
                <a:lnTo>
                  <a:pt x="11532" y="189066"/>
                </a:lnTo>
                <a:lnTo>
                  <a:pt x="14209" y="192615"/>
                </a:lnTo>
                <a:lnTo>
                  <a:pt x="19724" y="199100"/>
                </a:lnTo>
                <a:lnTo>
                  <a:pt x="27890" y="205157"/>
                </a:lnTo>
                <a:lnTo>
                  <a:pt x="32735" y="208105"/>
                </a:lnTo>
                <a:lnTo>
                  <a:pt x="40658" y="211381"/>
                </a:lnTo>
                <a:lnTo>
                  <a:pt x="44104" y="212255"/>
                </a:lnTo>
                <a:lnTo>
                  <a:pt x="48307" y="211884"/>
                </a:lnTo>
                <a:lnTo>
                  <a:pt x="53013" y="210686"/>
                </a:lnTo>
                <a:lnTo>
                  <a:pt x="58056" y="208933"/>
                </a:lnTo>
                <a:lnTo>
                  <a:pt x="66199" y="204447"/>
                </a:lnTo>
                <a:lnTo>
                  <a:pt x="73945" y="198325"/>
                </a:lnTo>
                <a:lnTo>
                  <a:pt x="78679" y="194026"/>
                </a:lnTo>
                <a:lnTo>
                  <a:pt x="83739" y="189255"/>
                </a:lnTo>
                <a:lnTo>
                  <a:pt x="88065" y="184169"/>
                </a:lnTo>
                <a:lnTo>
                  <a:pt x="91901" y="178873"/>
                </a:lnTo>
                <a:lnTo>
                  <a:pt x="95412" y="173438"/>
                </a:lnTo>
                <a:lnTo>
                  <a:pt x="98704" y="166957"/>
                </a:lnTo>
                <a:lnTo>
                  <a:pt x="101851" y="159779"/>
                </a:lnTo>
                <a:lnTo>
                  <a:pt x="104902" y="152135"/>
                </a:lnTo>
                <a:lnTo>
                  <a:pt x="106936" y="144183"/>
                </a:lnTo>
                <a:lnTo>
                  <a:pt x="108292" y="136024"/>
                </a:lnTo>
                <a:lnTo>
                  <a:pt x="109196" y="127727"/>
                </a:lnTo>
                <a:lnTo>
                  <a:pt x="110751" y="119337"/>
                </a:lnTo>
                <a:lnTo>
                  <a:pt x="112741" y="110887"/>
                </a:lnTo>
                <a:lnTo>
                  <a:pt x="115019" y="102396"/>
                </a:lnTo>
                <a:lnTo>
                  <a:pt x="120091" y="85343"/>
                </a:lnTo>
                <a:lnTo>
                  <a:pt x="122777" y="76794"/>
                </a:lnTo>
                <a:lnTo>
                  <a:pt x="124568" y="68237"/>
                </a:lnTo>
                <a:lnTo>
                  <a:pt x="125762" y="59676"/>
                </a:lnTo>
                <a:lnTo>
                  <a:pt x="126557" y="51111"/>
                </a:lnTo>
                <a:lnTo>
                  <a:pt x="127088" y="43495"/>
                </a:lnTo>
                <a:lnTo>
                  <a:pt x="127441" y="36513"/>
                </a:lnTo>
                <a:lnTo>
                  <a:pt x="127834" y="23676"/>
                </a:lnTo>
                <a:lnTo>
                  <a:pt x="128145" y="0"/>
                </a:lnTo>
                <a:lnTo>
                  <a:pt x="128148" y="11648"/>
                </a:lnTo>
                <a:lnTo>
                  <a:pt x="129101" y="15282"/>
                </a:lnTo>
                <a:lnTo>
                  <a:pt x="130689" y="19610"/>
                </a:lnTo>
                <a:lnTo>
                  <a:pt x="132700" y="24400"/>
                </a:lnTo>
                <a:lnTo>
                  <a:pt x="134041" y="30451"/>
                </a:lnTo>
                <a:lnTo>
                  <a:pt x="134934" y="37342"/>
                </a:lnTo>
                <a:lnTo>
                  <a:pt x="135530" y="44793"/>
                </a:lnTo>
                <a:lnTo>
                  <a:pt x="136880" y="51667"/>
                </a:lnTo>
                <a:lnTo>
                  <a:pt x="138732" y="58154"/>
                </a:lnTo>
                <a:lnTo>
                  <a:pt x="140919" y="64383"/>
                </a:lnTo>
                <a:lnTo>
                  <a:pt x="143330" y="70441"/>
                </a:lnTo>
                <a:lnTo>
                  <a:pt x="145890" y="76385"/>
                </a:lnTo>
                <a:lnTo>
                  <a:pt x="148549" y="82252"/>
                </a:lnTo>
                <a:lnTo>
                  <a:pt x="151274" y="89022"/>
                </a:lnTo>
                <a:lnTo>
                  <a:pt x="156842" y="104163"/>
                </a:lnTo>
                <a:lnTo>
                  <a:pt x="160612" y="111248"/>
                </a:lnTo>
                <a:lnTo>
                  <a:pt x="165032" y="117877"/>
                </a:lnTo>
                <a:lnTo>
                  <a:pt x="169882" y="124201"/>
                </a:lnTo>
                <a:lnTo>
                  <a:pt x="174069" y="130322"/>
                </a:lnTo>
                <a:lnTo>
                  <a:pt x="177812" y="136308"/>
                </a:lnTo>
                <a:lnTo>
                  <a:pt x="181261" y="142204"/>
                </a:lnTo>
                <a:lnTo>
                  <a:pt x="185464" y="147086"/>
                </a:lnTo>
                <a:lnTo>
                  <a:pt x="190171" y="151294"/>
                </a:lnTo>
                <a:lnTo>
                  <a:pt x="195215" y="155052"/>
                </a:lnTo>
                <a:lnTo>
                  <a:pt x="199530" y="158509"/>
                </a:lnTo>
                <a:lnTo>
                  <a:pt x="206864" y="164891"/>
                </a:lnTo>
                <a:lnTo>
                  <a:pt x="211106" y="166974"/>
                </a:lnTo>
                <a:lnTo>
                  <a:pt x="215839" y="168363"/>
                </a:lnTo>
                <a:lnTo>
                  <a:pt x="220899" y="169289"/>
                </a:lnTo>
                <a:lnTo>
                  <a:pt x="226177" y="169905"/>
                </a:lnTo>
                <a:lnTo>
                  <a:pt x="231601" y="170317"/>
                </a:lnTo>
                <a:lnTo>
                  <a:pt x="237122" y="170591"/>
                </a:lnTo>
                <a:lnTo>
                  <a:pt x="242708" y="169822"/>
                </a:lnTo>
                <a:lnTo>
                  <a:pt x="248337" y="168356"/>
                </a:lnTo>
                <a:lnTo>
                  <a:pt x="253994" y="166426"/>
                </a:lnTo>
                <a:lnTo>
                  <a:pt x="259671" y="165140"/>
                </a:lnTo>
                <a:lnTo>
                  <a:pt x="265360" y="164282"/>
                </a:lnTo>
                <a:lnTo>
                  <a:pt x="282454" y="1625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8"/>
          <p:cNvSpPr/>
          <p:nvPr/>
        </p:nvSpPr>
        <p:spPr>
          <a:xfrm>
            <a:off x="4100526" y="4665182"/>
            <a:ext cx="402895" cy="349579"/>
          </a:xfrm>
          <a:custGeom>
            <a:avLst/>
            <a:gdLst/>
            <a:ahLst/>
            <a:cxnLst/>
            <a:rect l="0" t="0" r="0" b="0"/>
            <a:pathLst>
              <a:path w="402895" h="349579">
                <a:moveTo>
                  <a:pt x="85711" y="221143"/>
                </a:moveTo>
                <a:lnTo>
                  <a:pt x="85711" y="179693"/>
                </a:lnTo>
                <a:lnTo>
                  <a:pt x="81161" y="174148"/>
                </a:lnTo>
                <a:lnTo>
                  <a:pt x="78867" y="172668"/>
                </a:lnTo>
                <a:lnTo>
                  <a:pt x="73780" y="171023"/>
                </a:lnTo>
                <a:lnTo>
                  <a:pt x="71089" y="171537"/>
                </a:lnTo>
                <a:lnTo>
                  <a:pt x="62752" y="175859"/>
                </a:lnTo>
                <a:lnTo>
                  <a:pt x="57092" y="177204"/>
                </a:lnTo>
                <a:lnTo>
                  <a:pt x="51401" y="180342"/>
                </a:lnTo>
                <a:lnTo>
                  <a:pt x="40303" y="187464"/>
                </a:lnTo>
                <a:lnTo>
                  <a:pt x="31240" y="192839"/>
                </a:lnTo>
                <a:lnTo>
                  <a:pt x="24036" y="198403"/>
                </a:lnTo>
                <a:lnTo>
                  <a:pt x="17660" y="206591"/>
                </a:lnTo>
                <a:lnTo>
                  <a:pt x="11651" y="216581"/>
                </a:lnTo>
                <a:lnTo>
                  <a:pt x="5805" y="227370"/>
                </a:lnTo>
                <a:lnTo>
                  <a:pt x="3866" y="232914"/>
                </a:lnTo>
                <a:lnTo>
                  <a:pt x="2572" y="238515"/>
                </a:lnTo>
                <a:lnTo>
                  <a:pt x="1136" y="248867"/>
                </a:lnTo>
                <a:lnTo>
                  <a:pt x="497" y="256642"/>
                </a:lnTo>
                <a:lnTo>
                  <a:pt x="327" y="261954"/>
                </a:lnTo>
                <a:lnTo>
                  <a:pt x="31" y="294603"/>
                </a:lnTo>
                <a:lnTo>
                  <a:pt x="0" y="312335"/>
                </a:lnTo>
                <a:lnTo>
                  <a:pt x="948" y="317180"/>
                </a:lnTo>
                <a:lnTo>
                  <a:pt x="4541" y="325104"/>
                </a:lnTo>
                <a:lnTo>
                  <a:pt x="11919" y="334919"/>
                </a:lnTo>
                <a:lnTo>
                  <a:pt x="20137" y="343860"/>
                </a:lnTo>
                <a:lnTo>
                  <a:pt x="23898" y="345817"/>
                </a:lnTo>
                <a:lnTo>
                  <a:pt x="36386" y="348571"/>
                </a:lnTo>
                <a:lnTo>
                  <a:pt x="42839" y="349386"/>
                </a:lnTo>
                <a:lnTo>
                  <a:pt x="51099" y="349578"/>
                </a:lnTo>
                <a:lnTo>
                  <a:pt x="55017" y="348676"/>
                </a:lnTo>
                <a:lnTo>
                  <a:pt x="61909" y="345134"/>
                </a:lnTo>
                <a:lnTo>
                  <a:pt x="71144" y="337785"/>
                </a:lnTo>
                <a:lnTo>
                  <a:pt x="77015" y="329816"/>
                </a:lnTo>
                <a:lnTo>
                  <a:pt x="82798" y="319924"/>
                </a:lnTo>
                <a:lnTo>
                  <a:pt x="88544" y="309178"/>
                </a:lnTo>
                <a:lnTo>
                  <a:pt x="91410" y="302693"/>
                </a:lnTo>
                <a:lnTo>
                  <a:pt x="94272" y="295512"/>
                </a:lnTo>
                <a:lnTo>
                  <a:pt x="99994" y="279913"/>
                </a:lnTo>
                <a:lnTo>
                  <a:pt x="105711" y="263455"/>
                </a:lnTo>
                <a:lnTo>
                  <a:pt x="107617" y="254113"/>
                </a:lnTo>
                <a:lnTo>
                  <a:pt x="108888" y="244076"/>
                </a:lnTo>
                <a:lnTo>
                  <a:pt x="109735" y="233574"/>
                </a:lnTo>
                <a:lnTo>
                  <a:pt x="111252" y="223715"/>
                </a:lnTo>
                <a:lnTo>
                  <a:pt x="113216" y="214285"/>
                </a:lnTo>
                <a:lnTo>
                  <a:pt x="115478" y="205141"/>
                </a:lnTo>
                <a:lnTo>
                  <a:pt x="116985" y="195235"/>
                </a:lnTo>
                <a:lnTo>
                  <a:pt x="117991" y="184821"/>
                </a:lnTo>
                <a:lnTo>
                  <a:pt x="118661" y="174068"/>
                </a:lnTo>
                <a:lnTo>
                  <a:pt x="119405" y="151960"/>
                </a:lnTo>
                <a:lnTo>
                  <a:pt x="119604" y="140732"/>
                </a:lnTo>
                <a:lnTo>
                  <a:pt x="120688" y="129435"/>
                </a:lnTo>
                <a:lnTo>
                  <a:pt x="122364" y="118094"/>
                </a:lnTo>
                <a:lnTo>
                  <a:pt x="124434" y="106724"/>
                </a:lnTo>
                <a:lnTo>
                  <a:pt x="125814" y="96286"/>
                </a:lnTo>
                <a:lnTo>
                  <a:pt x="126734" y="86470"/>
                </a:lnTo>
                <a:lnTo>
                  <a:pt x="127347" y="77068"/>
                </a:lnTo>
                <a:lnTo>
                  <a:pt x="128029" y="61542"/>
                </a:lnTo>
                <a:lnTo>
                  <a:pt x="128210" y="54735"/>
                </a:lnTo>
                <a:lnTo>
                  <a:pt x="127379" y="48291"/>
                </a:lnTo>
                <a:lnTo>
                  <a:pt x="125872" y="42091"/>
                </a:lnTo>
                <a:lnTo>
                  <a:pt x="123915" y="36053"/>
                </a:lnTo>
                <a:lnTo>
                  <a:pt x="121741" y="26803"/>
                </a:lnTo>
                <a:lnTo>
                  <a:pt x="121160" y="23003"/>
                </a:lnTo>
                <a:lnTo>
                  <a:pt x="117976" y="16240"/>
                </a:lnTo>
                <a:lnTo>
                  <a:pt x="115794" y="13104"/>
                </a:lnTo>
                <a:lnTo>
                  <a:pt x="113369" y="7078"/>
                </a:lnTo>
                <a:lnTo>
                  <a:pt x="111812" y="0"/>
                </a:lnTo>
                <a:lnTo>
                  <a:pt x="111684" y="372"/>
                </a:lnTo>
                <a:lnTo>
                  <a:pt x="111463" y="10343"/>
                </a:lnTo>
                <a:lnTo>
                  <a:pt x="111438" y="18454"/>
                </a:lnTo>
                <a:lnTo>
                  <a:pt x="113973" y="29141"/>
                </a:lnTo>
                <a:lnTo>
                  <a:pt x="115982" y="35992"/>
                </a:lnTo>
                <a:lnTo>
                  <a:pt x="117322" y="42464"/>
                </a:lnTo>
                <a:lnTo>
                  <a:pt x="118215" y="48683"/>
                </a:lnTo>
                <a:lnTo>
                  <a:pt x="118811" y="54735"/>
                </a:lnTo>
                <a:lnTo>
                  <a:pt x="120160" y="62579"/>
                </a:lnTo>
                <a:lnTo>
                  <a:pt x="122012" y="71619"/>
                </a:lnTo>
                <a:lnTo>
                  <a:pt x="124199" y="81455"/>
                </a:lnTo>
                <a:lnTo>
                  <a:pt x="125657" y="90870"/>
                </a:lnTo>
                <a:lnTo>
                  <a:pt x="126629" y="100004"/>
                </a:lnTo>
                <a:lnTo>
                  <a:pt x="127277" y="108951"/>
                </a:lnTo>
                <a:lnTo>
                  <a:pt x="128662" y="118726"/>
                </a:lnTo>
                <a:lnTo>
                  <a:pt x="130538" y="129052"/>
                </a:lnTo>
                <a:lnTo>
                  <a:pt x="132740" y="139747"/>
                </a:lnTo>
                <a:lnTo>
                  <a:pt x="135161" y="149734"/>
                </a:lnTo>
                <a:lnTo>
                  <a:pt x="137728" y="159249"/>
                </a:lnTo>
                <a:lnTo>
                  <a:pt x="143120" y="178395"/>
                </a:lnTo>
                <a:lnTo>
                  <a:pt x="148691" y="199604"/>
                </a:lnTo>
                <a:lnTo>
                  <a:pt x="151510" y="208688"/>
                </a:lnTo>
                <a:lnTo>
                  <a:pt x="154342" y="216650"/>
                </a:lnTo>
                <a:lnTo>
                  <a:pt x="157183" y="223862"/>
                </a:lnTo>
                <a:lnTo>
                  <a:pt x="160982" y="230576"/>
                </a:lnTo>
                <a:lnTo>
                  <a:pt x="165419" y="236957"/>
                </a:lnTo>
                <a:lnTo>
                  <a:pt x="170282" y="243115"/>
                </a:lnTo>
                <a:lnTo>
                  <a:pt x="174477" y="249126"/>
                </a:lnTo>
                <a:lnTo>
                  <a:pt x="178226" y="255038"/>
                </a:lnTo>
                <a:lnTo>
                  <a:pt x="181678" y="260885"/>
                </a:lnTo>
                <a:lnTo>
                  <a:pt x="190593" y="269921"/>
                </a:lnTo>
                <a:lnTo>
                  <a:pt x="199953" y="277112"/>
                </a:lnTo>
                <a:lnTo>
                  <a:pt x="207288" y="283482"/>
                </a:lnTo>
                <a:lnTo>
                  <a:pt x="211530" y="285563"/>
                </a:lnTo>
                <a:lnTo>
                  <a:pt x="221323" y="287874"/>
                </a:lnTo>
                <a:lnTo>
                  <a:pt x="232025" y="288901"/>
                </a:lnTo>
                <a:lnTo>
                  <a:pt x="237546" y="289175"/>
                </a:lnTo>
                <a:lnTo>
                  <a:pt x="248761" y="286939"/>
                </a:lnTo>
                <a:lnTo>
                  <a:pt x="260095" y="282771"/>
                </a:lnTo>
                <a:lnTo>
                  <a:pt x="271483" y="277743"/>
                </a:lnTo>
                <a:lnTo>
                  <a:pt x="288604" y="269557"/>
                </a:lnTo>
                <a:lnTo>
                  <a:pt x="293363" y="264849"/>
                </a:lnTo>
                <a:lnTo>
                  <a:pt x="297488" y="258853"/>
                </a:lnTo>
                <a:lnTo>
                  <a:pt x="304612" y="245523"/>
                </a:lnTo>
                <a:lnTo>
                  <a:pt x="310953" y="233248"/>
                </a:lnTo>
                <a:lnTo>
                  <a:pt x="314930" y="226355"/>
                </a:lnTo>
                <a:lnTo>
                  <a:pt x="319486" y="218903"/>
                </a:lnTo>
                <a:lnTo>
                  <a:pt x="324429" y="211077"/>
                </a:lnTo>
                <a:lnTo>
                  <a:pt x="327723" y="203955"/>
                </a:lnTo>
                <a:lnTo>
                  <a:pt x="329921" y="197301"/>
                </a:lnTo>
                <a:lnTo>
                  <a:pt x="331384" y="190961"/>
                </a:lnTo>
                <a:lnTo>
                  <a:pt x="333314" y="184829"/>
                </a:lnTo>
                <a:lnTo>
                  <a:pt x="335552" y="178836"/>
                </a:lnTo>
                <a:lnTo>
                  <a:pt x="337996" y="172936"/>
                </a:lnTo>
                <a:lnTo>
                  <a:pt x="339626" y="167097"/>
                </a:lnTo>
                <a:lnTo>
                  <a:pt x="340713" y="161300"/>
                </a:lnTo>
                <a:lnTo>
                  <a:pt x="341920" y="150731"/>
                </a:lnTo>
                <a:lnTo>
                  <a:pt x="342600" y="140378"/>
                </a:lnTo>
                <a:lnTo>
                  <a:pt x="342883" y="135475"/>
                </a:lnTo>
                <a:lnTo>
                  <a:pt x="342886" y="246943"/>
                </a:lnTo>
                <a:lnTo>
                  <a:pt x="343839" y="255488"/>
                </a:lnTo>
                <a:lnTo>
                  <a:pt x="345426" y="264042"/>
                </a:lnTo>
                <a:lnTo>
                  <a:pt x="347437" y="272602"/>
                </a:lnTo>
                <a:lnTo>
                  <a:pt x="349730" y="280214"/>
                </a:lnTo>
                <a:lnTo>
                  <a:pt x="352211" y="287194"/>
                </a:lnTo>
                <a:lnTo>
                  <a:pt x="354817" y="293751"/>
                </a:lnTo>
                <a:lnTo>
                  <a:pt x="357508" y="300028"/>
                </a:lnTo>
                <a:lnTo>
                  <a:pt x="363037" y="312083"/>
                </a:lnTo>
                <a:lnTo>
                  <a:pt x="368669" y="321250"/>
                </a:lnTo>
                <a:lnTo>
                  <a:pt x="371505" y="325029"/>
                </a:lnTo>
                <a:lnTo>
                  <a:pt x="374348" y="327548"/>
                </a:lnTo>
                <a:lnTo>
                  <a:pt x="377196" y="329227"/>
                </a:lnTo>
                <a:lnTo>
                  <a:pt x="380047" y="330346"/>
                </a:lnTo>
                <a:lnTo>
                  <a:pt x="381947" y="330140"/>
                </a:lnTo>
                <a:lnTo>
                  <a:pt x="383215" y="329050"/>
                </a:lnTo>
                <a:lnTo>
                  <a:pt x="384059" y="327371"/>
                </a:lnTo>
                <a:lnTo>
                  <a:pt x="392259" y="317832"/>
                </a:lnTo>
                <a:lnTo>
                  <a:pt x="397532" y="312376"/>
                </a:lnTo>
                <a:lnTo>
                  <a:pt x="399319" y="309587"/>
                </a:lnTo>
                <a:lnTo>
                  <a:pt x="400511" y="306776"/>
                </a:lnTo>
                <a:lnTo>
                  <a:pt x="402894" y="2982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9"/>
          <p:cNvSpPr/>
          <p:nvPr/>
        </p:nvSpPr>
        <p:spPr>
          <a:xfrm>
            <a:off x="4434840" y="4732020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0"/>
          <p:cNvSpPr/>
          <p:nvPr/>
        </p:nvSpPr>
        <p:spPr>
          <a:xfrm>
            <a:off x="4555016" y="4536751"/>
            <a:ext cx="677067" cy="424947"/>
          </a:xfrm>
          <a:custGeom>
            <a:avLst/>
            <a:gdLst/>
            <a:ahLst/>
            <a:cxnLst/>
            <a:rect l="0" t="0" r="0" b="0"/>
            <a:pathLst>
              <a:path w="677067" h="424947">
                <a:moveTo>
                  <a:pt x="119854" y="203841"/>
                </a:moveTo>
                <a:lnTo>
                  <a:pt x="107083" y="203841"/>
                </a:lnTo>
                <a:lnTo>
                  <a:pt x="104673" y="204794"/>
                </a:lnTo>
                <a:lnTo>
                  <a:pt x="96729" y="209732"/>
                </a:lnTo>
                <a:lnTo>
                  <a:pt x="88343" y="212572"/>
                </a:lnTo>
                <a:lnTo>
                  <a:pt x="78873" y="219975"/>
                </a:lnTo>
                <a:lnTo>
                  <a:pt x="65378" y="232857"/>
                </a:lnTo>
                <a:lnTo>
                  <a:pt x="28016" y="269971"/>
                </a:lnTo>
                <a:lnTo>
                  <a:pt x="23386" y="276503"/>
                </a:lnTo>
                <a:lnTo>
                  <a:pt x="19347" y="283715"/>
                </a:lnTo>
                <a:lnTo>
                  <a:pt x="6020" y="311270"/>
                </a:lnTo>
                <a:lnTo>
                  <a:pt x="2586" y="323342"/>
                </a:lnTo>
                <a:lnTo>
                  <a:pt x="1060" y="335058"/>
                </a:lnTo>
                <a:lnTo>
                  <a:pt x="381" y="346615"/>
                </a:lnTo>
                <a:lnTo>
                  <a:pt x="79" y="358101"/>
                </a:lnTo>
                <a:lnTo>
                  <a:pt x="0" y="363831"/>
                </a:lnTo>
                <a:lnTo>
                  <a:pt x="2450" y="375278"/>
                </a:lnTo>
                <a:lnTo>
                  <a:pt x="4437" y="380998"/>
                </a:lnTo>
                <a:lnTo>
                  <a:pt x="6714" y="384810"/>
                </a:lnTo>
                <a:lnTo>
                  <a:pt x="9185" y="387352"/>
                </a:lnTo>
                <a:lnTo>
                  <a:pt x="15423" y="392082"/>
                </a:lnTo>
                <a:lnTo>
                  <a:pt x="29644" y="404502"/>
                </a:lnTo>
                <a:lnTo>
                  <a:pt x="48977" y="417715"/>
                </a:lnTo>
                <a:lnTo>
                  <a:pt x="52600" y="420718"/>
                </a:lnTo>
                <a:lnTo>
                  <a:pt x="57872" y="422721"/>
                </a:lnTo>
                <a:lnTo>
                  <a:pt x="71351" y="424946"/>
                </a:lnTo>
                <a:lnTo>
                  <a:pt x="84327" y="423395"/>
                </a:lnTo>
                <a:lnTo>
                  <a:pt x="104882" y="417167"/>
                </a:lnTo>
                <a:lnTo>
                  <a:pt x="137428" y="406529"/>
                </a:lnTo>
                <a:lnTo>
                  <a:pt x="154334" y="398382"/>
                </a:lnTo>
                <a:lnTo>
                  <a:pt x="171373" y="388411"/>
                </a:lnTo>
                <a:lnTo>
                  <a:pt x="188471" y="377630"/>
                </a:lnTo>
                <a:lnTo>
                  <a:pt x="214162" y="360850"/>
                </a:lnTo>
                <a:lnTo>
                  <a:pt x="221778" y="354233"/>
                </a:lnTo>
                <a:lnTo>
                  <a:pt x="228761" y="346965"/>
                </a:lnTo>
                <a:lnTo>
                  <a:pt x="235321" y="339263"/>
                </a:lnTo>
                <a:lnTo>
                  <a:pt x="241599" y="332222"/>
                </a:lnTo>
                <a:lnTo>
                  <a:pt x="253655" y="319319"/>
                </a:lnTo>
                <a:lnTo>
                  <a:pt x="262824" y="307235"/>
                </a:lnTo>
                <a:lnTo>
                  <a:pt x="271026" y="295514"/>
                </a:lnTo>
                <a:lnTo>
                  <a:pt x="281021" y="283955"/>
                </a:lnTo>
                <a:lnTo>
                  <a:pt x="289273" y="272467"/>
                </a:lnTo>
                <a:lnTo>
                  <a:pt x="292808" y="266737"/>
                </a:lnTo>
                <a:lnTo>
                  <a:pt x="296735" y="255290"/>
                </a:lnTo>
                <a:lnTo>
                  <a:pt x="298479" y="244805"/>
                </a:lnTo>
                <a:lnTo>
                  <a:pt x="299692" y="231755"/>
                </a:lnTo>
                <a:lnTo>
                  <a:pt x="298801" y="230070"/>
                </a:lnTo>
                <a:lnTo>
                  <a:pt x="295270" y="225659"/>
                </a:lnTo>
                <a:lnTo>
                  <a:pt x="292996" y="224101"/>
                </a:lnTo>
                <a:lnTo>
                  <a:pt x="287928" y="222370"/>
                </a:lnTo>
                <a:lnTo>
                  <a:pt x="285243" y="222861"/>
                </a:lnTo>
                <a:lnTo>
                  <a:pt x="266705" y="233040"/>
                </a:lnTo>
                <a:lnTo>
                  <a:pt x="255334" y="241174"/>
                </a:lnTo>
                <a:lnTo>
                  <a:pt x="241382" y="254167"/>
                </a:lnTo>
                <a:lnTo>
                  <a:pt x="238020" y="260251"/>
                </a:lnTo>
                <a:lnTo>
                  <a:pt x="235778" y="267166"/>
                </a:lnTo>
                <a:lnTo>
                  <a:pt x="234284" y="274632"/>
                </a:lnTo>
                <a:lnTo>
                  <a:pt x="231383" y="281515"/>
                </a:lnTo>
                <a:lnTo>
                  <a:pt x="223080" y="294243"/>
                </a:lnTo>
                <a:lnTo>
                  <a:pt x="220104" y="301256"/>
                </a:lnTo>
                <a:lnTo>
                  <a:pt x="218120" y="308790"/>
                </a:lnTo>
                <a:lnTo>
                  <a:pt x="216797" y="316669"/>
                </a:lnTo>
                <a:lnTo>
                  <a:pt x="214963" y="324780"/>
                </a:lnTo>
                <a:lnTo>
                  <a:pt x="212787" y="333044"/>
                </a:lnTo>
                <a:lnTo>
                  <a:pt x="210384" y="341412"/>
                </a:lnTo>
                <a:lnTo>
                  <a:pt x="208782" y="348895"/>
                </a:lnTo>
                <a:lnTo>
                  <a:pt x="207714" y="355789"/>
                </a:lnTo>
                <a:lnTo>
                  <a:pt x="207002" y="362289"/>
                </a:lnTo>
                <a:lnTo>
                  <a:pt x="208751" y="374593"/>
                </a:lnTo>
                <a:lnTo>
                  <a:pt x="211751" y="385459"/>
                </a:lnTo>
                <a:lnTo>
                  <a:pt x="213085" y="393463"/>
                </a:lnTo>
                <a:lnTo>
                  <a:pt x="214393" y="396931"/>
                </a:lnTo>
                <a:lnTo>
                  <a:pt x="218386" y="403323"/>
                </a:lnTo>
                <a:lnTo>
                  <a:pt x="229724" y="416413"/>
                </a:lnTo>
                <a:lnTo>
                  <a:pt x="231200" y="416040"/>
                </a:lnTo>
                <a:lnTo>
                  <a:pt x="235381" y="413087"/>
                </a:lnTo>
                <a:lnTo>
                  <a:pt x="242954" y="411139"/>
                </a:lnTo>
                <a:lnTo>
                  <a:pt x="247640" y="410620"/>
                </a:lnTo>
                <a:lnTo>
                  <a:pt x="251717" y="409321"/>
                </a:lnTo>
                <a:lnTo>
                  <a:pt x="258787" y="405338"/>
                </a:lnTo>
                <a:lnTo>
                  <a:pt x="265104" y="397853"/>
                </a:lnTo>
                <a:lnTo>
                  <a:pt x="270134" y="389129"/>
                </a:lnTo>
                <a:lnTo>
                  <a:pt x="273919" y="376957"/>
                </a:lnTo>
                <a:lnTo>
                  <a:pt x="278180" y="363649"/>
                </a:lnTo>
                <a:lnTo>
                  <a:pt x="283248" y="350749"/>
                </a:lnTo>
                <a:lnTo>
                  <a:pt x="288676" y="337714"/>
                </a:lnTo>
                <a:lnTo>
                  <a:pt x="294263" y="322395"/>
                </a:lnTo>
                <a:lnTo>
                  <a:pt x="296134" y="315262"/>
                </a:lnTo>
                <a:lnTo>
                  <a:pt x="298213" y="302256"/>
                </a:lnTo>
                <a:lnTo>
                  <a:pt x="298767" y="295169"/>
                </a:lnTo>
                <a:lnTo>
                  <a:pt x="299137" y="287586"/>
                </a:lnTo>
                <a:lnTo>
                  <a:pt x="299383" y="279674"/>
                </a:lnTo>
                <a:lnTo>
                  <a:pt x="300500" y="272494"/>
                </a:lnTo>
                <a:lnTo>
                  <a:pt x="304281" y="259436"/>
                </a:lnTo>
                <a:lnTo>
                  <a:pt x="307625" y="248266"/>
                </a:lnTo>
                <a:lnTo>
                  <a:pt x="308083" y="243271"/>
                </a:lnTo>
                <a:lnTo>
                  <a:pt x="309157" y="241558"/>
                </a:lnTo>
                <a:lnTo>
                  <a:pt x="310826" y="240415"/>
                </a:lnTo>
                <a:lnTo>
                  <a:pt x="315797" y="238582"/>
                </a:lnTo>
                <a:lnTo>
                  <a:pt x="316205" y="239384"/>
                </a:lnTo>
                <a:lnTo>
                  <a:pt x="316779" y="245064"/>
                </a:lnTo>
                <a:lnTo>
                  <a:pt x="316990" y="258294"/>
                </a:lnTo>
                <a:lnTo>
                  <a:pt x="317012" y="275856"/>
                </a:lnTo>
                <a:lnTo>
                  <a:pt x="319557" y="288552"/>
                </a:lnTo>
                <a:lnTo>
                  <a:pt x="323863" y="300546"/>
                </a:lnTo>
                <a:lnTo>
                  <a:pt x="328952" y="312226"/>
                </a:lnTo>
                <a:lnTo>
                  <a:pt x="334389" y="323767"/>
                </a:lnTo>
                <a:lnTo>
                  <a:pt x="345640" y="346698"/>
                </a:lnTo>
                <a:lnTo>
                  <a:pt x="354182" y="359305"/>
                </a:lnTo>
                <a:lnTo>
                  <a:pt x="362745" y="369073"/>
                </a:lnTo>
                <a:lnTo>
                  <a:pt x="375865" y="377999"/>
                </a:lnTo>
                <a:lnTo>
                  <a:pt x="386354" y="381257"/>
                </a:lnTo>
                <a:lnTo>
                  <a:pt x="402969" y="383091"/>
                </a:lnTo>
                <a:lnTo>
                  <a:pt x="408610" y="383349"/>
                </a:lnTo>
                <a:lnTo>
                  <a:pt x="413323" y="382568"/>
                </a:lnTo>
                <a:lnTo>
                  <a:pt x="430271" y="374471"/>
                </a:lnTo>
                <a:lnTo>
                  <a:pt x="440696" y="368259"/>
                </a:lnTo>
                <a:lnTo>
                  <a:pt x="451681" y="359148"/>
                </a:lnTo>
                <a:lnTo>
                  <a:pt x="462912" y="346209"/>
                </a:lnTo>
                <a:lnTo>
                  <a:pt x="468574" y="338758"/>
                </a:lnTo>
                <a:lnTo>
                  <a:pt x="473302" y="330933"/>
                </a:lnTo>
                <a:lnTo>
                  <a:pt x="477405" y="322859"/>
                </a:lnTo>
                <a:lnTo>
                  <a:pt x="481094" y="314619"/>
                </a:lnTo>
                <a:lnTo>
                  <a:pt x="485458" y="306268"/>
                </a:lnTo>
                <a:lnTo>
                  <a:pt x="490272" y="297843"/>
                </a:lnTo>
                <a:lnTo>
                  <a:pt x="495387" y="289369"/>
                </a:lnTo>
                <a:lnTo>
                  <a:pt x="499749" y="279910"/>
                </a:lnTo>
                <a:lnTo>
                  <a:pt x="503610" y="269793"/>
                </a:lnTo>
                <a:lnTo>
                  <a:pt x="507136" y="259239"/>
                </a:lnTo>
                <a:lnTo>
                  <a:pt x="511392" y="248394"/>
                </a:lnTo>
                <a:lnTo>
                  <a:pt x="516134" y="237352"/>
                </a:lnTo>
                <a:lnTo>
                  <a:pt x="521201" y="226182"/>
                </a:lnTo>
                <a:lnTo>
                  <a:pt x="525531" y="213973"/>
                </a:lnTo>
                <a:lnTo>
                  <a:pt x="529370" y="201071"/>
                </a:lnTo>
                <a:lnTo>
                  <a:pt x="532882" y="187706"/>
                </a:lnTo>
                <a:lnTo>
                  <a:pt x="535223" y="174987"/>
                </a:lnTo>
                <a:lnTo>
                  <a:pt x="536784" y="162698"/>
                </a:lnTo>
                <a:lnTo>
                  <a:pt x="537825" y="150695"/>
                </a:lnTo>
                <a:lnTo>
                  <a:pt x="539471" y="138883"/>
                </a:lnTo>
                <a:lnTo>
                  <a:pt x="541521" y="127198"/>
                </a:lnTo>
                <a:lnTo>
                  <a:pt x="543840" y="115598"/>
                </a:lnTo>
                <a:lnTo>
                  <a:pt x="545386" y="104055"/>
                </a:lnTo>
                <a:lnTo>
                  <a:pt x="546417" y="92550"/>
                </a:lnTo>
                <a:lnTo>
                  <a:pt x="547105" y="81069"/>
                </a:lnTo>
                <a:lnTo>
                  <a:pt x="547868" y="60693"/>
                </a:lnTo>
                <a:lnTo>
                  <a:pt x="548071" y="51260"/>
                </a:lnTo>
                <a:lnTo>
                  <a:pt x="547255" y="43065"/>
                </a:lnTo>
                <a:lnTo>
                  <a:pt x="545758" y="35697"/>
                </a:lnTo>
                <a:lnTo>
                  <a:pt x="541554" y="23383"/>
                </a:lnTo>
                <a:lnTo>
                  <a:pt x="533833" y="11095"/>
                </a:lnTo>
                <a:lnTo>
                  <a:pt x="528317" y="4511"/>
                </a:lnTo>
                <a:lnTo>
                  <a:pt x="525513" y="2375"/>
                </a:lnTo>
                <a:lnTo>
                  <a:pt x="519857" y="0"/>
                </a:lnTo>
                <a:lnTo>
                  <a:pt x="517014" y="320"/>
                </a:lnTo>
                <a:lnTo>
                  <a:pt x="514167" y="1485"/>
                </a:lnTo>
                <a:lnTo>
                  <a:pt x="511317" y="3215"/>
                </a:lnTo>
                <a:lnTo>
                  <a:pt x="505610" y="10216"/>
                </a:lnTo>
                <a:lnTo>
                  <a:pt x="498946" y="20630"/>
                </a:lnTo>
                <a:lnTo>
                  <a:pt x="489634" y="34784"/>
                </a:lnTo>
                <a:lnTo>
                  <a:pt x="485436" y="43512"/>
                </a:lnTo>
                <a:lnTo>
                  <a:pt x="481685" y="53140"/>
                </a:lnTo>
                <a:lnTo>
                  <a:pt x="478232" y="63368"/>
                </a:lnTo>
                <a:lnTo>
                  <a:pt x="474025" y="73998"/>
                </a:lnTo>
                <a:lnTo>
                  <a:pt x="469316" y="84894"/>
                </a:lnTo>
                <a:lnTo>
                  <a:pt x="464271" y="95968"/>
                </a:lnTo>
                <a:lnTo>
                  <a:pt x="460908" y="108113"/>
                </a:lnTo>
                <a:lnTo>
                  <a:pt x="458665" y="120972"/>
                </a:lnTo>
                <a:lnTo>
                  <a:pt x="457171" y="134308"/>
                </a:lnTo>
                <a:lnTo>
                  <a:pt x="452970" y="164365"/>
                </a:lnTo>
                <a:lnTo>
                  <a:pt x="450516" y="180381"/>
                </a:lnTo>
                <a:lnTo>
                  <a:pt x="448880" y="194869"/>
                </a:lnTo>
                <a:lnTo>
                  <a:pt x="447790" y="208337"/>
                </a:lnTo>
                <a:lnTo>
                  <a:pt x="447063" y="221126"/>
                </a:lnTo>
                <a:lnTo>
                  <a:pt x="447530" y="234414"/>
                </a:lnTo>
                <a:lnTo>
                  <a:pt x="448795" y="248036"/>
                </a:lnTo>
                <a:lnTo>
                  <a:pt x="450590" y="261879"/>
                </a:lnTo>
                <a:lnTo>
                  <a:pt x="452739" y="274918"/>
                </a:lnTo>
                <a:lnTo>
                  <a:pt x="455125" y="287421"/>
                </a:lnTo>
                <a:lnTo>
                  <a:pt x="457668" y="299566"/>
                </a:lnTo>
                <a:lnTo>
                  <a:pt x="461268" y="310520"/>
                </a:lnTo>
                <a:lnTo>
                  <a:pt x="465573" y="320681"/>
                </a:lnTo>
                <a:lnTo>
                  <a:pt x="470348" y="330311"/>
                </a:lnTo>
                <a:lnTo>
                  <a:pt x="475437" y="338637"/>
                </a:lnTo>
                <a:lnTo>
                  <a:pt x="480734" y="346093"/>
                </a:lnTo>
                <a:lnTo>
                  <a:pt x="491700" y="358504"/>
                </a:lnTo>
                <a:lnTo>
                  <a:pt x="508584" y="371799"/>
                </a:lnTo>
                <a:lnTo>
                  <a:pt x="519952" y="381994"/>
                </a:lnTo>
                <a:lnTo>
                  <a:pt x="525651" y="385474"/>
                </a:lnTo>
                <a:lnTo>
                  <a:pt x="537063" y="389342"/>
                </a:lnTo>
                <a:lnTo>
                  <a:pt x="551025" y="391061"/>
                </a:lnTo>
                <a:lnTo>
                  <a:pt x="566755" y="390872"/>
                </a:lnTo>
                <a:lnTo>
                  <a:pt x="583271" y="387613"/>
                </a:lnTo>
                <a:lnTo>
                  <a:pt x="613186" y="380424"/>
                </a:lnTo>
                <a:lnTo>
                  <a:pt x="632483" y="372492"/>
                </a:lnTo>
                <a:lnTo>
                  <a:pt x="677066" y="3495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1"/>
          <p:cNvSpPr/>
          <p:nvPr/>
        </p:nvSpPr>
        <p:spPr>
          <a:xfrm>
            <a:off x="1851164" y="3926239"/>
            <a:ext cx="1953041" cy="839683"/>
          </a:xfrm>
          <a:custGeom>
            <a:avLst/>
            <a:gdLst/>
            <a:ahLst/>
            <a:cxnLst/>
            <a:rect l="0" t="0" r="0" b="0"/>
            <a:pathLst>
              <a:path w="1953041" h="839683">
                <a:moveTo>
                  <a:pt x="1777861" y="85690"/>
                </a:moveTo>
                <a:lnTo>
                  <a:pt x="1773310" y="81140"/>
                </a:lnTo>
                <a:lnTo>
                  <a:pt x="1756827" y="73759"/>
                </a:lnTo>
                <a:lnTo>
                  <a:pt x="1698744" y="59424"/>
                </a:lnTo>
                <a:lnTo>
                  <a:pt x="1642347" y="45613"/>
                </a:lnTo>
                <a:lnTo>
                  <a:pt x="1585922" y="34241"/>
                </a:lnTo>
                <a:lnTo>
                  <a:pt x="1539380" y="25679"/>
                </a:lnTo>
                <a:lnTo>
                  <a:pt x="1492887" y="19649"/>
                </a:lnTo>
                <a:lnTo>
                  <a:pt x="1442917" y="15323"/>
                </a:lnTo>
                <a:lnTo>
                  <a:pt x="1389375" y="10548"/>
                </a:lnTo>
                <a:lnTo>
                  <a:pt x="1331284" y="6594"/>
                </a:lnTo>
                <a:lnTo>
                  <a:pt x="1271844" y="1930"/>
                </a:lnTo>
                <a:lnTo>
                  <a:pt x="1212005" y="548"/>
                </a:lnTo>
                <a:lnTo>
                  <a:pt x="1060122" y="0"/>
                </a:lnTo>
                <a:lnTo>
                  <a:pt x="1014683" y="2521"/>
                </a:lnTo>
                <a:lnTo>
                  <a:pt x="969088" y="5864"/>
                </a:lnTo>
                <a:lnTo>
                  <a:pt x="923424" y="7349"/>
                </a:lnTo>
                <a:lnTo>
                  <a:pt x="877728" y="10550"/>
                </a:lnTo>
                <a:lnTo>
                  <a:pt x="832019" y="16100"/>
                </a:lnTo>
                <a:lnTo>
                  <a:pt x="763445" y="28982"/>
                </a:lnTo>
                <a:lnTo>
                  <a:pt x="717727" y="36039"/>
                </a:lnTo>
                <a:lnTo>
                  <a:pt x="672007" y="44891"/>
                </a:lnTo>
                <a:lnTo>
                  <a:pt x="576017" y="66095"/>
                </a:lnTo>
                <a:lnTo>
                  <a:pt x="530603" y="79839"/>
                </a:lnTo>
                <a:lnTo>
                  <a:pt x="487241" y="94520"/>
                </a:lnTo>
                <a:lnTo>
                  <a:pt x="442569" y="107395"/>
                </a:lnTo>
                <a:lnTo>
                  <a:pt x="383681" y="129904"/>
                </a:lnTo>
                <a:lnTo>
                  <a:pt x="330038" y="154671"/>
                </a:lnTo>
                <a:lnTo>
                  <a:pt x="292691" y="174133"/>
                </a:lnTo>
                <a:lnTo>
                  <a:pt x="255773" y="194531"/>
                </a:lnTo>
                <a:lnTo>
                  <a:pt x="223490" y="213121"/>
                </a:lnTo>
                <a:lnTo>
                  <a:pt x="193267" y="233449"/>
                </a:lnTo>
                <a:lnTo>
                  <a:pt x="163959" y="255184"/>
                </a:lnTo>
                <a:lnTo>
                  <a:pt x="135058" y="277543"/>
                </a:lnTo>
                <a:lnTo>
                  <a:pt x="108879" y="300181"/>
                </a:lnTo>
                <a:lnTo>
                  <a:pt x="85496" y="322942"/>
                </a:lnTo>
                <a:lnTo>
                  <a:pt x="65578" y="345759"/>
                </a:lnTo>
                <a:lnTo>
                  <a:pt x="47201" y="368599"/>
                </a:lnTo>
                <a:lnTo>
                  <a:pt x="31414" y="391450"/>
                </a:lnTo>
                <a:lnTo>
                  <a:pt x="21222" y="414306"/>
                </a:lnTo>
                <a:lnTo>
                  <a:pt x="13517" y="437165"/>
                </a:lnTo>
                <a:lnTo>
                  <a:pt x="6918" y="459071"/>
                </a:lnTo>
                <a:lnTo>
                  <a:pt x="810" y="478333"/>
                </a:lnTo>
                <a:lnTo>
                  <a:pt x="0" y="498959"/>
                </a:lnTo>
                <a:lnTo>
                  <a:pt x="1863" y="520825"/>
                </a:lnTo>
                <a:lnTo>
                  <a:pt x="2691" y="543244"/>
                </a:lnTo>
                <a:lnTo>
                  <a:pt x="8139" y="563368"/>
                </a:lnTo>
                <a:lnTo>
                  <a:pt x="16910" y="581836"/>
                </a:lnTo>
                <a:lnTo>
                  <a:pt x="27158" y="599570"/>
                </a:lnTo>
                <a:lnTo>
                  <a:pt x="48189" y="625618"/>
                </a:lnTo>
                <a:lnTo>
                  <a:pt x="72518" y="651434"/>
                </a:lnTo>
                <a:lnTo>
                  <a:pt x="102375" y="677181"/>
                </a:lnTo>
                <a:lnTo>
                  <a:pt x="135351" y="698356"/>
                </a:lnTo>
                <a:lnTo>
                  <a:pt x="173803" y="721247"/>
                </a:lnTo>
                <a:lnTo>
                  <a:pt x="219909" y="741575"/>
                </a:lnTo>
                <a:lnTo>
                  <a:pt x="265214" y="759664"/>
                </a:lnTo>
                <a:lnTo>
                  <a:pt x="317902" y="777088"/>
                </a:lnTo>
                <a:lnTo>
                  <a:pt x="371190" y="789765"/>
                </a:lnTo>
                <a:lnTo>
                  <a:pt x="427725" y="804105"/>
                </a:lnTo>
                <a:lnTo>
                  <a:pt x="486704" y="815867"/>
                </a:lnTo>
                <a:lnTo>
                  <a:pt x="529008" y="819789"/>
                </a:lnTo>
                <a:lnTo>
                  <a:pt x="573210" y="822484"/>
                </a:lnTo>
                <a:lnTo>
                  <a:pt x="618255" y="826857"/>
                </a:lnTo>
                <a:lnTo>
                  <a:pt x="663675" y="829436"/>
                </a:lnTo>
                <a:lnTo>
                  <a:pt x="709262" y="831534"/>
                </a:lnTo>
                <a:lnTo>
                  <a:pt x="754923" y="835642"/>
                </a:lnTo>
                <a:lnTo>
                  <a:pt x="800617" y="838102"/>
                </a:lnTo>
                <a:lnTo>
                  <a:pt x="846325" y="839196"/>
                </a:lnTo>
                <a:lnTo>
                  <a:pt x="892040" y="839682"/>
                </a:lnTo>
                <a:lnTo>
                  <a:pt x="937757" y="837358"/>
                </a:lnTo>
                <a:lnTo>
                  <a:pt x="984429" y="834102"/>
                </a:lnTo>
                <a:lnTo>
                  <a:pt x="1033747" y="832655"/>
                </a:lnTo>
                <a:lnTo>
                  <a:pt x="1079161" y="829473"/>
                </a:lnTo>
                <a:lnTo>
                  <a:pt x="1123475" y="823930"/>
                </a:lnTo>
                <a:lnTo>
                  <a:pt x="1195666" y="811053"/>
                </a:lnTo>
                <a:lnTo>
                  <a:pt x="1242565" y="803997"/>
                </a:lnTo>
                <a:lnTo>
                  <a:pt x="1288809" y="795145"/>
                </a:lnTo>
                <a:lnTo>
                  <a:pt x="1334762" y="784861"/>
                </a:lnTo>
                <a:lnTo>
                  <a:pt x="1380585" y="773941"/>
                </a:lnTo>
                <a:lnTo>
                  <a:pt x="1423811" y="762737"/>
                </a:lnTo>
                <a:lnTo>
                  <a:pt x="1466200" y="750455"/>
                </a:lnTo>
                <a:lnTo>
                  <a:pt x="1510440" y="735471"/>
                </a:lnTo>
                <a:lnTo>
                  <a:pt x="1569085" y="710971"/>
                </a:lnTo>
                <a:lnTo>
                  <a:pt x="1645992" y="677092"/>
                </a:lnTo>
                <a:lnTo>
                  <a:pt x="1682105" y="660003"/>
                </a:lnTo>
                <a:lnTo>
                  <a:pt x="1717205" y="640343"/>
                </a:lnTo>
                <a:lnTo>
                  <a:pt x="1750902" y="618906"/>
                </a:lnTo>
                <a:lnTo>
                  <a:pt x="1781754" y="596677"/>
                </a:lnTo>
                <a:lnTo>
                  <a:pt x="1811341" y="574099"/>
                </a:lnTo>
                <a:lnTo>
                  <a:pt x="1838461" y="551364"/>
                </a:lnTo>
                <a:lnTo>
                  <a:pt x="1860039" y="528559"/>
                </a:lnTo>
                <a:lnTo>
                  <a:pt x="1879154" y="505723"/>
                </a:lnTo>
                <a:lnTo>
                  <a:pt x="1897175" y="482875"/>
                </a:lnTo>
                <a:lnTo>
                  <a:pt x="1914709" y="460020"/>
                </a:lnTo>
                <a:lnTo>
                  <a:pt x="1929487" y="439701"/>
                </a:lnTo>
                <a:lnTo>
                  <a:pt x="1936095" y="430283"/>
                </a:lnTo>
                <a:lnTo>
                  <a:pt x="1943437" y="409658"/>
                </a:lnTo>
                <a:lnTo>
                  <a:pt x="1947652" y="388743"/>
                </a:lnTo>
                <a:lnTo>
                  <a:pt x="1952701" y="369923"/>
                </a:lnTo>
                <a:lnTo>
                  <a:pt x="1953040" y="349494"/>
                </a:lnTo>
                <a:lnTo>
                  <a:pt x="1949063" y="327714"/>
                </a:lnTo>
                <a:lnTo>
                  <a:pt x="1940946" y="305334"/>
                </a:lnTo>
                <a:lnTo>
                  <a:pt x="1930988" y="285227"/>
                </a:lnTo>
                <a:lnTo>
                  <a:pt x="1920212" y="265814"/>
                </a:lnTo>
                <a:lnTo>
                  <a:pt x="1909073" y="244485"/>
                </a:lnTo>
                <a:lnTo>
                  <a:pt x="1895232" y="224846"/>
                </a:lnTo>
                <a:lnTo>
                  <a:pt x="1877651" y="205640"/>
                </a:lnTo>
                <a:lnTo>
                  <a:pt x="1853962" y="184404"/>
                </a:lnTo>
                <a:lnTo>
                  <a:pt x="1830099" y="164806"/>
                </a:lnTo>
                <a:lnTo>
                  <a:pt x="1805840" y="146570"/>
                </a:lnTo>
                <a:lnTo>
                  <a:pt x="1779183" y="128941"/>
                </a:lnTo>
                <a:lnTo>
                  <a:pt x="1732850" y="102951"/>
                </a:lnTo>
                <a:lnTo>
                  <a:pt x="1682926" y="81703"/>
                </a:lnTo>
                <a:lnTo>
                  <a:pt x="1636490" y="63343"/>
                </a:lnTo>
                <a:lnTo>
                  <a:pt x="1577180" y="45963"/>
                </a:lnTo>
                <a:lnTo>
                  <a:pt x="1516499" y="27713"/>
                </a:lnTo>
                <a:lnTo>
                  <a:pt x="1481663" y="20252"/>
                </a:lnTo>
                <a:lnTo>
                  <a:pt x="1452106" y="17111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2"/>
          <p:cNvSpPr/>
          <p:nvPr/>
        </p:nvSpPr>
        <p:spPr>
          <a:xfrm>
            <a:off x="4500128" y="780603"/>
            <a:ext cx="2540753" cy="1215481"/>
          </a:xfrm>
          <a:custGeom>
            <a:avLst/>
            <a:gdLst/>
            <a:ahLst/>
            <a:cxnLst/>
            <a:rect l="0" t="0" r="0" b="0"/>
            <a:pathLst>
              <a:path w="2540753" h="1215481">
                <a:moveTo>
                  <a:pt x="2540752" y="470982"/>
                </a:moveTo>
                <a:lnTo>
                  <a:pt x="2540752" y="448000"/>
                </a:lnTo>
                <a:lnTo>
                  <a:pt x="2534860" y="432117"/>
                </a:lnTo>
                <a:lnTo>
                  <a:pt x="2533371" y="421641"/>
                </a:lnTo>
                <a:lnTo>
                  <a:pt x="2531069" y="416180"/>
                </a:lnTo>
                <a:lnTo>
                  <a:pt x="2504274" y="374114"/>
                </a:lnTo>
                <a:lnTo>
                  <a:pt x="2493107" y="359349"/>
                </a:lnTo>
                <a:lnTo>
                  <a:pt x="2445082" y="321673"/>
                </a:lnTo>
                <a:lnTo>
                  <a:pt x="2412816" y="299425"/>
                </a:lnTo>
                <a:lnTo>
                  <a:pt x="2298831" y="239130"/>
                </a:lnTo>
                <a:lnTo>
                  <a:pt x="2224924" y="205156"/>
                </a:lnTo>
                <a:lnTo>
                  <a:pt x="2164069" y="179494"/>
                </a:lnTo>
                <a:lnTo>
                  <a:pt x="2092592" y="154745"/>
                </a:lnTo>
                <a:lnTo>
                  <a:pt x="2017121" y="133971"/>
                </a:lnTo>
                <a:lnTo>
                  <a:pt x="1939514" y="111094"/>
                </a:lnTo>
                <a:lnTo>
                  <a:pt x="1884597" y="97989"/>
                </a:lnTo>
                <a:lnTo>
                  <a:pt x="1771731" y="74054"/>
                </a:lnTo>
                <a:lnTo>
                  <a:pt x="1629162" y="45249"/>
                </a:lnTo>
                <a:lnTo>
                  <a:pt x="1572038" y="36339"/>
                </a:lnTo>
                <a:lnTo>
                  <a:pt x="1513948" y="29205"/>
                </a:lnTo>
                <a:lnTo>
                  <a:pt x="1278089" y="5253"/>
                </a:lnTo>
                <a:lnTo>
                  <a:pt x="1220744" y="2054"/>
                </a:lnTo>
                <a:lnTo>
                  <a:pt x="1163506" y="632"/>
                </a:lnTo>
                <a:lnTo>
                  <a:pt x="1106318" y="0"/>
                </a:lnTo>
                <a:lnTo>
                  <a:pt x="1051690" y="2259"/>
                </a:lnTo>
                <a:lnTo>
                  <a:pt x="997884" y="6438"/>
                </a:lnTo>
                <a:lnTo>
                  <a:pt x="942220" y="11470"/>
                </a:lnTo>
                <a:lnTo>
                  <a:pt x="888271" y="19422"/>
                </a:lnTo>
                <a:lnTo>
                  <a:pt x="812243" y="34609"/>
                </a:lnTo>
                <a:lnTo>
                  <a:pt x="741456" y="51173"/>
                </a:lnTo>
                <a:lnTo>
                  <a:pt x="672222" y="70686"/>
                </a:lnTo>
                <a:lnTo>
                  <a:pt x="605989" y="94566"/>
                </a:lnTo>
                <a:lnTo>
                  <a:pt x="544136" y="122278"/>
                </a:lnTo>
                <a:lnTo>
                  <a:pt x="483582" y="152080"/>
                </a:lnTo>
                <a:lnTo>
                  <a:pt x="423412" y="181547"/>
                </a:lnTo>
                <a:lnTo>
                  <a:pt x="365897" y="214408"/>
                </a:lnTo>
                <a:lnTo>
                  <a:pt x="310121" y="250815"/>
                </a:lnTo>
                <a:lnTo>
                  <a:pt x="273010" y="277880"/>
                </a:lnTo>
                <a:lnTo>
                  <a:pt x="195643" y="343717"/>
                </a:lnTo>
                <a:lnTo>
                  <a:pt x="166569" y="369970"/>
                </a:lnTo>
                <a:lnTo>
                  <a:pt x="139677" y="397512"/>
                </a:lnTo>
                <a:lnTo>
                  <a:pt x="118199" y="425629"/>
                </a:lnTo>
                <a:lnTo>
                  <a:pt x="96589" y="454000"/>
                </a:lnTo>
                <a:lnTo>
                  <a:pt x="75237" y="482484"/>
                </a:lnTo>
                <a:lnTo>
                  <a:pt x="56222" y="511019"/>
                </a:lnTo>
                <a:lnTo>
                  <a:pt x="43326" y="542116"/>
                </a:lnTo>
                <a:lnTo>
                  <a:pt x="33467" y="574987"/>
                </a:lnTo>
                <a:lnTo>
                  <a:pt x="22735" y="608646"/>
                </a:lnTo>
                <a:lnTo>
                  <a:pt x="14156" y="640116"/>
                </a:lnTo>
                <a:lnTo>
                  <a:pt x="7168" y="670930"/>
                </a:lnTo>
                <a:lnTo>
                  <a:pt x="887" y="703675"/>
                </a:lnTo>
                <a:lnTo>
                  <a:pt x="0" y="737278"/>
                </a:lnTo>
                <a:lnTo>
                  <a:pt x="2781" y="770311"/>
                </a:lnTo>
                <a:lnTo>
                  <a:pt x="7192" y="800867"/>
                </a:lnTo>
                <a:lnTo>
                  <a:pt x="14868" y="830322"/>
                </a:lnTo>
                <a:lnTo>
                  <a:pt x="25581" y="860241"/>
                </a:lnTo>
                <a:lnTo>
                  <a:pt x="39868" y="892588"/>
                </a:lnTo>
                <a:lnTo>
                  <a:pt x="58283" y="923475"/>
                </a:lnTo>
                <a:lnTo>
                  <a:pt x="80119" y="953077"/>
                </a:lnTo>
                <a:lnTo>
                  <a:pt x="105700" y="982109"/>
                </a:lnTo>
                <a:lnTo>
                  <a:pt x="132944" y="1008347"/>
                </a:lnTo>
                <a:lnTo>
                  <a:pt x="162832" y="1031755"/>
                </a:lnTo>
                <a:lnTo>
                  <a:pt x="216192" y="1060999"/>
                </a:lnTo>
                <a:lnTo>
                  <a:pt x="290985" y="1096481"/>
                </a:lnTo>
                <a:lnTo>
                  <a:pt x="356187" y="1119865"/>
                </a:lnTo>
                <a:lnTo>
                  <a:pt x="426305" y="1138858"/>
                </a:lnTo>
                <a:lnTo>
                  <a:pt x="503914" y="1156551"/>
                </a:lnTo>
                <a:lnTo>
                  <a:pt x="559165" y="1167156"/>
                </a:lnTo>
                <a:lnTo>
                  <a:pt x="615471" y="1175045"/>
                </a:lnTo>
                <a:lnTo>
                  <a:pt x="700722" y="1184841"/>
                </a:lnTo>
                <a:lnTo>
                  <a:pt x="786306" y="1193776"/>
                </a:lnTo>
                <a:lnTo>
                  <a:pt x="843422" y="1197036"/>
                </a:lnTo>
                <a:lnTo>
                  <a:pt x="900558" y="1199437"/>
                </a:lnTo>
                <a:lnTo>
                  <a:pt x="957702" y="1203680"/>
                </a:lnTo>
                <a:lnTo>
                  <a:pt x="1014849" y="1206200"/>
                </a:lnTo>
                <a:lnTo>
                  <a:pt x="1071998" y="1208273"/>
                </a:lnTo>
                <a:lnTo>
                  <a:pt x="1156769" y="1213843"/>
                </a:lnTo>
                <a:lnTo>
                  <a:pt x="1210321" y="1215480"/>
                </a:lnTo>
                <a:lnTo>
                  <a:pt x="1265236" y="1213667"/>
                </a:lnTo>
                <a:lnTo>
                  <a:pt x="1344624" y="1209832"/>
                </a:lnTo>
                <a:lnTo>
                  <a:pt x="1416406" y="1203615"/>
                </a:lnTo>
                <a:lnTo>
                  <a:pt x="1488475" y="1192248"/>
                </a:lnTo>
                <a:lnTo>
                  <a:pt x="1561581" y="1180308"/>
                </a:lnTo>
                <a:lnTo>
                  <a:pt x="1631502" y="1164705"/>
                </a:lnTo>
                <a:lnTo>
                  <a:pt x="1727946" y="1142366"/>
                </a:lnTo>
                <a:lnTo>
                  <a:pt x="1799434" y="1120760"/>
                </a:lnTo>
                <a:lnTo>
                  <a:pt x="1868876" y="1096261"/>
                </a:lnTo>
                <a:lnTo>
                  <a:pt x="1998987" y="1045294"/>
                </a:lnTo>
                <a:lnTo>
                  <a:pt x="2057649" y="1015057"/>
                </a:lnTo>
                <a:lnTo>
                  <a:pt x="2128670" y="971660"/>
                </a:lnTo>
                <a:lnTo>
                  <a:pt x="2180529" y="942546"/>
                </a:lnTo>
                <a:lnTo>
                  <a:pt x="2230184" y="910212"/>
                </a:lnTo>
                <a:lnTo>
                  <a:pt x="2269873" y="876502"/>
                </a:lnTo>
                <a:lnTo>
                  <a:pt x="2305763" y="841432"/>
                </a:lnTo>
                <a:lnTo>
                  <a:pt x="2328997" y="815014"/>
                </a:lnTo>
                <a:lnTo>
                  <a:pt x="2358947" y="777916"/>
                </a:lnTo>
                <a:lnTo>
                  <a:pt x="2381368" y="742794"/>
                </a:lnTo>
                <a:lnTo>
                  <a:pt x="2394031" y="714660"/>
                </a:lnTo>
                <a:lnTo>
                  <a:pt x="2405058" y="684058"/>
                </a:lnTo>
                <a:lnTo>
                  <a:pt x="2413133" y="654582"/>
                </a:lnTo>
                <a:lnTo>
                  <a:pt x="2419897" y="625607"/>
                </a:lnTo>
                <a:lnTo>
                  <a:pt x="2425126" y="597806"/>
                </a:lnTo>
                <a:lnTo>
                  <a:pt x="2427117" y="560735"/>
                </a:lnTo>
                <a:lnTo>
                  <a:pt x="2422098" y="524668"/>
                </a:lnTo>
                <a:lnTo>
                  <a:pt x="2417214" y="498017"/>
                </a:lnTo>
                <a:lnTo>
                  <a:pt x="2406789" y="472838"/>
                </a:lnTo>
                <a:lnTo>
                  <a:pt x="2384854" y="437241"/>
                </a:lnTo>
                <a:lnTo>
                  <a:pt x="2360257" y="402564"/>
                </a:lnTo>
                <a:lnTo>
                  <a:pt x="2341469" y="379614"/>
                </a:lnTo>
                <a:lnTo>
                  <a:pt x="2303165" y="346225"/>
                </a:lnTo>
                <a:lnTo>
                  <a:pt x="2222762" y="295485"/>
                </a:lnTo>
                <a:lnTo>
                  <a:pt x="2156734" y="258516"/>
                </a:lnTo>
                <a:lnTo>
                  <a:pt x="2103554" y="23095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3"/>
          <p:cNvSpPr/>
          <p:nvPr/>
        </p:nvSpPr>
        <p:spPr>
          <a:xfrm>
            <a:off x="2210932" y="741837"/>
            <a:ext cx="1666696" cy="1091649"/>
          </a:xfrm>
          <a:custGeom>
            <a:avLst/>
            <a:gdLst/>
            <a:ahLst/>
            <a:cxnLst/>
            <a:rect l="0" t="0" r="0" b="0"/>
            <a:pathLst>
              <a:path w="1666696" h="1091649">
                <a:moveTo>
                  <a:pt x="1666695" y="441168"/>
                </a:moveTo>
                <a:lnTo>
                  <a:pt x="1662145" y="432066"/>
                </a:lnTo>
                <a:lnTo>
                  <a:pt x="1659910" y="419977"/>
                </a:lnTo>
                <a:lnTo>
                  <a:pt x="1658476" y="402586"/>
                </a:lnTo>
                <a:lnTo>
                  <a:pt x="1651384" y="370893"/>
                </a:lnTo>
                <a:lnTo>
                  <a:pt x="1649412" y="355642"/>
                </a:lnTo>
                <a:lnTo>
                  <a:pt x="1640386" y="327789"/>
                </a:lnTo>
                <a:lnTo>
                  <a:pt x="1629430" y="299603"/>
                </a:lnTo>
                <a:lnTo>
                  <a:pt x="1611250" y="269800"/>
                </a:lnTo>
                <a:lnTo>
                  <a:pt x="1586775" y="242041"/>
                </a:lnTo>
                <a:lnTo>
                  <a:pt x="1554706" y="209323"/>
                </a:lnTo>
                <a:lnTo>
                  <a:pt x="1514010" y="176296"/>
                </a:lnTo>
                <a:lnTo>
                  <a:pt x="1469283" y="147900"/>
                </a:lnTo>
                <a:lnTo>
                  <a:pt x="1432625" y="125991"/>
                </a:lnTo>
                <a:lnTo>
                  <a:pt x="1391601" y="107434"/>
                </a:lnTo>
                <a:lnTo>
                  <a:pt x="1335072" y="84097"/>
                </a:lnTo>
                <a:lnTo>
                  <a:pt x="1249487" y="49700"/>
                </a:lnTo>
                <a:lnTo>
                  <a:pt x="1202082" y="37099"/>
                </a:lnTo>
                <a:lnTo>
                  <a:pt x="1166196" y="27901"/>
                </a:lnTo>
                <a:lnTo>
                  <a:pt x="1128021" y="18416"/>
                </a:lnTo>
                <a:lnTo>
                  <a:pt x="1088829" y="11026"/>
                </a:lnTo>
                <a:lnTo>
                  <a:pt x="1049186" y="7106"/>
                </a:lnTo>
                <a:lnTo>
                  <a:pt x="1009341" y="4411"/>
                </a:lnTo>
                <a:lnTo>
                  <a:pt x="969408" y="39"/>
                </a:lnTo>
                <a:lnTo>
                  <a:pt x="929435" y="0"/>
                </a:lnTo>
                <a:lnTo>
                  <a:pt x="889444" y="2206"/>
                </a:lnTo>
                <a:lnTo>
                  <a:pt x="849445" y="3186"/>
                </a:lnTo>
                <a:lnTo>
                  <a:pt x="809443" y="6162"/>
                </a:lnTo>
                <a:lnTo>
                  <a:pt x="769439" y="9707"/>
                </a:lnTo>
                <a:lnTo>
                  <a:pt x="729435" y="11282"/>
                </a:lnTo>
                <a:lnTo>
                  <a:pt x="691970" y="14522"/>
                </a:lnTo>
                <a:lnTo>
                  <a:pt x="656269" y="19137"/>
                </a:lnTo>
                <a:lnTo>
                  <a:pt x="621352" y="24364"/>
                </a:lnTo>
                <a:lnTo>
                  <a:pt x="569563" y="37212"/>
                </a:lnTo>
                <a:lnTo>
                  <a:pt x="518024" y="48533"/>
                </a:lnTo>
                <a:lnTo>
                  <a:pt x="471109" y="62470"/>
                </a:lnTo>
                <a:lnTo>
                  <a:pt x="427045" y="83216"/>
                </a:lnTo>
                <a:lnTo>
                  <a:pt x="363599" y="109935"/>
                </a:lnTo>
                <a:lnTo>
                  <a:pt x="318779" y="133474"/>
                </a:lnTo>
                <a:lnTo>
                  <a:pt x="276289" y="158547"/>
                </a:lnTo>
                <a:lnTo>
                  <a:pt x="238194" y="185026"/>
                </a:lnTo>
                <a:lnTo>
                  <a:pt x="199072" y="215625"/>
                </a:lnTo>
                <a:lnTo>
                  <a:pt x="167584" y="244165"/>
                </a:lnTo>
                <a:lnTo>
                  <a:pt x="134547" y="277281"/>
                </a:lnTo>
                <a:lnTo>
                  <a:pt x="111980" y="303241"/>
                </a:lnTo>
                <a:lnTo>
                  <a:pt x="91791" y="330654"/>
                </a:lnTo>
                <a:lnTo>
                  <a:pt x="74245" y="358713"/>
                </a:lnTo>
                <a:lnTo>
                  <a:pt x="60097" y="387059"/>
                </a:lnTo>
                <a:lnTo>
                  <a:pt x="36871" y="434343"/>
                </a:lnTo>
                <a:lnTo>
                  <a:pt x="25389" y="467662"/>
                </a:lnTo>
                <a:lnTo>
                  <a:pt x="17111" y="501520"/>
                </a:lnTo>
                <a:lnTo>
                  <a:pt x="10256" y="535618"/>
                </a:lnTo>
                <a:lnTo>
                  <a:pt x="1043" y="586946"/>
                </a:lnTo>
                <a:lnTo>
                  <a:pt x="0" y="604075"/>
                </a:lnTo>
                <a:lnTo>
                  <a:pt x="258" y="621210"/>
                </a:lnTo>
                <a:lnTo>
                  <a:pt x="1382" y="638349"/>
                </a:lnTo>
                <a:lnTo>
                  <a:pt x="2131" y="655489"/>
                </a:lnTo>
                <a:lnTo>
                  <a:pt x="2964" y="689774"/>
                </a:lnTo>
                <a:lnTo>
                  <a:pt x="5091" y="706918"/>
                </a:lnTo>
                <a:lnTo>
                  <a:pt x="8414" y="724062"/>
                </a:lnTo>
                <a:lnTo>
                  <a:pt x="18139" y="757398"/>
                </a:lnTo>
                <a:lnTo>
                  <a:pt x="31986" y="788090"/>
                </a:lnTo>
                <a:lnTo>
                  <a:pt x="45125" y="817605"/>
                </a:lnTo>
                <a:lnTo>
                  <a:pt x="59220" y="845646"/>
                </a:lnTo>
                <a:lnTo>
                  <a:pt x="78184" y="870808"/>
                </a:lnTo>
                <a:lnTo>
                  <a:pt x="110281" y="910945"/>
                </a:lnTo>
                <a:lnTo>
                  <a:pt x="135168" y="936343"/>
                </a:lnTo>
                <a:lnTo>
                  <a:pt x="162104" y="960330"/>
                </a:lnTo>
                <a:lnTo>
                  <a:pt x="189950" y="983691"/>
                </a:lnTo>
                <a:lnTo>
                  <a:pt x="232403" y="1018264"/>
                </a:lnTo>
                <a:lnTo>
                  <a:pt x="265962" y="1036110"/>
                </a:lnTo>
                <a:lnTo>
                  <a:pt x="303102" y="1050391"/>
                </a:lnTo>
                <a:lnTo>
                  <a:pt x="396573" y="1080947"/>
                </a:lnTo>
                <a:lnTo>
                  <a:pt x="436717" y="1087464"/>
                </a:lnTo>
                <a:lnTo>
                  <a:pt x="479958" y="1090360"/>
                </a:lnTo>
                <a:lnTo>
                  <a:pt x="524576" y="1091648"/>
                </a:lnTo>
                <a:lnTo>
                  <a:pt x="569806" y="1089680"/>
                </a:lnTo>
                <a:lnTo>
                  <a:pt x="616262" y="1084678"/>
                </a:lnTo>
                <a:lnTo>
                  <a:pt x="665483" y="1076105"/>
                </a:lnTo>
                <a:lnTo>
                  <a:pt x="713394" y="1065944"/>
                </a:lnTo>
                <a:lnTo>
                  <a:pt x="761994" y="1054126"/>
                </a:lnTo>
                <a:lnTo>
                  <a:pt x="815343" y="1039349"/>
                </a:lnTo>
                <a:lnTo>
                  <a:pt x="868264" y="1023256"/>
                </a:lnTo>
                <a:lnTo>
                  <a:pt x="894378" y="1014964"/>
                </a:lnTo>
                <a:lnTo>
                  <a:pt x="921312" y="1005626"/>
                </a:lnTo>
                <a:lnTo>
                  <a:pt x="976638" y="985090"/>
                </a:lnTo>
                <a:lnTo>
                  <a:pt x="1030438" y="963264"/>
                </a:lnTo>
                <a:lnTo>
                  <a:pt x="1134826" y="918207"/>
                </a:lnTo>
                <a:lnTo>
                  <a:pt x="1186469" y="892897"/>
                </a:lnTo>
                <a:lnTo>
                  <a:pt x="1237996" y="865774"/>
                </a:lnTo>
                <a:lnTo>
                  <a:pt x="1335845" y="812096"/>
                </a:lnTo>
                <a:lnTo>
                  <a:pt x="1378681" y="787000"/>
                </a:lnTo>
                <a:lnTo>
                  <a:pt x="1419944" y="759971"/>
                </a:lnTo>
                <a:lnTo>
                  <a:pt x="1455427" y="732083"/>
                </a:lnTo>
                <a:lnTo>
                  <a:pt x="1487073" y="704766"/>
                </a:lnTo>
                <a:lnTo>
                  <a:pt x="1517013" y="679925"/>
                </a:lnTo>
                <a:lnTo>
                  <a:pt x="1543655" y="653644"/>
                </a:lnTo>
                <a:lnTo>
                  <a:pt x="1566290" y="625137"/>
                </a:lnTo>
                <a:lnTo>
                  <a:pt x="1582701" y="593417"/>
                </a:lnTo>
                <a:lnTo>
                  <a:pt x="1596344" y="562809"/>
                </a:lnTo>
                <a:lnTo>
                  <a:pt x="1607806" y="533330"/>
                </a:lnTo>
                <a:lnTo>
                  <a:pt x="1616075" y="504354"/>
                </a:lnTo>
                <a:lnTo>
                  <a:pt x="1617845" y="473060"/>
                </a:lnTo>
                <a:lnTo>
                  <a:pt x="1615456" y="441055"/>
                </a:lnTo>
                <a:lnTo>
                  <a:pt x="1611219" y="410955"/>
                </a:lnTo>
                <a:lnTo>
                  <a:pt x="1603622" y="379162"/>
                </a:lnTo>
                <a:lnTo>
                  <a:pt x="1593895" y="346935"/>
                </a:lnTo>
                <a:lnTo>
                  <a:pt x="1583222" y="316736"/>
                </a:lnTo>
                <a:lnTo>
                  <a:pt x="1567049" y="289980"/>
                </a:lnTo>
                <a:lnTo>
                  <a:pt x="1525621" y="237207"/>
                </a:lnTo>
                <a:lnTo>
                  <a:pt x="1492074" y="204205"/>
                </a:lnTo>
                <a:lnTo>
                  <a:pt x="1448903" y="176329"/>
                </a:lnTo>
                <a:lnTo>
                  <a:pt x="1399917" y="159073"/>
                </a:lnTo>
                <a:lnTo>
                  <a:pt x="1298077" y="132557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4"/>
          <p:cNvSpPr/>
          <p:nvPr/>
        </p:nvSpPr>
        <p:spPr>
          <a:xfrm>
            <a:off x="4229100" y="4003357"/>
            <a:ext cx="994410" cy="137161"/>
          </a:xfrm>
          <a:custGeom>
            <a:avLst/>
            <a:gdLst/>
            <a:ahLst/>
            <a:cxnLst/>
            <a:rect l="0" t="0" r="0" b="0"/>
            <a:pathLst>
              <a:path w="994410" h="137161">
                <a:moveTo>
                  <a:pt x="0" y="137160"/>
                </a:moveTo>
                <a:lnTo>
                  <a:pt x="57655" y="137160"/>
                </a:lnTo>
                <a:lnTo>
                  <a:pt x="71344" y="134620"/>
                </a:lnTo>
                <a:lnTo>
                  <a:pt x="92576" y="130375"/>
                </a:lnTo>
                <a:lnTo>
                  <a:pt x="121368" y="128941"/>
                </a:lnTo>
                <a:lnTo>
                  <a:pt x="171568" y="128619"/>
                </a:lnTo>
                <a:lnTo>
                  <a:pt x="191187" y="126061"/>
                </a:lnTo>
                <a:lnTo>
                  <a:pt x="212607" y="122702"/>
                </a:lnTo>
                <a:lnTo>
                  <a:pt x="234827" y="121209"/>
                </a:lnTo>
                <a:lnTo>
                  <a:pt x="257402" y="118006"/>
                </a:lnTo>
                <a:lnTo>
                  <a:pt x="280136" y="114359"/>
                </a:lnTo>
                <a:lnTo>
                  <a:pt x="302939" y="112739"/>
                </a:lnTo>
                <a:lnTo>
                  <a:pt x="315307" y="110402"/>
                </a:lnTo>
                <a:lnTo>
                  <a:pt x="328315" y="106939"/>
                </a:lnTo>
                <a:lnTo>
                  <a:pt x="341748" y="102725"/>
                </a:lnTo>
                <a:lnTo>
                  <a:pt x="366835" y="95503"/>
                </a:lnTo>
                <a:lnTo>
                  <a:pt x="378860" y="92244"/>
                </a:lnTo>
                <a:lnTo>
                  <a:pt x="391638" y="89118"/>
                </a:lnTo>
                <a:lnTo>
                  <a:pt x="418536" y="83106"/>
                </a:lnTo>
                <a:lnTo>
                  <a:pt x="446366" y="79799"/>
                </a:lnTo>
                <a:lnTo>
                  <a:pt x="474610" y="77376"/>
                </a:lnTo>
                <a:lnTo>
                  <a:pt x="503037" y="73124"/>
                </a:lnTo>
                <a:lnTo>
                  <a:pt x="531547" y="70600"/>
                </a:lnTo>
                <a:lnTo>
                  <a:pt x="560093" y="68525"/>
                </a:lnTo>
                <a:lnTo>
                  <a:pt x="588655" y="64428"/>
                </a:lnTo>
                <a:lnTo>
                  <a:pt x="617224" y="61973"/>
                </a:lnTo>
                <a:lnTo>
                  <a:pt x="645797" y="60881"/>
                </a:lnTo>
                <a:lnTo>
                  <a:pt x="674371" y="60396"/>
                </a:lnTo>
                <a:lnTo>
                  <a:pt x="702945" y="57640"/>
                </a:lnTo>
                <a:lnTo>
                  <a:pt x="730567" y="54193"/>
                </a:lnTo>
                <a:lnTo>
                  <a:pt x="755544" y="52661"/>
                </a:lnTo>
                <a:lnTo>
                  <a:pt x="779345" y="51980"/>
                </a:lnTo>
                <a:lnTo>
                  <a:pt x="852682" y="51467"/>
                </a:lnTo>
                <a:lnTo>
                  <a:pt x="877063" y="51445"/>
                </a:lnTo>
                <a:lnTo>
                  <a:pt x="892726" y="48899"/>
                </a:lnTo>
                <a:lnTo>
                  <a:pt x="917609" y="44651"/>
                </a:lnTo>
                <a:lnTo>
                  <a:pt x="947066" y="43216"/>
                </a:lnTo>
                <a:lnTo>
                  <a:pt x="960803" y="42968"/>
                </a:lnTo>
                <a:lnTo>
                  <a:pt x="970266" y="40369"/>
                </a:lnTo>
                <a:lnTo>
                  <a:pt x="982762" y="35491"/>
                </a:lnTo>
                <a:lnTo>
                  <a:pt x="989477" y="34646"/>
                </a:lnTo>
                <a:lnTo>
                  <a:pt x="991121" y="33575"/>
                </a:lnTo>
                <a:lnTo>
                  <a:pt x="992217" y="31908"/>
                </a:lnTo>
                <a:lnTo>
                  <a:pt x="992948" y="29845"/>
                </a:lnTo>
                <a:lnTo>
                  <a:pt x="993435" y="27517"/>
                </a:lnTo>
                <a:lnTo>
                  <a:pt x="993760" y="25012"/>
                </a:lnTo>
                <a:lnTo>
                  <a:pt x="993976" y="22390"/>
                </a:lnTo>
                <a:lnTo>
                  <a:pt x="994121" y="19689"/>
                </a:lnTo>
                <a:lnTo>
                  <a:pt x="994281" y="14148"/>
                </a:lnTo>
                <a:lnTo>
                  <a:pt x="994409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5"/>
          <p:cNvSpPr/>
          <p:nvPr/>
        </p:nvSpPr>
        <p:spPr>
          <a:xfrm>
            <a:off x="4102209" y="3849052"/>
            <a:ext cx="363188" cy="519211"/>
          </a:xfrm>
          <a:custGeom>
            <a:avLst/>
            <a:gdLst/>
            <a:ahLst/>
            <a:cxnLst/>
            <a:rect l="0" t="0" r="0" b="0"/>
            <a:pathLst>
              <a:path w="363188" h="519211">
                <a:moveTo>
                  <a:pt x="118318" y="300038"/>
                </a:moveTo>
                <a:lnTo>
                  <a:pt x="125699" y="307419"/>
                </a:lnTo>
                <a:lnTo>
                  <a:pt x="131088" y="317359"/>
                </a:lnTo>
                <a:lnTo>
                  <a:pt x="138599" y="324563"/>
                </a:lnTo>
                <a:lnTo>
                  <a:pt x="143269" y="327818"/>
                </a:lnTo>
                <a:lnTo>
                  <a:pt x="150997" y="336514"/>
                </a:lnTo>
                <a:lnTo>
                  <a:pt x="160703" y="352121"/>
                </a:lnTo>
                <a:lnTo>
                  <a:pt x="163720" y="357619"/>
                </a:lnTo>
                <a:lnTo>
                  <a:pt x="172151" y="366270"/>
                </a:lnTo>
                <a:lnTo>
                  <a:pt x="182249" y="374241"/>
                </a:lnTo>
                <a:lnTo>
                  <a:pt x="193087" y="384134"/>
                </a:lnTo>
                <a:lnTo>
                  <a:pt x="209898" y="400414"/>
                </a:lnTo>
                <a:lnTo>
                  <a:pt x="261197" y="451495"/>
                </a:lnTo>
                <a:lnTo>
                  <a:pt x="266910" y="456254"/>
                </a:lnTo>
                <a:lnTo>
                  <a:pt x="272625" y="460379"/>
                </a:lnTo>
                <a:lnTo>
                  <a:pt x="278339" y="464082"/>
                </a:lnTo>
                <a:lnTo>
                  <a:pt x="284054" y="468456"/>
                </a:lnTo>
                <a:lnTo>
                  <a:pt x="289769" y="473276"/>
                </a:lnTo>
                <a:lnTo>
                  <a:pt x="295483" y="478395"/>
                </a:lnTo>
                <a:lnTo>
                  <a:pt x="301198" y="482760"/>
                </a:lnTo>
                <a:lnTo>
                  <a:pt x="306913" y="486623"/>
                </a:lnTo>
                <a:lnTo>
                  <a:pt x="317391" y="493455"/>
                </a:lnTo>
                <a:lnTo>
                  <a:pt x="328644" y="501703"/>
                </a:lnTo>
                <a:lnTo>
                  <a:pt x="338011" y="505523"/>
                </a:lnTo>
                <a:lnTo>
                  <a:pt x="346819" y="511312"/>
                </a:lnTo>
                <a:lnTo>
                  <a:pt x="356642" y="513950"/>
                </a:lnTo>
                <a:lnTo>
                  <a:pt x="357211" y="515036"/>
                </a:lnTo>
                <a:lnTo>
                  <a:pt x="357843" y="518782"/>
                </a:lnTo>
                <a:lnTo>
                  <a:pt x="358964" y="519210"/>
                </a:lnTo>
                <a:lnTo>
                  <a:pt x="360663" y="518543"/>
                </a:lnTo>
                <a:lnTo>
                  <a:pt x="362749" y="517145"/>
                </a:lnTo>
                <a:lnTo>
                  <a:pt x="363187" y="516213"/>
                </a:lnTo>
                <a:lnTo>
                  <a:pt x="362527" y="515592"/>
                </a:lnTo>
                <a:lnTo>
                  <a:pt x="361134" y="515178"/>
                </a:lnTo>
                <a:lnTo>
                  <a:pt x="360205" y="513950"/>
                </a:lnTo>
                <a:lnTo>
                  <a:pt x="359174" y="510045"/>
                </a:lnTo>
                <a:lnTo>
                  <a:pt x="357946" y="508622"/>
                </a:lnTo>
                <a:lnTo>
                  <a:pt x="356175" y="507674"/>
                </a:lnTo>
                <a:lnTo>
                  <a:pt x="354042" y="507042"/>
                </a:lnTo>
                <a:lnTo>
                  <a:pt x="349131" y="503800"/>
                </a:lnTo>
                <a:lnTo>
                  <a:pt x="338219" y="493957"/>
                </a:lnTo>
                <a:lnTo>
                  <a:pt x="325185" y="481108"/>
                </a:lnTo>
                <a:lnTo>
                  <a:pt x="314716" y="473224"/>
                </a:lnTo>
                <a:lnTo>
                  <a:pt x="303713" y="465592"/>
                </a:lnTo>
                <a:lnTo>
                  <a:pt x="292473" y="455850"/>
                </a:lnTo>
                <a:lnTo>
                  <a:pt x="285857" y="451537"/>
                </a:lnTo>
                <a:lnTo>
                  <a:pt x="278588" y="447710"/>
                </a:lnTo>
                <a:lnTo>
                  <a:pt x="270885" y="444206"/>
                </a:lnTo>
                <a:lnTo>
                  <a:pt x="263844" y="439965"/>
                </a:lnTo>
                <a:lnTo>
                  <a:pt x="257245" y="435233"/>
                </a:lnTo>
                <a:lnTo>
                  <a:pt x="250941" y="430172"/>
                </a:lnTo>
                <a:lnTo>
                  <a:pt x="243881" y="424894"/>
                </a:lnTo>
                <a:lnTo>
                  <a:pt x="228416" y="413949"/>
                </a:lnTo>
                <a:lnTo>
                  <a:pt x="221244" y="408364"/>
                </a:lnTo>
                <a:lnTo>
                  <a:pt x="214558" y="402735"/>
                </a:lnTo>
                <a:lnTo>
                  <a:pt x="208196" y="397077"/>
                </a:lnTo>
                <a:lnTo>
                  <a:pt x="196046" y="385711"/>
                </a:lnTo>
                <a:lnTo>
                  <a:pt x="190139" y="380013"/>
                </a:lnTo>
                <a:lnTo>
                  <a:pt x="183344" y="374310"/>
                </a:lnTo>
                <a:lnTo>
                  <a:pt x="175956" y="368602"/>
                </a:lnTo>
                <a:lnTo>
                  <a:pt x="168173" y="362892"/>
                </a:lnTo>
                <a:lnTo>
                  <a:pt x="161080" y="357181"/>
                </a:lnTo>
                <a:lnTo>
                  <a:pt x="154446" y="351468"/>
                </a:lnTo>
                <a:lnTo>
                  <a:pt x="148118" y="345755"/>
                </a:lnTo>
                <a:lnTo>
                  <a:pt x="141043" y="340041"/>
                </a:lnTo>
                <a:lnTo>
                  <a:pt x="133467" y="334326"/>
                </a:lnTo>
                <a:lnTo>
                  <a:pt x="125560" y="328611"/>
                </a:lnTo>
                <a:lnTo>
                  <a:pt x="118384" y="322897"/>
                </a:lnTo>
                <a:lnTo>
                  <a:pt x="111695" y="317182"/>
                </a:lnTo>
                <a:lnTo>
                  <a:pt x="105329" y="311468"/>
                </a:lnTo>
                <a:lnTo>
                  <a:pt x="93178" y="300038"/>
                </a:lnTo>
                <a:lnTo>
                  <a:pt x="87270" y="294323"/>
                </a:lnTo>
                <a:lnTo>
                  <a:pt x="81427" y="289560"/>
                </a:lnTo>
                <a:lnTo>
                  <a:pt x="75627" y="285433"/>
                </a:lnTo>
                <a:lnTo>
                  <a:pt x="69854" y="281728"/>
                </a:lnTo>
                <a:lnTo>
                  <a:pt x="64102" y="277354"/>
                </a:lnTo>
                <a:lnTo>
                  <a:pt x="58361" y="272533"/>
                </a:lnTo>
                <a:lnTo>
                  <a:pt x="47855" y="262096"/>
                </a:lnTo>
                <a:lnTo>
                  <a:pt x="36586" y="246462"/>
                </a:lnTo>
                <a:lnTo>
                  <a:pt x="27215" y="235374"/>
                </a:lnTo>
                <a:lnTo>
                  <a:pt x="18405" y="226057"/>
                </a:lnTo>
                <a:lnTo>
                  <a:pt x="12635" y="220167"/>
                </a:lnTo>
                <a:lnTo>
                  <a:pt x="9763" y="218216"/>
                </a:lnTo>
                <a:lnTo>
                  <a:pt x="4031" y="216047"/>
                </a:lnTo>
                <a:lnTo>
                  <a:pt x="2121" y="214517"/>
                </a:lnTo>
                <a:lnTo>
                  <a:pt x="849" y="212543"/>
                </a:lnTo>
                <a:lnTo>
                  <a:pt x="0" y="210276"/>
                </a:lnTo>
                <a:lnTo>
                  <a:pt x="387" y="208764"/>
                </a:lnTo>
                <a:lnTo>
                  <a:pt x="1597" y="207756"/>
                </a:lnTo>
                <a:lnTo>
                  <a:pt x="3357" y="207084"/>
                </a:lnTo>
                <a:lnTo>
                  <a:pt x="10384" y="201587"/>
                </a:lnTo>
                <a:lnTo>
                  <a:pt x="18498" y="193926"/>
                </a:lnTo>
                <a:lnTo>
                  <a:pt x="26646" y="188424"/>
                </a:lnTo>
                <a:lnTo>
                  <a:pt x="36618" y="182804"/>
                </a:lnTo>
                <a:lnTo>
                  <a:pt x="47399" y="177131"/>
                </a:lnTo>
                <a:lnTo>
                  <a:pt x="53894" y="173333"/>
                </a:lnTo>
                <a:lnTo>
                  <a:pt x="68730" y="164032"/>
                </a:lnTo>
                <a:lnTo>
                  <a:pt x="76687" y="159837"/>
                </a:lnTo>
                <a:lnTo>
                  <a:pt x="84849" y="156088"/>
                </a:lnTo>
                <a:lnTo>
                  <a:pt x="93148" y="152636"/>
                </a:lnTo>
                <a:lnTo>
                  <a:pt x="100586" y="148430"/>
                </a:lnTo>
                <a:lnTo>
                  <a:pt x="107449" y="143721"/>
                </a:lnTo>
                <a:lnTo>
                  <a:pt x="113930" y="138677"/>
                </a:lnTo>
                <a:lnTo>
                  <a:pt x="121107" y="134361"/>
                </a:lnTo>
                <a:lnTo>
                  <a:pt x="128750" y="130532"/>
                </a:lnTo>
                <a:lnTo>
                  <a:pt x="136702" y="127026"/>
                </a:lnTo>
                <a:lnTo>
                  <a:pt x="144862" y="122784"/>
                </a:lnTo>
                <a:lnTo>
                  <a:pt x="153159" y="118051"/>
                </a:lnTo>
                <a:lnTo>
                  <a:pt x="161548" y="112991"/>
                </a:lnTo>
                <a:lnTo>
                  <a:pt x="169046" y="107712"/>
                </a:lnTo>
                <a:lnTo>
                  <a:pt x="175949" y="102288"/>
                </a:lnTo>
                <a:lnTo>
                  <a:pt x="182456" y="96767"/>
                </a:lnTo>
                <a:lnTo>
                  <a:pt x="188700" y="92134"/>
                </a:lnTo>
                <a:lnTo>
                  <a:pt x="194766" y="88093"/>
                </a:lnTo>
                <a:lnTo>
                  <a:pt x="200716" y="84446"/>
                </a:lnTo>
                <a:lnTo>
                  <a:pt x="206588" y="80110"/>
                </a:lnTo>
                <a:lnTo>
                  <a:pt x="212407" y="75314"/>
                </a:lnTo>
                <a:lnTo>
                  <a:pt x="223001" y="65858"/>
                </a:lnTo>
                <a:lnTo>
                  <a:pt x="230883" y="58480"/>
                </a:lnTo>
                <a:lnTo>
                  <a:pt x="240102" y="52026"/>
                </a:lnTo>
                <a:lnTo>
                  <a:pt x="249597" y="45983"/>
                </a:lnTo>
                <a:lnTo>
                  <a:pt x="260297" y="37225"/>
                </a:lnTo>
                <a:lnTo>
                  <a:pt x="269500" y="28598"/>
                </a:lnTo>
                <a:lnTo>
                  <a:pt x="284018" y="14291"/>
                </a:lnTo>
                <a:lnTo>
                  <a:pt x="285935" y="11432"/>
                </a:lnTo>
                <a:lnTo>
                  <a:pt x="289768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Pythagorean Triples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9248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Three integers (like 5,12, and 13) that satisfy the conditions of the Pythagorean Theorem are called </a:t>
            </a:r>
            <a:r>
              <a:rPr lang="en-US" sz="2400" b="1" dirty="0"/>
              <a:t>Pythagorean Triples</a:t>
            </a:r>
            <a:r>
              <a:rPr lang="en-US" sz="2400" dirty="0"/>
              <a:t>. 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If the three integers are relatively prime (meaning they have no common factors) then the three integers are </a:t>
            </a:r>
            <a:r>
              <a:rPr lang="en-US" sz="2400" dirty="0" smtClean="0"/>
              <a:t>known as </a:t>
            </a:r>
            <a:r>
              <a:rPr lang="en-US" sz="2400" b="1" dirty="0"/>
              <a:t>Primitive Pythagorean Triples</a:t>
            </a:r>
            <a:r>
              <a:rPr lang="en-US" sz="2400" dirty="0"/>
              <a:t>. 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 l="2597" t="2467" r="3896" b="8736"/>
          <a:stretch>
            <a:fillRect/>
          </a:stretch>
        </p:blipFill>
        <p:spPr bwMode="auto">
          <a:xfrm>
            <a:off x="2209800" y="3733800"/>
            <a:ext cx="5486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SMARTPenAnnotation236"/>
          <p:cNvSpPr/>
          <p:nvPr/>
        </p:nvSpPr>
        <p:spPr>
          <a:xfrm>
            <a:off x="748664" y="2468880"/>
            <a:ext cx="3446146" cy="170141"/>
          </a:xfrm>
          <a:custGeom>
            <a:avLst/>
            <a:gdLst/>
            <a:ahLst/>
            <a:cxnLst/>
            <a:rect l="0" t="0" r="0" b="0"/>
            <a:pathLst>
              <a:path w="3446146" h="170141">
                <a:moveTo>
                  <a:pt x="0" y="0"/>
                </a:moveTo>
                <a:lnTo>
                  <a:pt x="107682" y="0"/>
                </a:lnTo>
                <a:lnTo>
                  <a:pt x="140597" y="4551"/>
                </a:lnTo>
                <a:lnTo>
                  <a:pt x="238266" y="8415"/>
                </a:lnTo>
                <a:lnTo>
                  <a:pt x="379002" y="8569"/>
                </a:lnTo>
                <a:lnTo>
                  <a:pt x="429162" y="13122"/>
                </a:lnTo>
                <a:lnTo>
                  <a:pt x="497311" y="17303"/>
                </a:lnTo>
                <a:lnTo>
                  <a:pt x="531543" y="21342"/>
                </a:lnTo>
                <a:lnTo>
                  <a:pt x="605976" y="25805"/>
                </a:lnTo>
                <a:lnTo>
                  <a:pt x="641750" y="29884"/>
                </a:lnTo>
                <a:lnTo>
                  <a:pt x="757635" y="45834"/>
                </a:lnTo>
                <a:lnTo>
                  <a:pt x="817363" y="49775"/>
                </a:lnTo>
                <a:lnTo>
                  <a:pt x="859843" y="53237"/>
                </a:lnTo>
                <a:lnTo>
                  <a:pt x="926599" y="60541"/>
                </a:lnTo>
                <a:lnTo>
                  <a:pt x="1093276" y="80041"/>
                </a:lnTo>
                <a:lnTo>
                  <a:pt x="1167214" y="84041"/>
                </a:lnTo>
                <a:lnTo>
                  <a:pt x="1217897" y="87516"/>
                </a:lnTo>
                <a:lnTo>
                  <a:pt x="1297166" y="92288"/>
                </a:lnTo>
                <a:lnTo>
                  <a:pt x="1404734" y="93900"/>
                </a:lnTo>
                <a:lnTo>
                  <a:pt x="1849284" y="94296"/>
                </a:lnTo>
                <a:lnTo>
                  <a:pt x="2037440" y="101678"/>
                </a:lnTo>
                <a:lnTo>
                  <a:pt x="2414588" y="102860"/>
                </a:lnTo>
                <a:lnTo>
                  <a:pt x="2504335" y="107418"/>
                </a:lnTo>
                <a:lnTo>
                  <a:pt x="2625885" y="117491"/>
                </a:lnTo>
                <a:lnTo>
                  <a:pt x="2766828" y="131488"/>
                </a:lnTo>
                <a:lnTo>
                  <a:pt x="2923039" y="148594"/>
                </a:lnTo>
                <a:lnTo>
                  <a:pt x="3042461" y="156092"/>
                </a:lnTo>
                <a:lnTo>
                  <a:pt x="3109048" y="160867"/>
                </a:lnTo>
                <a:lnTo>
                  <a:pt x="3168465" y="164822"/>
                </a:lnTo>
                <a:lnTo>
                  <a:pt x="3239742" y="170140"/>
                </a:lnTo>
                <a:lnTo>
                  <a:pt x="3314178" y="168737"/>
                </a:lnTo>
                <a:lnTo>
                  <a:pt x="3362611" y="164035"/>
                </a:lnTo>
                <a:lnTo>
                  <a:pt x="3380761" y="160852"/>
                </a:lnTo>
                <a:lnTo>
                  <a:pt x="3388269" y="158669"/>
                </a:lnTo>
                <a:lnTo>
                  <a:pt x="3396131" y="155309"/>
                </a:lnTo>
                <a:lnTo>
                  <a:pt x="3404230" y="151164"/>
                </a:lnTo>
                <a:lnTo>
                  <a:pt x="3412487" y="146496"/>
                </a:lnTo>
                <a:lnTo>
                  <a:pt x="3418944" y="142432"/>
                </a:lnTo>
                <a:lnTo>
                  <a:pt x="3424201" y="138769"/>
                </a:lnTo>
                <a:lnTo>
                  <a:pt x="3428658" y="135375"/>
                </a:lnTo>
                <a:lnTo>
                  <a:pt x="3436151" y="131604"/>
                </a:lnTo>
                <a:lnTo>
                  <a:pt x="3446145" y="128587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7"/>
          <p:cNvSpPr/>
          <p:nvPr/>
        </p:nvSpPr>
        <p:spPr>
          <a:xfrm>
            <a:off x="791649" y="2348864"/>
            <a:ext cx="3403161" cy="248241"/>
          </a:xfrm>
          <a:custGeom>
            <a:avLst/>
            <a:gdLst/>
            <a:ahLst/>
            <a:cxnLst/>
            <a:rect l="0" t="0" r="0" b="0"/>
            <a:pathLst>
              <a:path w="3403161" h="248241">
                <a:moveTo>
                  <a:pt x="3403160" y="240031"/>
                </a:moveTo>
                <a:lnTo>
                  <a:pt x="3391229" y="228099"/>
                </a:lnTo>
                <a:lnTo>
                  <a:pt x="3388538" y="226361"/>
                </a:lnTo>
                <a:lnTo>
                  <a:pt x="3369991" y="218792"/>
                </a:lnTo>
                <a:lnTo>
                  <a:pt x="3349517" y="211090"/>
                </a:lnTo>
                <a:lnTo>
                  <a:pt x="3341681" y="207402"/>
                </a:lnTo>
                <a:lnTo>
                  <a:pt x="3333599" y="203038"/>
                </a:lnTo>
                <a:lnTo>
                  <a:pt x="3325354" y="198224"/>
                </a:lnTo>
                <a:lnTo>
                  <a:pt x="3316999" y="194062"/>
                </a:lnTo>
                <a:lnTo>
                  <a:pt x="3300097" y="186897"/>
                </a:lnTo>
                <a:lnTo>
                  <a:pt x="3283060" y="180538"/>
                </a:lnTo>
                <a:lnTo>
                  <a:pt x="3265010" y="174537"/>
                </a:lnTo>
                <a:lnTo>
                  <a:pt x="3244288" y="168695"/>
                </a:lnTo>
                <a:lnTo>
                  <a:pt x="3234380" y="164851"/>
                </a:lnTo>
                <a:lnTo>
                  <a:pt x="3224918" y="160383"/>
                </a:lnTo>
                <a:lnTo>
                  <a:pt x="3215752" y="155500"/>
                </a:lnTo>
                <a:lnTo>
                  <a:pt x="3192868" y="150074"/>
                </a:lnTo>
                <a:lnTo>
                  <a:pt x="3153209" y="144479"/>
                </a:lnTo>
                <a:lnTo>
                  <a:pt x="3111296" y="136789"/>
                </a:lnTo>
                <a:lnTo>
                  <a:pt x="3054467" y="130208"/>
                </a:lnTo>
                <a:lnTo>
                  <a:pt x="2996428" y="123016"/>
                </a:lnTo>
                <a:lnTo>
                  <a:pt x="2914024" y="115860"/>
                </a:lnTo>
                <a:lnTo>
                  <a:pt x="2867495" y="108201"/>
                </a:lnTo>
                <a:lnTo>
                  <a:pt x="2818994" y="99899"/>
                </a:lnTo>
                <a:lnTo>
                  <a:pt x="2720082" y="90239"/>
                </a:lnTo>
                <a:lnTo>
                  <a:pt x="2666732" y="82512"/>
                </a:lnTo>
                <a:lnTo>
                  <a:pt x="2396821" y="40005"/>
                </a:lnTo>
                <a:lnTo>
                  <a:pt x="2297242" y="32503"/>
                </a:lnTo>
                <a:lnTo>
                  <a:pt x="2212734" y="22507"/>
                </a:lnTo>
                <a:lnTo>
                  <a:pt x="2149906" y="14183"/>
                </a:lnTo>
                <a:lnTo>
                  <a:pt x="2063051" y="9681"/>
                </a:lnTo>
                <a:lnTo>
                  <a:pt x="1978161" y="8792"/>
                </a:lnTo>
                <a:lnTo>
                  <a:pt x="1888298" y="4066"/>
                </a:lnTo>
                <a:lnTo>
                  <a:pt x="1797169" y="804"/>
                </a:lnTo>
                <a:lnTo>
                  <a:pt x="1141551" y="0"/>
                </a:lnTo>
                <a:lnTo>
                  <a:pt x="1035188" y="6786"/>
                </a:lnTo>
                <a:lnTo>
                  <a:pt x="945323" y="8220"/>
                </a:lnTo>
                <a:lnTo>
                  <a:pt x="854194" y="15347"/>
                </a:lnTo>
                <a:lnTo>
                  <a:pt x="785668" y="22222"/>
                </a:lnTo>
                <a:lnTo>
                  <a:pt x="680489" y="29809"/>
                </a:lnTo>
                <a:lnTo>
                  <a:pt x="617571" y="37513"/>
                </a:lnTo>
                <a:lnTo>
                  <a:pt x="596459" y="41202"/>
                </a:lnTo>
                <a:lnTo>
                  <a:pt x="575716" y="45566"/>
                </a:lnTo>
                <a:lnTo>
                  <a:pt x="555220" y="50380"/>
                </a:lnTo>
                <a:lnTo>
                  <a:pt x="534888" y="54542"/>
                </a:lnTo>
                <a:lnTo>
                  <a:pt x="494518" y="61706"/>
                </a:lnTo>
                <a:lnTo>
                  <a:pt x="302525" y="94285"/>
                </a:lnTo>
                <a:lnTo>
                  <a:pt x="255286" y="102867"/>
                </a:lnTo>
                <a:lnTo>
                  <a:pt x="223883" y="108584"/>
                </a:lnTo>
                <a:lnTo>
                  <a:pt x="156247" y="122873"/>
                </a:lnTo>
                <a:lnTo>
                  <a:pt x="133193" y="128588"/>
                </a:lnTo>
                <a:lnTo>
                  <a:pt x="104149" y="134621"/>
                </a:lnTo>
                <a:lnTo>
                  <a:pt x="77445" y="138948"/>
                </a:lnTo>
                <a:lnTo>
                  <a:pt x="53976" y="143723"/>
                </a:lnTo>
                <a:lnTo>
                  <a:pt x="16015" y="145615"/>
                </a:lnTo>
                <a:lnTo>
                  <a:pt x="13493" y="144702"/>
                </a:lnTo>
                <a:lnTo>
                  <a:pt x="11812" y="143141"/>
                </a:lnTo>
                <a:lnTo>
                  <a:pt x="10692" y="141147"/>
                </a:lnTo>
                <a:lnTo>
                  <a:pt x="8992" y="139818"/>
                </a:lnTo>
                <a:lnTo>
                  <a:pt x="6907" y="138932"/>
                </a:lnTo>
                <a:lnTo>
                  <a:pt x="0" y="137191"/>
                </a:lnTo>
                <a:lnTo>
                  <a:pt x="28841" y="137161"/>
                </a:lnTo>
                <a:lnTo>
                  <a:pt x="31569" y="138113"/>
                </a:lnTo>
                <a:lnTo>
                  <a:pt x="37140" y="141712"/>
                </a:lnTo>
                <a:lnTo>
                  <a:pt x="45332" y="143946"/>
                </a:lnTo>
                <a:lnTo>
                  <a:pt x="63193" y="147744"/>
                </a:lnTo>
                <a:lnTo>
                  <a:pt x="89123" y="154901"/>
                </a:lnTo>
                <a:lnTo>
                  <a:pt x="110980" y="160285"/>
                </a:lnTo>
                <a:lnTo>
                  <a:pt x="150060" y="168671"/>
                </a:lnTo>
                <a:lnTo>
                  <a:pt x="177751" y="174343"/>
                </a:lnTo>
                <a:lnTo>
                  <a:pt x="224666" y="182891"/>
                </a:lnTo>
                <a:lnTo>
                  <a:pt x="325800" y="200026"/>
                </a:lnTo>
                <a:lnTo>
                  <a:pt x="365077" y="205741"/>
                </a:lnTo>
                <a:lnTo>
                  <a:pt x="447830" y="212620"/>
                </a:lnTo>
                <a:lnTo>
                  <a:pt x="536178" y="219870"/>
                </a:lnTo>
                <a:lnTo>
                  <a:pt x="635192" y="224830"/>
                </a:lnTo>
                <a:lnTo>
                  <a:pt x="714217" y="229494"/>
                </a:lnTo>
                <a:lnTo>
                  <a:pt x="800496" y="233416"/>
                </a:lnTo>
                <a:lnTo>
                  <a:pt x="889878" y="238071"/>
                </a:lnTo>
                <a:lnTo>
                  <a:pt x="979227" y="239450"/>
                </a:lnTo>
                <a:lnTo>
                  <a:pt x="1074598" y="242399"/>
                </a:lnTo>
                <a:lnTo>
                  <a:pt x="1175246" y="246765"/>
                </a:lnTo>
                <a:lnTo>
                  <a:pt x="1311655" y="248240"/>
                </a:lnTo>
                <a:lnTo>
                  <a:pt x="1382673" y="245902"/>
                </a:lnTo>
                <a:lnTo>
                  <a:pt x="1455511" y="242640"/>
                </a:lnTo>
                <a:lnTo>
                  <a:pt x="1567086" y="240804"/>
                </a:lnTo>
                <a:lnTo>
                  <a:pt x="1878582" y="240061"/>
                </a:lnTo>
                <a:lnTo>
                  <a:pt x="1956267" y="237504"/>
                </a:lnTo>
                <a:lnTo>
                  <a:pt x="2035244" y="234145"/>
                </a:lnTo>
                <a:lnTo>
                  <a:pt x="2154678" y="232254"/>
                </a:lnTo>
                <a:lnTo>
                  <a:pt x="2234552" y="231812"/>
                </a:lnTo>
                <a:lnTo>
                  <a:pt x="2311961" y="229075"/>
                </a:lnTo>
                <a:lnTo>
                  <a:pt x="2387641" y="225637"/>
                </a:lnTo>
                <a:lnTo>
                  <a:pt x="2498910" y="223701"/>
                </a:lnTo>
                <a:lnTo>
                  <a:pt x="2669402" y="222993"/>
                </a:lnTo>
                <a:lnTo>
                  <a:pt x="2760724" y="218367"/>
                </a:lnTo>
                <a:lnTo>
                  <a:pt x="2861322" y="215114"/>
                </a:lnTo>
                <a:lnTo>
                  <a:pt x="2964879" y="208492"/>
                </a:lnTo>
                <a:lnTo>
                  <a:pt x="3014324" y="205848"/>
                </a:lnTo>
                <a:lnTo>
                  <a:pt x="3014396" y="205812"/>
                </a:lnTo>
                <a:lnTo>
                  <a:pt x="3004548" y="205743"/>
                </a:lnTo>
                <a:lnTo>
                  <a:pt x="2973937" y="198360"/>
                </a:lnTo>
                <a:lnTo>
                  <a:pt x="2964427" y="195158"/>
                </a:lnTo>
                <a:lnTo>
                  <a:pt x="2948818" y="188596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8"/>
          <p:cNvSpPr/>
          <p:nvPr/>
        </p:nvSpPr>
        <p:spPr>
          <a:xfrm>
            <a:off x="1217775" y="2426413"/>
            <a:ext cx="1991198" cy="188200"/>
          </a:xfrm>
          <a:custGeom>
            <a:avLst/>
            <a:gdLst/>
            <a:ahLst/>
            <a:cxnLst/>
            <a:rect l="0" t="0" r="0" b="0"/>
            <a:pathLst>
              <a:path w="1991198" h="188200">
                <a:moveTo>
                  <a:pt x="1991197" y="188199"/>
                </a:moveTo>
                <a:lnTo>
                  <a:pt x="1945235" y="165218"/>
                </a:lnTo>
                <a:lnTo>
                  <a:pt x="1929494" y="158618"/>
                </a:lnTo>
                <a:lnTo>
                  <a:pt x="1918629" y="154191"/>
                </a:lnTo>
                <a:lnTo>
                  <a:pt x="1905671" y="149334"/>
                </a:lnTo>
                <a:lnTo>
                  <a:pt x="1876033" y="138858"/>
                </a:lnTo>
                <a:lnTo>
                  <a:pt x="1861081" y="134350"/>
                </a:lnTo>
                <a:lnTo>
                  <a:pt x="1846350" y="130392"/>
                </a:lnTo>
                <a:lnTo>
                  <a:pt x="1831768" y="126801"/>
                </a:lnTo>
                <a:lnTo>
                  <a:pt x="1816331" y="122502"/>
                </a:lnTo>
                <a:lnTo>
                  <a:pt x="1729021" y="96386"/>
                </a:lnTo>
                <a:lnTo>
                  <a:pt x="1709733" y="91748"/>
                </a:lnTo>
                <a:lnTo>
                  <a:pt x="1690207" y="87703"/>
                </a:lnTo>
                <a:lnTo>
                  <a:pt x="1670522" y="84054"/>
                </a:lnTo>
                <a:lnTo>
                  <a:pt x="1648826" y="80669"/>
                </a:lnTo>
                <a:lnTo>
                  <a:pt x="1531773" y="65465"/>
                </a:lnTo>
                <a:lnTo>
                  <a:pt x="1432028" y="53924"/>
                </a:lnTo>
                <a:lnTo>
                  <a:pt x="1297884" y="39613"/>
                </a:lnTo>
                <a:lnTo>
                  <a:pt x="1243320" y="36436"/>
                </a:lnTo>
                <a:lnTo>
                  <a:pt x="1188272" y="34071"/>
                </a:lnTo>
                <a:lnTo>
                  <a:pt x="1135231" y="29845"/>
                </a:lnTo>
                <a:lnTo>
                  <a:pt x="998743" y="16592"/>
                </a:lnTo>
                <a:lnTo>
                  <a:pt x="946221" y="11917"/>
                </a:lnTo>
                <a:lnTo>
                  <a:pt x="868457" y="8332"/>
                </a:lnTo>
                <a:lnTo>
                  <a:pt x="816879" y="4118"/>
                </a:lnTo>
                <a:lnTo>
                  <a:pt x="767920" y="1610"/>
                </a:lnTo>
                <a:lnTo>
                  <a:pt x="718856" y="496"/>
                </a:lnTo>
                <a:lnTo>
                  <a:pt x="665299" y="0"/>
                </a:lnTo>
                <a:lnTo>
                  <a:pt x="612287" y="2320"/>
                </a:lnTo>
                <a:lnTo>
                  <a:pt x="560150" y="6526"/>
                </a:lnTo>
                <a:lnTo>
                  <a:pt x="431076" y="19766"/>
                </a:lnTo>
                <a:lnTo>
                  <a:pt x="288635" y="36765"/>
                </a:lnTo>
                <a:lnTo>
                  <a:pt x="224248" y="45328"/>
                </a:lnTo>
                <a:lnTo>
                  <a:pt x="204584" y="49137"/>
                </a:lnTo>
                <a:lnTo>
                  <a:pt x="185759" y="53581"/>
                </a:lnTo>
                <a:lnTo>
                  <a:pt x="167494" y="58449"/>
                </a:lnTo>
                <a:lnTo>
                  <a:pt x="134500" y="63857"/>
                </a:lnTo>
                <a:lnTo>
                  <a:pt x="89149" y="69442"/>
                </a:lnTo>
                <a:lnTo>
                  <a:pt x="40261" y="75312"/>
                </a:lnTo>
                <a:lnTo>
                  <a:pt x="0" y="76700"/>
                </a:lnTo>
                <a:lnTo>
                  <a:pt x="2336" y="76756"/>
                </a:lnTo>
                <a:lnTo>
                  <a:pt x="2365" y="72205"/>
                </a:lnTo>
                <a:lnTo>
                  <a:pt x="3321" y="70865"/>
                </a:lnTo>
                <a:lnTo>
                  <a:pt x="4911" y="69971"/>
                </a:lnTo>
                <a:lnTo>
                  <a:pt x="6924" y="69376"/>
                </a:lnTo>
                <a:lnTo>
                  <a:pt x="66499" y="68205"/>
                </a:lnTo>
                <a:lnTo>
                  <a:pt x="145759" y="68187"/>
                </a:lnTo>
                <a:lnTo>
                  <a:pt x="207949" y="72736"/>
                </a:lnTo>
                <a:lnTo>
                  <a:pt x="279187" y="80116"/>
                </a:lnTo>
                <a:lnTo>
                  <a:pt x="331779" y="83012"/>
                </a:lnTo>
                <a:lnTo>
                  <a:pt x="386903" y="85252"/>
                </a:lnTo>
                <a:lnTo>
                  <a:pt x="443153" y="89422"/>
                </a:lnTo>
                <a:lnTo>
                  <a:pt x="504982" y="91911"/>
                </a:lnTo>
                <a:lnTo>
                  <a:pt x="537472" y="92574"/>
                </a:lnTo>
                <a:lnTo>
                  <a:pt x="604052" y="95852"/>
                </a:lnTo>
                <a:lnTo>
                  <a:pt x="637809" y="98059"/>
                </a:lnTo>
                <a:lnTo>
                  <a:pt x="672696" y="99531"/>
                </a:lnTo>
                <a:lnTo>
                  <a:pt x="744479" y="101166"/>
                </a:lnTo>
                <a:lnTo>
                  <a:pt x="1018194" y="103350"/>
                </a:lnTo>
                <a:lnTo>
                  <a:pt x="1101551" y="106991"/>
                </a:lnTo>
                <a:lnTo>
                  <a:pt x="1142830" y="107390"/>
                </a:lnTo>
                <a:lnTo>
                  <a:pt x="1183684" y="106704"/>
                </a:lnTo>
                <a:lnTo>
                  <a:pt x="1264637" y="104354"/>
                </a:lnTo>
                <a:lnTo>
                  <a:pt x="1533518" y="102584"/>
                </a:lnTo>
                <a:lnTo>
                  <a:pt x="1830293" y="102476"/>
                </a:lnTo>
                <a:lnTo>
                  <a:pt x="1892404" y="107026"/>
                </a:lnTo>
                <a:lnTo>
                  <a:pt x="1948999" y="110252"/>
                </a:lnTo>
                <a:lnTo>
                  <a:pt x="1981201" y="111016"/>
                </a:lnTo>
                <a:lnTo>
                  <a:pt x="1930888" y="113586"/>
                </a:lnTo>
                <a:lnTo>
                  <a:pt x="1878078" y="117831"/>
                </a:lnTo>
                <a:lnTo>
                  <a:pt x="1828527" y="118825"/>
                </a:lnTo>
                <a:lnTo>
                  <a:pt x="1765229" y="119266"/>
                </a:lnTo>
                <a:lnTo>
                  <a:pt x="1730062" y="120336"/>
                </a:lnTo>
                <a:lnTo>
                  <a:pt x="1613998" y="125441"/>
                </a:lnTo>
                <a:lnTo>
                  <a:pt x="1479278" y="128329"/>
                </a:lnTo>
                <a:lnTo>
                  <a:pt x="1192612" y="141790"/>
                </a:lnTo>
                <a:lnTo>
                  <a:pt x="1046766" y="145238"/>
                </a:lnTo>
                <a:lnTo>
                  <a:pt x="907561" y="150916"/>
                </a:lnTo>
                <a:lnTo>
                  <a:pt x="775405" y="153022"/>
                </a:lnTo>
                <a:lnTo>
                  <a:pt x="564338" y="153792"/>
                </a:lnTo>
                <a:lnTo>
                  <a:pt x="523703" y="154784"/>
                </a:lnTo>
                <a:lnTo>
                  <a:pt x="375371" y="160679"/>
                </a:lnTo>
                <a:lnTo>
                  <a:pt x="233834" y="16248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9"/>
          <p:cNvSpPr/>
          <p:nvPr/>
        </p:nvSpPr>
        <p:spPr>
          <a:xfrm>
            <a:off x="2608897" y="4526279"/>
            <a:ext cx="4817628" cy="47406"/>
          </a:xfrm>
          <a:custGeom>
            <a:avLst/>
            <a:gdLst/>
            <a:ahLst/>
            <a:cxnLst/>
            <a:rect l="0" t="0" r="0" b="0"/>
            <a:pathLst>
              <a:path w="4817628" h="47406">
                <a:moveTo>
                  <a:pt x="0" y="25718"/>
                </a:moveTo>
                <a:lnTo>
                  <a:pt x="7381" y="25718"/>
                </a:lnTo>
                <a:lnTo>
                  <a:pt x="8731" y="24766"/>
                </a:lnTo>
                <a:lnTo>
                  <a:pt x="10583" y="23178"/>
                </a:lnTo>
                <a:lnTo>
                  <a:pt x="15849" y="18337"/>
                </a:lnTo>
                <a:lnTo>
                  <a:pt x="19109" y="17675"/>
                </a:lnTo>
                <a:lnTo>
                  <a:pt x="154670" y="16193"/>
                </a:lnTo>
                <a:lnTo>
                  <a:pt x="161216" y="14606"/>
                </a:lnTo>
                <a:lnTo>
                  <a:pt x="167485" y="12595"/>
                </a:lnTo>
                <a:lnTo>
                  <a:pt x="173569" y="11254"/>
                </a:lnTo>
                <a:lnTo>
                  <a:pt x="185409" y="9765"/>
                </a:lnTo>
                <a:lnTo>
                  <a:pt x="249934" y="8604"/>
                </a:lnTo>
                <a:lnTo>
                  <a:pt x="258063" y="7641"/>
                </a:lnTo>
                <a:lnTo>
                  <a:pt x="266339" y="6047"/>
                </a:lnTo>
                <a:lnTo>
                  <a:pt x="274714" y="4032"/>
                </a:lnTo>
                <a:lnTo>
                  <a:pt x="282203" y="2688"/>
                </a:lnTo>
                <a:lnTo>
                  <a:pt x="295604" y="1195"/>
                </a:lnTo>
                <a:lnTo>
                  <a:pt x="445728" y="2"/>
                </a:lnTo>
                <a:lnTo>
                  <a:pt x="696508" y="0"/>
                </a:lnTo>
                <a:lnTo>
                  <a:pt x="708179" y="953"/>
                </a:lnTo>
                <a:lnTo>
                  <a:pt x="719769" y="2541"/>
                </a:lnTo>
                <a:lnTo>
                  <a:pt x="731306" y="4552"/>
                </a:lnTo>
                <a:lnTo>
                  <a:pt x="741855" y="5892"/>
                </a:lnTo>
                <a:lnTo>
                  <a:pt x="761196" y="7382"/>
                </a:lnTo>
                <a:lnTo>
                  <a:pt x="894428" y="8564"/>
                </a:lnTo>
                <a:lnTo>
                  <a:pt x="904895" y="9520"/>
                </a:lnTo>
                <a:lnTo>
                  <a:pt x="914731" y="11109"/>
                </a:lnTo>
                <a:lnTo>
                  <a:pt x="924146" y="13121"/>
                </a:lnTo>
                <a:lnTo>
                  <a:pt x="934232" y="14463"/>
                </a:lnTo>
                <a:lnTo>
                  <a:pt x="955599" y="15953"/>
                </a:lnTo>
                <a:lnTo>
                  <a:pt x="1071565" y="16172"/>
                </a:lnTo>
                <a:lnTo>
                  <a:pt x="1083946" y="14592"/>
                </a:lnTo>
                <a:lnTo>
                  <a:pt x="1096964" y="12586"/>
                </a:lnTo>
                <a:lnTo>
                  <a:pt x="1109452" y="11248"/>
                </a:lnTo>
                <a:lnTo>
                  <a:pt x="1133487" y="9762"/>
                </a:lnTo>
                <a:lnTo>
                  <a:pt x="1279800" y="8582"/>
                </a:lnTo>
                <a:lnTo>
                  <a:pt x="1433166" y="8573"/>
                </a:lnTo>
                <a:lnTo>
                  <a:pt x="1445981" y="7621"/>
                </a:lnTo>
                <a:lnTo>
                  <a:pt x="1459288" y="6033"/>
                </a:lnTo>
                <a:lnTo>
                  <a:pt x="1472921" y="4023"/>
                </a:lnTo>
                <a:lnTo>
                  <a:pt x="1485820" y="2682"/>
                </a:lnTo>
                <a:lnTo>
                  <a:pt x="1510312" y="1192"/>
                </a:lnTo>
                <a:lnTo>
                  <a:pt x="1656331" y="14"/>
                </a:lnTo>
                <a:lnTo>
                  <a:pt x="1803898" y="953"/>
                </a:lnTo>
                <a:lnTo>
                  <a:pt x="1817914" y="2541"/>
                </a:lnTo>
                <a:lnTo>
                  <a:pt x="1832020" y="4552"/>
                </a:lnTo>
                <a:lnTo>
                  <a:pt x="1845234" y="5892"/>
                </a:lnTo>
                <a:lnTo>
                  <a:pt x="1870076" y="7382"/>
                </a:lnTo>
                <a:lnTo>
                  <a:pt x="1923913" y="7385"/>
                </a:lnTo>
                <a:lnTo>
                  <a:pt x="1937928" y="5876"/>
                </a:lnTo>
                <a:lnTo>
                  <a:pt x="1952035" y="3918"/>
                </a:lnTo>
                <a:lnTo>
                  <a:pt x="1965249" y="2612"/>
                </a:lnTo>
                <a:lnTo>
                  <a:pt x="2003002" y="1727"/>
                </a:lnTo>
                <a:lnTo>
                  <a:pt x="2016373" y="3056"/>
                </a:lnTo>
                <a:lnTo>
                  <a:pt x="2030048" y="4895"/>
                </a:lnTo>
                <a:lnTo>
                  <a:pt x="2043928" y="6121"/>
                </a:lnTo>
                <a:lnTo>
                  <a:pt x="2072050" y="7483"/>
                </a:lnTo>
                <a:lnTo>
                  <a:pt x="2218271" y="8560"/>
                </a:lnTo>
                <a:lnTo>
                  <a:pt x="2283055" y="9524"/>
                </a:lnTo>
                <a:lnTo>
                  <a:pt x="2295466" y="11112"/>
                </a:lnTo>
                <a:lnTo>
                  <a:pt x="2307551" y="13123"/>
                </a:lnTo>
                <a:lnTo>
                  <a:pt x="2320370" y="14464"/>
                </a:lnTo>
                <a:lnTo>
                  <a:pt x="2347313" y="15954"/>
                </a:lnTo>
                <a:lnTo>
                  <a:pt x="2424466" y="17041"/>
                </a:lnTo>
                <a:lnTo>
                  <a:pt x="2437366" y="18028"/>
                </a:lnTo>
                <a:lnTo>
                  <a:pt x="2449776" y="19639"/>
                </a:lnTo>
                <a:lnTo>
                  <a:pt x="2461859" y="21666"/>
                </a:lnTo>
                <a:lnTo>
                  <a:pt x="2473724" y="23017"/>
                </a:lnTo>
                <a:lnTo>
                  <a:pt x="2485445" y="23917"/>
                </a:lnTo>
                <a:lnTo>
                  <a:pt x="2536181" y="25362"/>
                </a:lnTo>
                <a:lnTo>
                  <a:pt x="2669727" y="26665"/>
                </a:lnTo>
                <a:lnTo>
                  <a:pt x="2683740" y="28254"/>
                </a:lnTo>
                <a:lnTo>
                  <a:pt x="2697845" y="30266"/>
                </a:lnTo>
                <a:lnTo>
                  <a:pt x="2712011" y="31608"/>
                </a:lnTo>
                <a:lnTo>
                  <a:pt x="2740451" y="33098"/>
                </a:lnTo>
                <a:lnTo>
                  <a:pt x="2853332" y="34260"/>
                </a:lnTo>
                <a:lnTo>
                  <a:pt x="2867104" y="35222"/>
                </a:lnTo>
                <a:lnTo>
                  <a:pt x="2881048" y="36817"/>
                </a:lnTo>
                <a:lnTo>
                  <a:pt x="2895106" y="38832"/>
                </a:lnTo>
                <a:lnTo>
                  <a:pt x="2908288" y="40176"/>
                </a:lnTo>
                <a:lnTo>
                  <a:pt x="2933095" y="41668"/>
                </a:lnTo>
                <a:lnTo>
                  <a:pt x="3050252" y="42832"/>
                </a:lnTo>
                <a:lnTo>
                  <a:pt x="3063154" y="43795"/>
                </a:lnTo>
                <a:lnTo>
                  <a:pt x="3075565" y="45389"/>
                </a:lnTo>
                <a:lnTo>
                  <a:pt x="3087649" y="47405"/>
                </a:lnTo>
                <a:lnTo>
                  <a:pt x="3111236" y="47105"/>
                </a:lnTo>
                <a:lnTo>
                  <a:pt x="3122860" y="45691"/>
                </a:lnTo>
                <a:lnTo>
                  <a:pt x="3134419" y="44748"/>
                </a:lnTo>
                <a:lnTo>
                  <a:pt x="3169844" y="43422"/>
                </a:lnTo>
                <a:lnTo>
                  <a:pt x="3276005" y="42885"/>
                </a:lnTo>
                <a:lnTo>
                  <a:pt x="3288903" y="41925"/>
                </a:lnTo>
                <a:lnTo>
                  <a:pt x="3302265" y="40333"/>
                </a:lnTo>
                <a:lnTo>
                  <a:pt x="3315935" y="38318"/>
                </a:lnTo>
                <a:lnTo>
                  <a:pt x="3328859" y="36976"/>
                </a:lnTo>
                <a:lnTo>
                  <a:pt x="3353378" y="35484"/>
                </a:lnTo>
                <a:lnTo>
                  <a:pt x="3393153" y="34644"/>
                </a:lnTo>
                <a:lnTo>
                  <a:pt x="3406054" y="33574"/>
                </a:lnTo>
                <a:lnTo>
                  <a:pt x="3418465" y="31908"/>
                </a:lnTo>
                <a:lnTo>
                  <a:pt x="3430549" y="29845"/>
                </a:lnTo>
                <a:lnTo>
                  <a:pt x="3442415" y="28469"/>
                </a:lnTo>
                <a:lnTo>
                  <a:pt x="3454136" y="27552"/>
                </a:lnTo>
                <a:lnTo>
                  <a:pt x="3500323" y="26080"/>
                </a:lnTo>
                <a:lnTo>
                  <a:pt x="3650615" y="25721"/>
                </a:lnTo>
                <a:lnTo>
                  <a:pt x="3663421" y="24768"/>
                </a:lnTo>
                <a:lnTo>
                  <a:pt x="3675768" y="23179"/>
                </a:lnTo>
                <a:lnTo>
                  <a:pt x="3687810" y="21168"/>
                </a:lnTo>
                <a:lnTo>
                  <a:pt x="3698695" y="19827"/>
                </a:lnTo>
                <a:lnTo>
                  <a:pt x="3718409" y="18338"/>
                </a:lnTo>
                <a:lnTo>
                  <a:pt x="3863525" y="17152"/>
                </a:lnTo>
                <a:lnTo>
                  <a:pt x="4007512" y="17146"/>
                </a:lnTo>
                <a:lnTo>
                  <a:pt x="4018510" y="16193"/>
                </a:lnTo>
                <a:lnTo>
                  <a:pt x="4029652" y="14606"/>
                </a:lnTo>
                <a:lnTo>
                  <a:pt x="4040890" y="12595"/>
                </a:lnTo>
                <a:lnTo>
                  <a:pt x="4051239" y="11254"/>
                </a:lnTo>
                <a:lnTo>
                  <a:pt x="4070358" y="9765"/>
                </a:lnTo>
                <a:lnTo>
                  <a:pt x="4217597" y="8575"/>
                </a:lnTo>
                <a:lnTo>
                  <a:pt x="4269099" y="7621"/>
                </a:lnTo>
                <a:lnTo>
                  <a:pt x="4277674" y="6033"/>
                </a:lnTo>
                <a:lnTo>
                  <a:pt x="4286248" y="4023"/>
                </a:lnTo>
                <a:lnTo>
                  <a:pt x="4294821" y="2682"/>
                </a:lnTo>
                <a:lnTo>
                  <a:pt x="4311967" y="1192"/>
                </a:lnTo>
                <a:lnTo>
                  <a:pt x="4389120" y="31"/>
                </a:lnTo>
                <a:lnTo>
                  <a:pt x="4396740" y="974"/>
                </a:lnTo>
                <a:lnTo>
                  <a:pt x="4403726" y="2555"/>
                </a:lnTo>
                <a:lnTo>
                  <a:pt x="4410286" y="4561"/>
                </a:lnTo>
                <a:lnTo>
                  <a:pt x="4417519" y="5899"/>
                </a:lnTo>
                <a:lnTo>
                  <a:pt x="4433174" y="7384"/>
                </a:lnTo>
                <a:lnTo>
                  <a:pt x="4504615" y="8542"/>
                </a:lnTo>
                <a:lnTo>
                  <a:pt x="4511837" y="9505"/>
                </a:lnTo>
                <a:lnTo>
                  <a:pt x="4519509" y="11099"/>
                </a:lnTo>
                <a:lnTo>
                  <a:pt x="4527481" y="13115"/>
                </a:lnTo>
                <a:lnTo>
                  <a:pt x="4535653" y="14458"/>
                </a:lnTo>
                <a:lnTo>
                  <a:pt x="4552353" y="15951"/>
                </a:lnTo>
                <a:lnTo>
                  <a:pt x="4617228" y="17115"/>
                </a:lnTo>
                <a:lnTo>
                  <a:pt x="4623107" y="18078"/>
                </a:lnTo>
                <a:lnTo>
                  <a:pt x="4628931" y="19672"/>
                </a:lnTo>
                <a:lnTo>
                  <a:pt x="4634719" y="21687"/>
                </a:lnTo>
                <a:lnTo>
                  <a:pt x="4640483" y="23031"/>
                </a:lnTo>
                <a:lnTo>
                  <a:pt x="4651967" y="24524"/>
                </a:lnTo>
                <a:lnTo>
                  <a:pt x="4669142" y="25364"/>
                </a:lnTo>
                <a:lnTo>
                  <a:pt x="4675814" y="26435"/>
                </a:lnTo>
                <a:lnTo>
                  <a:pt x="4683119" y="28101"/>
                </a:lnTo>
                <a:lnTo>
                  <a:pt x="4690848" y="30164"/>
                </a:lnTo>
                <a:lnTo>
                  <a:pt x="4696951" y="31540"/>
                </a:lnTo>
                <a:lnTo>
                  <a:pt x="4701974" y="32457"/>
                </a:lnTo>
                <a:lnTo>
                  <a:pt x="4721429" y="33929"/>
                </a:lnTo>
                <a:lnTo>
                  <a:pt x="4817627" y="34291"/>
                </a:lnTo>
                <a:lnTo>
                  <a:pt x="4815153" y="31751"/>
                </a:lnTo>
                <a:lnTo>
                  <a:pt x="4810354" y="26910"/>
                </a:lnTo>
                <a:lnTo>
                  <a:pt x="4807158" y="26248"/>
                </a:lnTo>
                <a:lnTo>
                  <a:pt x="4797344" y="25823"/>
                </a:lnTo>
                <a:lnTo>
                  <a:pt x="4794620" y="24835"/>
                </a:lnTo>
                <a:lnTo>
                  <a:pt x="4791851" y="23225"/>
                </a:lnTo>
                <a:lnTo>
                  <a:pt x="4783455" y="17146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45-45-90 Triangles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45°-45°-90° Theorem </a:t>
            </a:r>
            <a:r>
              <a:rPr lang="en-US" dirty="0"/>
              <a:t>In a 45°-45°-90° triangle, the hypotenuse is </a:t>
            </a:r>
            <a:r>
              <a:rPr lang="en-US" dirty="0">
                <a:cs typeface="Arial" charset="0"/>
              </a:rPr>
              <a:t>√2 </a:t>
            </a:r>
            <a:r>
              <a:rPr lang="en-US" dirty="0"/>
              <a:t>times as long as a leg.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819400"/>
            <a:ext cx="3859213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6" name="SMARTPenAnnotation180"/>
          <p:cNvSpPr/>
          <p:nvPr/>
        </p:nvSpPr>
        <p:spPr>
          <a:xfrm>
            <a:off x="6835140" y="5383529"/>
            <a:ext cx="77153" cy="428626"/>
          </a:xfrm>
          <a:custGeom>
            <a:avLst/>
            <a:gdLst/>
            <a:ahLst/>
            <a:cxnLst/>
            <a:rect l="0" t="0" r="0" b="0"/>
            <a:pathLst>
              <a:path w="77153" h="428626">
                <a:moveTo>
                  <a:pt x="77152" y="0"/>
                </a:moveTo>
                <a:lnTo>
                  <a:pt x="72601" y="0"/>
                </a:lnTo>
                <a:lnTo>
                  <a:pt x="71260" y="953"/>
                </a:lnTo>
                <a:lnTo>
                  <a:pt x="70367" y="2541"/>
                </a:lnTo>
                <a:lnTo>
                  <a:pt x="69771" y="4552"/>
                </a:lnTo>
                <a:lnTo>
                  <a:pt x="68422" y="5892"/>
                </a:lnTo>
                <a:lnTo>
                  <a:pt x="66569" y="6786"/>
                </a:lnTo>
                <a:lnTo>
                  <a:pt x="64383" y="7382"/>
                </a:lnTo>
                <a:lnTo>
                  <a:pt x="62924" y="8731"/>
                </a:lnTo>
                <a:lnTo>
                  <a:pt x="61952" y="10584"/>
                </a:lnTo>
                <a:lnTo>
                  <a:pt x="61303" y="12771"/>
                </a:lnTo>
                <a:lnTo>
                  <a:pt x="59918" y="14229"/>
                </a:lnTo>
                <a:lnTo>
                  <a:pt x="58043" y="15201"/>
                </a:lnTo>
                <a:lnTo>
                  <a:pt x="55840" y="15849"/>
                </a:lnTo>
                <a:lnTo>
                  <a:pt x="54372" y="17234"/>
                </a:lnTo>
                <a:lnTo>
                  <a:pt x="53393" y="19110"/>
                </a:lnTo>
                <a:lnTo>
                  <a:pt x="52305" y="23733"/>
                </a:lnTo>
                <a:lnTo>
                  <a:pt x="51607" y="34463"/>
                </a:lnTo>
                <a:lnTo>
                  <a:pt x="51549" y="37263"/>
                </a:lnTo>
                <a:lnTo>
                  <a:pt x="50559" y="40082"/>
                </a:lnTo>
                <a:lnTo>
                  <a:pt x="48946" y="42914"/>
                </a:lnTo>
                <a:lnTo>
                  <a:pt x="46918" y="45755"/>
                </a:lnTo>
                <a:lnTo>
                  <a:pt x="44664" y="51451"/>
                </a:lnTo>
                <a:lnTo>
                  <a:pt x="43218" y="62869"/>
                </a:lnTo>
                <a:lnTo>
                  <a:pt x="42968" y="75990"/>
                </a:lnTo>
                <a:lnTo>
                  <a:pt x="42893" y="91942"/>
                </a:lnTo>
                <a:lnTo>
                  <a:pt x="41930" y="97490"/>
                </a:lnTo>
                <a:lnTo>
                  <a:pt x="40336" y="103094"/>
                </a:lnTo>
                <a:lnTo>
                  <a:pt x="38321" y="108734"/>
                </a:lnTo>
                <a:lnTo>
                  <a:pt x="36081" y="120082"/>
                </a:lnTo>
                <a:lnTo>
                  <a:pt x="35086" y="132428"/>
                </a:lnTo>
                <a:lnTo>
                  <a:pt x="34643" y="147439"/>
                </a:lnTo>
                <a:lnTo>
                  <a:pt x="34336" y="182035"/>
                </a:lnTo>
                <a:lnTo>
                  <a:pt x="34299" y="210160"/>
                </a:lnTo>
                <a:lnTo>
                  <a:pt x="33343" y="217259"/>
                </a:lnTo>
                <a:lnTo>
                  <a:pt x="31754" y="224850"/>
                </a:lnTo>
                <a:lnTo>
                  <a:pt x="29742" y="232768"/>
                </a:lnTo>
                <a:lnTo>
                  <a:pt x="28400" y="240903"/>
                </a:lnTo>
                <a:lnTo>
                  <a:pt x="27506" y="249185"/>
                </a:lnTo>
                <a:lnTo>
                  <a:pt x="26910" y="257563"/>
                </a:lnTo>
                <a:lnTo>
                  <a:pt x="26512" y="265054"/>
                </a:lnTo>
                <a:lnTo>
                  <a:pt x="26071" y="278457"/>
                </a:lnTo>
                <a:lnTo>
                  <a:pt x="25821" y="301264"/>
                </a:lnTo>
                <a:lnTo>
                  <a:pt x="24835" y="308475"/>
                </a:lnTo>
                <a:lnTo>
                  <a:pt x="23224" y="315188"/>
                </a:lnTo>
                <a:lnTo>
                  <a:pt x="21198" y="321568"/>
                </a:lnTo>
                <a:lnTo>
                  <a:pt x="18946" y="333737"/>
                </a:lnTo>
                <a:lnTo>
                  <a:pt x="17945" y="345495"/>
                </a:lnTo>
                <a:lnTo>
                  <a:pt x="17500" y="357071"/>
                </a:lnTo>
                <a:lnTo>
                  <a:pt x="16429" y="361873"/>
                </a:lnTo>
                <a:lnTo>
                  <a:pt x="14763" y="366026"/>
                </a:lnTo>
                <a:lnTo>
                  <a:pt x="12699" y="369748"/>
                </a:lnTo>
                <a:lnTo>
                  <a:pt x="10407" y="376422"/>
                </a:lnTo>
                <a:lnTo>
                  <a:pt x="8935" y="388469"/>
                </a:lnTo>
                <a:lnTo>
                  <a:pt x="7861" y="391377"/>
                </a:lnTo>
                <a:lnTo>
                  <a:pt x="6193" y="394268"/>
                </a:lnTo>
                <a:lnTo>
                  <a:pt x="4129" y="397148"/>
                </a:lnTo>
                <a:lnTo>
                  <a:pt x="1835" y="402888"/>
                </a:lnTo>
                <a:lnTo>
                  <a:pt x="242" y="411302"/>
                </a:lnTo>
                <a:lnTo>
                  <a:pt x="4" y="422416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1"/>
          <p:cNvSpPr/>
          <p:nvPr/>
        </p:nvSpPr>
        <p:spPr>
          <a:xfrm>
            <a:off x="7598092" y="4500562"/>
            <a:ext cx="617221" cy="60006"/>
          </a:xfrm>
          <a:custGeom>
            <a:avLst/>
            <a:gdLst/>
            <a:ahLst/>
            <a:cxnLst/>
            <a:rect l="0" t="0" r="0" b="0"/>
            <a:pathLst>
              <a:path w="617221" h="60006">
                <a:moveTo>
                  <a:pt x="0" y="51435"/>
                </a:moveTo>
                <a:lnTo>
                  <a:pt x="4551" y="51435"/>
                </a:lnTo>
                <a:lnTo>
                  <a:pt x="6844" y="52388"/>
                </a:lnTo>
                <a:lnTo>
                  <a:pt x="9325" y="53975"/>
                </a:lnTo>
                <a:lnTo>
                  <a:pt x="11931" y="55986"/>
                </a:lnTo>
                <a:lnTo>
                  <a:pt x="15575" y="57327"/>
                </a:lnTo>
                <a:lnTo>
                  <a:pt x="24702" y="58816"/>
                </a:lnTo>
                <a:lnTo>
                  <a:pt x="40192" y="59772"/>
                </a:lnTo>
                <a:lnTo>
                  <a:pt x="66124" y="59977"/>
                </a:lnTo>
                <a:lnTo>
                  <a:pt x="107429" y="60005"/>
                </a:lnTo>
                <a:lnTo>
                  <a:pt x="114482" y="59053"/>
                </a:lnTo>
                <a:lnTo>
                  <a:pt x="122041" y="57466"/>
                </a:lnTo>
                <a:lnTo>
                  <a:pt x="129938" y="55456"/>
                </a:lnTo>
                <a:lnTo>
                  <a:pt x="138061" y="54116"/>
                </a:lnTo>
                <a:lnTo>
                  <a:pt x="154706" y="52627"/>
                </a:lnTo>
                <a:lnTo>
                  <a:pt x="164096" y="51277"/>
                </a:lnTo>
                <a:lnTo>
                  <a:pt x="174168" y="49425"/>
                </a:lnTo>
                <a:lnTo>
                  <a:pt x="184692" y="47237"/>
                </a:lnTo>
                <a:lnTo>
                  <a:pt x="194565" y="45779"/>
                </a:lnTo>
                <a:lnTo>
                  <a:pt x="213156" y="44159"/>
                </a:lnTo>
                <a:lnTo>
                  <a:pt x="224019" y="42774"/>
                </a:lnTo>
                <a:lnTo>
                  <a:pt x="236024" y="40899"/>
                </a:lnTo>
                <a:lnTo>
                  <a:pt x="248789" y="38696"/>
                </a:lnTo>
                <a:lnTo>
                  <a:pt x="261110" y="36275"/>
                </a:lnTo>
                <a:lnTo>
                  <a:pt x="284959" y="31045"/>
                </a:lnTo>
                <a:lnTo>
                  <a:pt x="296652" y="29269"/>
                </a:lnTo>
                <a:lnTo>
                  <a:pt x="308258" y="28085"/>
                </a:lnTo>
                <a:lnTo>
                  <a:pt x="319806" y="27296"/>
                </a:lnTo>
                <a:lnTo>
                  <a:pt x="332266" y="25817"/>
                </a:lnTo>
                <a:lnTo>
                  <a:pt x="345336" y="23879"/>
                </a:lnTo>
                <a:lnTo>
                  <a:pt x="358811" y="21634"/>
                </a:lnTo>
                <a:lnTo>
                  <a:pt x="371605" y="20138"/>
                </a:lnTo>
                <a:lnTo>
                  <a:pt x="383945" y="19141"/>
                </a:lnTo>
                <a:lnTo>
                  <a:pt x="395980" y="18475"/>
                </a:lnTo>
                <a:lnTo>
                  <a:pt x="407814" y="17079"/>
                </a:lnTo>
                <a:lnTo>
                  <a:pt x="419513" y="15196"/>
                </a:lnTo>
                <a:lnTo>
                  <a:pt x="431124" y="12989"/>
                </a:lnTo>
                <a:lnTo>
                  <a:pt x="442673" y="11517"/>
                </a:lnTo>
                <a:lnTo>
                  <a:pt x="454183" y="10535"/>
                </a:lnTo>
                <a:lnTo>
                  <a:pt x="465666" y="9881"/>
                </a:lnTo>
                <a:lnTo>
                  <a:pt x="488585" y="9154"/>
                </a:lnTo>
                <a:lnTo>
                  <a:pt x="500032" y="8960"/>
                </a:lnTo>
                <a:lnTo>
                  <a:pt x="510519" y="7878"/>
                </a:lnTo>
                <a:lnTo>
                  <a:pt x="520368" y="6205"/>
                </a:lnTo>
                <a:lnTo>
                  <a:pt x="529793" y="4137"/>
                </a:lnTo>
                <a:lnTo>
                  <a:pt x="537980" y="2758"/>
                </a:lnTo>
                <a:lnTo>
                  <a:pt x="552157" y="1226"/>
                </a:lnTo>
                <a:lnTo>
                  <a:pt x="567349" y="545"/>
                </a:lnTo>
                <a:lnTo>
                  <a:pt x="595166" y="72"/>
                </a:lnTo>
                <a:lnTo>
                  <a:pt x="6172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2"/>
          <p:cNvSpPr/>
          <p:nvPr/>
        </p:nvSpPr>
        <p:spPr>
          <a:xfrm>
            <a:off x="6072234" y="3678120"/>
            <a:ext cx="728463" cy="573692"/>
          </a:xfrm>
          <a:custGeom>
            <a:avLst/>
            <a:gdLst/>
            <a:ahLst/>
            <a:cxnLst/>
            <a:rect l="0" t="0" r="0" b="0"/>
            <a:pathLst>
              <a:path w="728463" h="573692">
                <a:moveTo>
                  <a:pt x="385716" y="102352"/>
                </a:moveTo>
                <a:lnTo>
                  <a:pt x="385716" y="94971"/>
                </a:lnTo>
                <a:lnTo>
                  <a:pt x="384763" y="94574"/>
                </a:lnTo>
                <a:lnTo>
                  <a:pt x="376985" y="93849"/>
                </a:lnTo>
                <a:lnTo>
                  <a:pt x="322664" y="93780"/>
                </a:lnTo>
                <a:lnTo>
                  <a:pt x="309750" y="96320"/>
                </a:lnTo>
                <a:lnTo>
                  <a:pt x="297660" y="99671"/>
                </a:lnTo>
                <a:lnTo>
                  <a:pt x="279192" y="101558"/>
                </a:lnTo>
                <a:lnTo>
                  <a:pt x="256998" y="103069"/>
                </a:lnTo>
                <a:lnTo>
                  <a:pt x="236981" y="109126"/>
                </a:lnTo>
                <a:lnTo>
                  <a:pt x="221504" y="114253"/>
                </a:lnTo>
                <a:lnTo>
                  <a:pt x="202560" y="119706"/>
                </a:lnTo>
                <a:lnTo>
                  <a:pt x="183346" y="126258"/>
                </a:lnTo>
                <a:lnTo>
                  <a:pt x="160866" y="139703"/>
                </a:lnTo>
                <a:lnTo>
                  <a:pt x="144812" y="146893"/>
                </a:lnTo>
                <a:lnTo>
                  <a:pt x="124260" y="160846"/>
                </a:lnTo>
                <a:lnTo>
                  <a:pt x="101555" y="172494"/>
                </a:lnTo>
                <a:lnTo>
                  <a:pt x="95310" y="176736"/>
                </a:lnTo>
                <a:lnTo>
                  <a:pt x="81018" y="191808"/>
                </a:lnTo>
                <a:lnTo>
                  <a:pt x="65141" y="208338"/>
                </a:lnTo>
                <a:lnTo>
                  <a:pt x="49325" y="225301"/>
                </a:lnTo>
                <a:lnTo>
                  <a:pt x="41581" y="236689"/>
                </a:lnTo>
                <a:lnTo>
                  <a:pt x="27316" y="258361"/>
                </a:lnTo>
                <a:lnTo>
                  <a:pt x="19100" y="272019"/>
                </a:lnTo>
                <a:lnTo>
                  <a:pt x="12272" y="284440"/>
                </a:lnTo>
                <a:lnTo>
                  <a:pt x="6063" y="296310"/>
                </a:lnTo>
                <a:lnTo>
                  <a:pt x="2669" y="307936"/>
                </a:lnTo>
                <a:lnTo>
                  <a:pt x="1160" y="320405"/>
                </a:lnTo>
                <a:lnTo>
                  <a:pt x="489" y="335472"/>
                </a:lnTo>
                <a:lnTo>
                  <a:pt x="112" y="355469"/>
                </a:lnTo>
                <a:lnTo>
                  <a:pt x="0" y="378010"/>
                </a:lnTo>
                <a:lnTo>
                  <a:pt x="2514" y="391872"/>
                </a:lnTo>
                <a:lnTo>
                  <a:pt x="5854" y="405335"/>
                </a:lnTo>
                <a:lnTo>
                  <a:pt x="7338" y="420844"/>
                </a:lnTo>
                <a:lnTo>
                  <a:pt x="10538" y="434721"/>
                </a:lnTo>
                <a:lnTo>
                  <a:pt x="15135" y="447239"/>
                </a:lnTo>
                <a:lnTo>
                  <a:pt x="20353" y="459153"/>
                </a:lnTo>
                <a:lnTo>
                  <a:pt x="33197" y="476570"/>
                </a:lnTo>
                <a:lnTo>
                  <a:pt x="49067" y="493796"/>
                </a:lnTo>
                <a:lnTo>
                  <a:pt x="65605" y="510791"/>
                </a:lnTo>
                <a:lnTo>
                  <a:pt x="75487" y="520736"/>
                </a:lnTo>
                <a:lnTo>
                  <a:pt x="88769" y="528966"/>
                </a:lnTo>
                <a:lnTo>
                  <a:pt x="109771" y="538953"/>
                </a:lnTo>
                <a:lnTo>
                  <a:pt x="130599" y="547946"/>
                </a:lnTo>
                <a:lnTo>
                  <a:pt x="152328" y="556642"/>
                </a:lnTo>
                <a:lnTo>
                  <a:pt x="166735" y="562387"/>
                </a:lnTo>
                <a:lnTo>
                  <a:pt x="185838" y="568115"/>
                </a:lnTo>
                <a:lnTo>
                  <a:pt x="204489" y="571295"/>
                </a:lnTo>
                <a:lnTo>
                  <a:pt x="222303" y="572709"/>
                </a:lnTo>
                <a:lnTo>
                  <a:pt x="239745" y="573337"/>
                </a:lnTo>
                <a:lnTo>
                  <a:pt x="270181" y="573691"/>
                </a:lnTo>
                <a:lnTo>
                  <a:pt x="292139" y="571233"/>
                </a:lnTo>
                <a:lnTo>
                  <a:pt x="314599" y="567919"/>
                </a:lnTo>
                <a:lnTo>
                  <a:pt x="337281" y="566446"/>
                </a:lnTo>
                <a:lnTo>
                  <a:pt x="357521" y="563251"/>
                </a:lnTo>
                <a:lnTo>
                  <a:pt x="377947" y="558656"/>
                </a:lnTo>
                <a:lnTo>
                  <a:pt x="415270" y="550714"/>
                </a:lnTo>
                <a:lnTo>
                  <a:pt x="462497" y="539497"/>
                </a:lnTo>
                <a:lnTo>
                  <a:pt x="484610" y="532859"/>
                </a:lnTo>
                <a:lnTo>
                  <a:pt x="503964" y="523558"/>
                </a:lnTo>
                <a:lnTo>
                  <a:pt x="524630" y="515615"/>
                </a:lnTo>
                <a:lnTo>
                  <a:pt x="545563" y="507957"/>
                </a:lnTo>
                <a:lnTo>
                  <a:pt x="564391" y="498203"/>
                </a:lnTo>
                <a:lnTo>
                  <a:pt x="582284" y="487519"/>
                </a:lnTo>
                <a:lnTo>
                  <a:pt x="600715" y="476420"/>
                </a:lnTo>
                <a:lnTo>
                  <a:pt x="621606" y="465137"/>
                </a:lnTo>
                <a:lnTo>
                  <a:pt x="638511" y="453772"/>
                </a:lnTo>
                <a:lnTo>
                  <a:pt x="653327" y="442371"/>
                </a:lnTo>
                <a:lnTo>
                  <a:pt x="669436" y="430954"/>
                </a:lnTo>
                <a:lnTo>
                  <a:pt x="683581" y="416990"/>
                </a:lnTo>
                <a:lnTo>
                  <a:pt x="695266" y="402211"/>
                </a:lnTo>
                <a:lnTo>
                  <a:pt x="703633" y="389293"/>
                </a:lnTo>
                <a:lnTo>
                  <a:pt x="710527" y="374661"/>
                </a:lnTo>
                <a:lnTo>
                  <a:pt x="716767" y="358633"/>
                </a:lnTo>
                <a:lnTo>
                  <a:pt x="722714" y="341985"/>
                </a:lnTo>
                <a:lnTo>
                  <a:pt x="725992" y="325060"/>
                </a:lnTo>
                <a:lnTo>
                  <a:pt x="727450" y="308014"/>
                </a:lnTo>
                <a:lnTo>
                  <a:pt x="728098" y="290912"/>
                </a:lnTo>
                <a:lnTo>
                  <a:pt x="728462" y="265219"/>
                </a:lnTo>
                <a:lnTo>
                  <a:pt x="727561" y="255698"/>
                </a:lnTo>
                <a:lnTo>
                  <a:pt x="726007" y="245540"/>
                </a:lnTo>
                <a:lnTo>
                  <a:pt x="724020" y="234958"/>
                </a:lnTo>
                <a:lnTo>
                  <a:pt x="720789" y="225046"/>
                </a:lnTo>
                <a:lnTo>
                  <a:pt x="716730" y="215581"/>
                </a:lnTo>
                <a:lnTo>
                  <a:pt x="712120" y="206413"/>
                </a:lnTo>
                <a:lnTo>
                  <a:pt x="701916" y="188606"/>
                </a:lnTo>
                <a:lnTo>
                  <a:pt x="691032" y="171167"/>
                </a:lnTo>
                <a:lnTo>
                  <a:pt x="679844" y="153892"/>
                </a:lnTo>
                <a:lnTo>
                  <a:pt x="665982" y="136689"/>
                </a:lnTo>
                <a:lnTo>
                  <a:pt x="650296" y="119518"/>
                </a:lnTo>
                <a:lnTo>
                  <a:pt x="633800" y="102361"/>
                </a:lnTo>
                <a:lnTo>
                  <a:pt x="616942" y="87751"/>
                </a:lnTo>
                <a:lnTo>
                  <a:pt x="599926" y="73956"/>
                </a:lnTo>
                <a:lnTo>
                  <a:pt x="582838" y="58299"/>
                </a:lnTo>
                <a:lnTo>
                  <a:pt x="563178" y="44355"/>
                </a:lnTo>
                <a:lnTo>
                  <a:pt x="542693" y="32761"/>
                </a:lnTo>
                <a:lnTo>
                  <a:pt x="524063" y="24433"/>
                </a:lnTo>
                <a:lnTo>
                  <a:pt x="503718" y="17556"/>
                </a:lnTo>
                <a:lnTo>
                  <a:pt x="482929" y="11325"/>
                </a:lnTo>
                <a:lnTo>
                  <a:pt x="464164" y="5381"/>
                </a:lnTo>
                <a:lnTo>
                  <a:pt x="446299" y="2104"/>
                </a:lnTo>
                <a:lnTo>
                  <a:pt x="428835" y="647"/>
                </a:lnTo>
                <a:lnTo>
                  <a:pt x="411547" y="0"/>
                </a:lnTo>
                <a:lnTo>
                  <a:pt x="396878" y="2252"/>
                </a:lnTo>
                <a:lnTo>
                  <a:pt x="383057" y="7381"/>
                </a:lnTo>
                <a:lnTo>
                  <a:pt x="361115" y="20026"/>
                </a:lnTo>
                <a:lnTo>
                  <a:pt x="347735" y="29276"/>
                </a:lnTo>
                <a:lnTo>
                  <a:pt x="334281" y="337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3"/>
          <p:cNvSpPr/>
          <p:nvPr/>
        </p:nvSpPr>
        <p:spPr>
          <a:xfrm>
            <a:off x="8155305" y="3806203"/>
            <a:ext cx="385763" cy="467842"/>
          </a:xfrm>
          <a:custGeom>
            <a:avLst/>
            <a:gdLst/>
            <a:ahLst/>
            <a:cxnLst/>
            <a:rect l="0" t="0" r="0" b="0"/>
            <a:pathLst>
              <a:path w="385763" h="467842">
                <a:moveTo>
                  <a:pt x="0" y="462901"/>
                </a:moveTo>
                <a:lnTo>
                  <a:pt x="0" y="467452"/>
                </a:lnTo>
                <a:lnTo>
                  <a:pt x="952" y="467841"/>
                </a:lnTo>
                <a:lnTo>
                  <a:pt x="2539" y="467147"/>
                </a:lnTo>
                <a:lnTo>
                  <a:pt x="8468" y="462975"/>
                </a:lnTo>
                <a:lnTo>
                  <a:pt x="13091" y="462923"/>
                </a:lnTo>
                <a:lnTo>
                  <a:pt x="14442" y="461964"/>
                </a:lnTo>
                <a:lnTo>
                  <a:pt x="15344" y="460371"/>
                </a:lnTo>
                <a:lnTo>
                  <a:pt x="15945" y="458357"/>
                </a:lnTo>
                <a:lnTo>
                  <a:pt x="17296" y="457015"/>
                </a:lnTo>
                <a:lnTo>
                  <a:pt x="19151" y="456119"/>
                </a:lnTo>
                <a:lnTo>
                  <a:pt x="21340" y="455522"/>
                </a:lnTo>
                <a:lnTo>
                  <a:pt x="22798" y="453220"/>
                </a:lnTo>
                <a:lnTo>
                  <a:pt x="25805" y="441829"/>
                </a:lnTo>
                <a:lnTo>
                  <a:pt x="37536" y="421439"/>
                </a:lnTo>
                <a:lnTo>
                  <a:pt x="40495" y="413359"/>
                </a:lnTo>
                <a:lnTo>
                  <a:pt x="42762" y="404688"/>
                </a:lnTo>
                <a:lnTo>
                  <a:pt x="46945" y="391309"/>
                </a:lnTo>
                <a:lnTo>
                  <a:pt x="51980" y="378378"/>
                </a:lnTo>
                <a:lnTo>
                  <a:pt x="57392" y="365328"/>
                </a:lnTo>
                <a:lnTo>
                  <a:pt x="62973" y="350003"/>
                </a:lnTo>
                <a:lnTo>
                  <a:pt x="88586" y="274269"/>
                </a:lnTo>
                <a:lnTo>
                  <a:pt x="91442" y="264757"/>
                </a:lnTo>
                <a:lnTo>
                  <a:pt x="97156" y="244027"/>
                </a:lnTo>
                <a:lnTo>
                  <a:pt x="99060" y="234118"/>
                </a:lnTo>
                <a:lnTo>
                  <a:pt x="100330" y="224654"/>
                </a:lnTo>
                <a:lnTo>
                  <a:pt x="101177" y="215487"/>
                </a:lnTo>
                <a:lnTo>
                  <a:pt x="102694" y="206519"/>
                </a:lnTo>
                <a:lnTo>
                  <a:pt x="104657" y="197682"/>
                </a:lnTo>
                <a:lnTo>
                  <a:pt x="106920" y="188934"/>
                </a:lnTo>
                <a:lnTo>
                  <a:pt x="109379" y="180244"/>
                </a:lnTo>
                <a:lnTo>
                  <a:pt x="117393" y="153409"/>
                </a:lnTo>
                <a:lnTo>
                  <a:pt x="125799" y="122704"/>
                </a:lnTo>
                <a:lnTo>
                  <a:pt x="131476" y="104057"/>
                </a:lnTo>
                <a:lnTo>
                  <a:pt x="134323" y="96037"/>
                </a:lnTo>
                <a:lnTo>
                  <a:pt x="142880" y="74695"/>
                </a:lnTo>
                <a:lnTo>
                  <a:pt x="148593" y="58908"/>
                </a:lnTo>
                <a:lnTo>
                  <a:pt x="151766" y="44906"/>
                </a:lnTo>
                <a:lnTo>
                  <a:pt x="152612" y="38506"/>
                </a:lnTo>
                <a:lnTo>
                  <a:pt x="156093" y="28853"/>
                </a:lnTo>
                <a:lnTo>
                  <a:pt x="159861" y="21389"/>
                </a:lnTo>
                <a:lnTo>
                  <a:pt x="162936" y="11831"/>
                </a:lnTo>
                <a:lnTo>
                  <a:pt x="167031" y="5886"/>
                </a:lnTo>
                <a:lnTo>
                  <a:pt x="169456" y="3919"/>
                </a:lnTo>
                <a:lnTo>
                  <a:pt x="172026" y="2609"/>
                </a:lnTo>
                <a:lnTo>
                  <a:pt x="179883" y="32"/>
                </a:lnTo>
                <a:lnTo>
                  <a:pt x="184531" y="0"/>
                </a:lnTo>
                <a:lnTo>
                  <a:pt x="186839" y="948"/>
                </a:lnTo>
                <a:lnTo>
                  <a:pt x="191941" y="4541"/>
                </a:lnTo>
                <a:lnTo>
                  <a:pt x="193683" y="7786"/>
                </a:lnTo>
                <a:lnTo>
                  <a:pt x="197088" y="20501"/>
                </a:lnTo>
                <a:lnTo>
                  <a:pt x="203705" y="31677"/>
                </a:lnTo>
                <a:lnTo>
                  <a:pt x="208962" y="41376"/>
                </a:lnTo>
                <a:lnTo>
                  <a:pt x="211934" y="52037"/>
                </a:lnTo>
                <a:lnTo>
                  <a:pt x="214208" y="63125"/>
                </a:lnTo>
                <a:lnTo>
                  <a:pt x="218393" y="74403"/>
                </a:lnTo>
                <a:lnTo>
                  <a:pt x="223429" y="85766"/>
                </a:lnTo>
                <a:lnTo>
                  <a:pt x="227889" y="97166"/>
                </a:lnTo>
                <a:lnTo>
                  <a:pt x="229872" y="108582"/>
                </a:lnTo>
                <a:lnTo>
                  <a:pt x="232305" y="114294"/>
                </a:lnTo>
                <a:lnTo>
                  <a:pt x="240089" y="125720"/>
                </a:lnTo>
                <a:lnTo>
                  <a:pt x="242927" y="132386"/>
                </a:lnTo>
                <a:lnTo>
                  <a:pt x="244819" y="139688"/>
                </a:lnTo>
                <a:lnTo>
                  <a:pt x="246080" y="147413"/>
                </a:lnTo>
                <a:lnTo>
                  <a:pt x="252562" y="161077"/>
                </a:lnTo>
                <a:lnTo>
                  <a:pt x="260839" y="173500"/>
                </a:lnTo>
                <a:lnTo>
                  <a:pt x="267694" y="185371"/>
                </a:lnTo>
                <a:lnTo>
                  <a:pt x="271375" y="199537"/>
                </a:lnTo>
                <a:lnTo>
                  <a:pt x="272356" y="207315"/>
                </a:lnTo>
                <a:lnTo>
                  <a:pt x="274916" y="214406"/>
                </a:lnTo>
                <a:lnTo>
                  <a:pt x="286667" y="234439"/>
                </a:lnTo>
                <a:lnTo>
                  <a:pt x="290171" y="242013"/>
                </a:lnTo>
                <a:lnTo>
                  <a:pt x="293460" y="249920"/>
                </a:lnTo>
                <a:lnTo>
                  <a:pt x="299654" y="263786"/>
                </a:lnTo>
                <a:lnTo>
                  <a:pt x="305582" y="277251"/>
                </a:lnTo>
                <a:lnTo>
                  <a:pt x="308496" y="284842"/>
                </a:lnTo>
                <a:lnTo>
                  <a:pt x="314274" y="300896"/>
                </a:lnTo>
                <a:lnTo>
                  <a:pt x="320017" y="317557"/>
                </a:lnTo>
                <a:lnTo>
                  <a:pt x="328285" y="331947"/>
                </a:lnTo>
                <a:lnTo>
                  <a:pt x="333156" y="338450"/>
                </a:lnTo>
                <a:lnTo>
                  <a:pt x="338569" y="350758"/>
                </a:lnTo>
                <a:lnTo>
                  <a:pt x="340013" y="356706"/>
                </a:lnTo>
                <a:lnTo>
                  <a:pt x="346697" y="368396"/>
                </a:lnTo>
                <a:lnTo>
                  <a:pt x="351146" y="374180"/>
                </a:lnTo>
                <a:lnTo>
                  <a:pt x="356090" y="385688"/>
                </a:lnTo>
                <a:lnTo>
                  <a:pt x="359239" y="396199"/>
                </a:lnTo>
                <a:lnTo>
                  <a:pt x="365415" y="407472"/>
                </a:lnTo>
                <a:lnTo>
                  <a:pt x="368621" y="416845"/>
                </a:lnTo>
                <a:lnTo>
                  <a:pt x="375873" y="426874"/>
                </a:lnTo>
                <a:lnTo>
                  <a:pt x="376605" y="430379"/>
                </a:lnTo>
                <a:lnTo>
                  <a:pt x="376799" y="432648"/>
                </a:lnTo>
                <a:lnTo>
                  <a:pt x="377882" y="434160"/>
                </a:lnTo>
                <a:lnTo>
                  <a:pt x="379556" y="435168"/>
                </a:lnTo>
                <a:lnTo>
                  <a:pt x="385762" y="4371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4"/>
          <p:cNvSpPr/>
          <p:nvPr/>
        </p:nvSpPr>
        <p:spPr>
          <a:xfrm>
            <a:off x="8189597" y="4020502"/>
            <a:ext cx="368616" cy="17146"/>
          </a:xfrm>
          <a:custGeom>
            <a:avLst/>
            <a:gdLst/>
            <a:ahLst/>
            <a:cxnLst/>
            <a:rect l="0" t="0" r="0" b="0"/>
            <a:pathLst>
              <a:path w="368616" h="17146">
                <a:moveTo>
                  <a:pt x="8570" y="17145"/>
                </a:moveTo>
                <a:lnTo>
                  <a:pt x="0" y="17145"/>
                </a:lnTo>
                <a:lnTo>
                  <a:pt x="81722" y="17145"/>
                </a:lnTo>
                <a:lnTo>
                  <a:pt x="88770" y="16193"/>
                </a:lnTo>
                <a:lnTo>
                  <a:pt x="96327" y="14605"/>
                </a:lnTo>
                <a:lnTo>
                  <a:pt x="104222" y="12594"/>
                </a:lnTo>
                <a:lnTo>
                  <a:pt x="113296" y="11254"/>
                </a:lnTo>
                <a:lnTo>
                  <a:pt x="123155" y="10360"/>
                </a:lnTo>
                <a:lnTo>
                  <a:pt x="142364" y="9367"/>
                </a:lnTo>
                <a:lnTo>
                  <a:pt x="157251" y="8926"/>
                </a:lnTo>
                <a:lnTo>
                  <a:pt x="210547" y="8604"/>
                </a:lnTo>
                <a:lnTo>
                  <a:pt x="220374" y="7641"/>
                </a:lnTo>
                <a:lnTo>
                  <a:pt x="229783" y="6046"/>
                </a:lnTo>
                <a:lnTo>
                  <a:pt x="238913" y="4031"/>
                </a:lnTo>
                <a:lnTo>
                  <a:pt x="247857" y="2687"/>
                </a:lnTo>
                <a:lnTo>
                  <a:pt x="256678" y="1792"/>
                </a:lnTo>
                <a:lnTo>
                  <a:pt x="265414" y="1194"/>
                </a:lnTo>
                <a:lnTo>
                  <a:pt x="280203" y="531"/>
                </a:lnTo>
                <a:lnTo>
                  <a:pt x="294078" y="236"/>
                </a:lnTo>
                <a:lnTo>
                  <a:pt x="3686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5"/>
          <p:cNvSpPr/>
          <p:nvPr/>
        </p:nvSpPr>
        <p:spPr>
          <a:xfrm>
            <a:off x="5454967" y="3206152"/>
            <a:ext cx="325756" cy="437043"/>
          </a:xfrm>
          <a:custGeom>
            <a:avLst/>
            <a:gdLst/>
            <a:ahLst/>
            <a:cxnLst/>
            <a:rect l="0" t="0" r="0" b="0"/>
            <a:pathLst>
              <a:path w="325756" h="437043">
                <a:moveTo>
                  <a:pt x="0" y="394298"/>
                </a:moveTo>
                <a:lnTo>
                  <a:pt x="0" y="368413"/>
                </a:lnTo>
                <a:lnTo>
                  <a:pt x="953" y="364659"/>
                </a:lnTo>
                <a:lnTo>
                  <a:pt x="6785" y="351789"/>
                </a:lnTo>
                <a:lnTo>
                  <a:pt x="8043" y="340428"/>
                </a:lnTo>
                <a:lnTo>
                  <a:pt x="8219" y="335524"/>
                </a:lnTo>
                <a:lnTo>
                  <a:pt x="9290" y="331303"/>
                </a:lnTo>
                <a:lnTo>
                  <a:pt x="13019" y="324073"/>
                </a:lnTo>
                <a:lnTo>
                  <a:pt x="15311" y="312604"/>
                </a:lnTo>
                <a:lnTo>
                  <a:pt x="15922" y="305545"/>
                </a:lnTo>
                <a:lnTo>
                  <a:pt x="19142" y="292622"/>
                </a:lnTo>
                <a:lnTo>
                  <a:pt x="23748" y="280528"/>
                </a:lnTo>
                <a:lnTo>
                  <a:pt x="28969" y="268804"/>
                </a:lnTo>
                <a:lnTo>
                  <a:pt x="31695" y="262058"/>
                </a:lnTo>
                <a:lnTo>
                  <a:pt x="37265" y="246941"/>
                </a:lnTo>
                <a:lnTo>
                  <a:pt x="45755" y="222367"/>
                </a:lnTo>
                <a:lnTo>
                  <a:pt x="47649" y="213954"/>
                </a:lnTo>
                <a:lnTo>
                  <a:pt x="48911" y="205489"/>
                </a:lnTo>
                <a:lnTo>
                  <a:pt x="49752" y="196988"/>
                </a:lnTo>
                <a:lnTo>
                  <a:pt x="51265" y="189415"/>
                </a:lnTo>
                <a:lnTo>
                  <a:pt x="55487" y="175921"/>
                </a:lnTo>
                <a:lnTo>
                  <a:pt x="63219" y="153063"/>
                </a:lnTo>
                <a:lnTo>
                  <a:pt x="65959" y="145845"/>
                </a:lnTo>
                <a:lnTo>
                  <a:pt x="71542" y="132744"/>
                </a:lnTo>
                <a:lnTo>
                  <a:pt x="74365" y="125631"/>
                </a:lnTo>
                <a:lnTo>
                  <a:pt x="80041" y="110108"/>
                </a:lnTo>
                <a:lnTo>
                  <a:pt x="82888" y="102920"/>
                </a:lnTo>
                <a:lnTo>
                  <a:pt x="88592" y="89854"/>
                </a:lnTo>
                <a:lnTo>
                  <a:pt x="97158" y="76339"/>
                </a:lnTo>
                <a:lnTo>
                  <a:pt x="100331" y="66928"/>
                </a:lnTo>
                <a:lnTo>
                  <a:pt x="101741" y="56395"/>
                </a:lnTo>
                <a:lnTo>
                  <a:pt x="102369" y="45363"/>
                </a:lnTo>
                <a:lnTo>
                  <a:pt x="103489" y="40707"/>
                </a:lnTo>
                <a:lnTo>
                  <a:pt x="108663" y="28651"/>
                </a:lnTo>
                <a:lnTo>
                  <a:pt x="110207" y="18745"/>
                </a:lnTo>
                <a:lnTo>
                  <a:pt x="111571" y="15342"/>
                </a:lnTo>
                <a:lnTo>
                  <a:pt x="113433" y="13073"/>
                </a:lnTo>
                <a:lnTo>
                  <a:pt x="115627" y="11560"/>
                </a:lnTo>
                <a:lnTo>
                  <a:pt x="117090" y="9599"/>
                </a:lnTo>
                <a:lnTo>
                  <a:pt x="118065" y="7340"/>
                </a:lnTo>
                <a:lnTo>
                  <a:pt x="119981" y="91"/>
                </a:lnTo>
                <a:lnTo>
                  <a:pt x="124556" y="0"/>
                </a:lnTo>
                <a:lnTo>
                  <a:pt x="126853" y="941"/>
                </a:lnTo>
                <a:lnTo>
                  <a:pt x="135615" y="7347"/>
                </a:lnTo>
                <a:lnTo>
                  <a:pt x="143699" y="15144"/>
                </a:lnTo>
                <a:lnTo>
                  <a:pt x="148956" y="20363"/>
                </a:lnTo>
                <a:lnTo>
                  <a:pt x="157271" y="33206"/>
                </a:lnTo>
                <a:lnTo>
                  <a:pt x="165767" y="44526"/>
                </a:lnTo>
                <a:lnTo>
                  <a:pt x="167661" y="48722"/>
                </a:lnTo>
                <a:lnTo>
                  <a:pt x="169766" y="58463"/>
                </a:lnTo>
                <a:lnTo>
                  <a:pt x="173242" y="71683"/>
                </a:lnTo>
                <a:lnTo>
                  <a:pt x="175502" y="79209"/>
                </a:lnTo>
                <a:lnTo>
                  <a:pt x="180554" y="92651"/>
                </a:lnTo>
                <a:lnTo>
                  <a:pt x="185973" y="105927"/>
                </a:lnTo>
                <a:lnTo>
                  <a:pt x="191558" y="121353"/>
                </a:lnTo>
                <a:lnTo>
                  <a:pt x="208607" y="171534"/>
                </a:lnTo>
                <a:lnTo>
                  <a:pt x="212414" y="180066"/>
                </a:lnTo>
                <a:lnTo>
                  <a:pt x="216857" y="188611"/>
                </a:lnTo>
                <a:lnTo>
                  <a:pt x="221724" y="197166"/>
                </a:lnTo>
                <a:lnTo>
                  <a:pt x="225921" y="205726"/>
                </a:lnTo>
                <a:lnTo>
                  <a:pt x="229671" y="214291"/>
                </a:lnTo>
                <a:lnTo>
                  <a:pt x="233124" y="222858"/>
                </a:lnTo>
                <a:lnTo>
                  <a:pt x="239501" y="239997"/>
                </a:lnTo>
                <a:lnTo>
                  <a:pt x="251356" y="274284"/>
                </a:lnTo>
                <a:lnTo>
                  <a:pt x="255200" y="282855"/>
                </a:lnTo>
                <a:lnTo>
                  <a:pt x="259669" y="291428"/>
                </a:lnTo>
                <a:lnTo>
                  <a:pt x="264552" y="300000"/>
                </a:lnTo>
                <a:lnTo>
                  <a:pt x="267808" y="307620"/>
                </a:lnTo>
                <a:lnTo>
                  <a:pt x="271426" y="321167"/>
                </a:lnTo>
                <a:lnTo>
                  <a:pt x="274296" y="328399"/>
                </a:lnTo>
                <a:lnTo>
                  <a:pt x="278114" y="336078"/>
                </a:lnTo>
                <a:lnTo>
                  <a:pt x="282564" y="344054"/>
                </a:lnTo>
                <a:lnTo>
                  <a:pt x="285531" y="351277"/>
                </a:lnTo>
                <a:lnTo>
                  <a:pt x="290659" y="370544"/>
                </a:lnTo>
                <a:lnTo>
                  <a:pt x="295234" y="382471"/>
                </a:lnTo>
                <a:lnTo>
                  <a:pt x="303165" y="395344"/>
                </a:lnTo>
                <a:lnTo>
                  <a:pt x="311547" y="405191"/>
                </a:lnTo>
                <a:lnTo>
                  <a:pt x="313426" y="408227"/>
                </a:lnTo>
                <a:lnTo>
                  <a:pt x="315513" y="414141"/>
                </a:lnTo>
                <a:lnTo>
                  <a:pt x="316688" y="422826"/>
                </a:lnTo>
                <a:lnTo>
                  <a:pt x="317805" y="424746"/>
                </a:lnTo>
                <a:lnTo>
                  <a:pt x="319503" y="426027"/>
                </a:lnTo>
                <a:lnTo>
                  <a:pt x="321587" y="426880"/>
                </a:lnTo>
                <a:lnTo>
                  <a:pt x="322976" y="428402"/>
                </a:lnTo>
                <a:lnTo>
                  <a:pt x="323903" y="430369"/>
                </a:lnTo>
                <a:lnTo>
                  <a:pt x="325723" y="437042"/>
                </a:lnTo>
                <a:lnTo>
                  <a:pt x="325755" y="4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86"/>
          <p:cNvSpPr/>
          <p:nvPr/>
        </p:nvSpPr>
        <p:spPr>
          <a:xfrm>
            <a:off x="5386387" y="3386141"/>
            <a:ext cx="385764" cy="60005"/>
          </a:xfrm>
          <a:custGeom>
            <a:avLst/>
            <a:gdLst/>
            <a:ahLst/>
            <a:cxnLst/>
            <a:rect l="0" t="0" r="0" b="0"/>
            <a:pathLst>
              <a:path w="385764" h="60005">
                <a:moveTo>
                  <a:pt x="0" y="60004"/>
                </a:moveTo>
                <a:lnTo>
                  <a:pt x="11931" y="60004"/>
                </a:lnTo>
                <a:lnTo>
                  <a:pt x="15574" y="59051"/>
                </a:lnTo>
                <a:lnTo>
                  <a:pt x="19908" y="57463"/>
                </a:lnTo>
                <a:lnTo>
                  <a:pt x="24702" y="55453"/>
                </a:lnTo>
                <a:lnTo>
                  <a:pt x="28851" y="54112"/>
                </a:lnTo>
                <a:lnTo>
                  <a:pt x="36000" y="52623"/>
                </a:lnTo>
                <a:lnTo>
                  <a:pt x="41145" y="51273"/>
                </a:lnTo>
                <a:lnTo>
                  <a:pt x="47432" y="49421"/>
                </a:lnTo>
                <a:lnTo>
                  <a:pt x="54482" y="47233"/>
                </a:lnTo>
                <a:lnTo>
                  <a:pt x="62038" y="45775"/>
                </a:lnTo>
                <a:lnTo>
                  <a:pt x="69934" y="44803"/>
                </a:lnTo>
                <a:lnTo>
                  <a:pt x="78056" y="44155"/>
                </a:lnTo>
                <a:lnTo>
                  <a:pt x="86327" y="42770"/>
                </a:lnTo>
                <a:lnTo>
                  <a:pt x="94699" y="40895"/>
                </a:lnTo>
                <a:lnTo>
                  <a:pt x="103138" y="38692"/>
                </a:lnTo>
                <a:lnTo>
                  <a:pt x="111621" y="36271"/>
                </a:lnTo>
                <a:lnTo>
                  <a:pt x="138166" y="28312"/>
                </a:lnTo>
                <a:lnTo>
                  <a:pt x="169737" y="19922"/>
                </a:lnTo>
                <a:lnTo>
                  <a:pt x="191962" y="14250"/>
                </a:lnTo>
                <a:lnTo>
                  <a:pt x="202269" y="11403"/>
                </a:lnTo>
                <a:lnTo>
                  <a:pt x="221343" y="5701"/>
                </a:lnTo>
                <a:lnTo>
                  <a:pt x="231382" y="3799"/>
                </a:lnTo>
                <a:lnTo>
                  <a:pt x="241884" y="2532"/>
                </a:lnTo>
                <a:lnTo>
                  <a:pt x="252696" y="1687"/>
                </a:lnTo>
                <a:lnTo>
                  <a:pt x="262761" y="1123"/>
                </a:lnTo>
                <a:lnTo>
                  <a:pt x="281566" y="497"/>
                </a:lnTo>
                <a:lnTo>
                  <a:pt x="310076" y="95"/>
                </a:lnTo>
                <a:lnTo>
                  <a:pt x="357133" y="0"/>
                </a:lnTo>
                <a:lnTo>
                  <a:pt x="361914" y="951"/>
                </a:lnTo>
                <a:lnTo>
                  <a:pt x="366054" y="2538"/>
                </a:lnTo>
                <a:lnTo>
                  <a:pt x="374990" y="7377"/>
                </a:lnTo>
                <a:lnTo>
                  <a:pt x="378752" y="8039"/>
                </a:lnTo>
                <a:lnTo>
                  <a:pt x="385763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7"/>
          <p:cNvSpPr/>
          <p:nvPr/>
        </p:nvSpPr>
        <p:spPr>
          <a:xfrm>
            <a:off x="5875020" y="3326517"/>
            <a:ext cx="34290" cy="42443"/>
          </a:xfrm>
          <a:custGeom>
            <a:avLst/>
            <a:gdLst/>
            <a:ahLst/>
            <a:cxnLst/>
            <a:rect l="0" t="0" r="0" b="0"/>
            <a:pathLst>
              <a:path w="34290" h="42443">
                <a:moveTo>
                  <a:pt x="34289" y="25330"/>
                </a:moveTo>
                <a:lnTo>
                  <a:pt x="26070" y="25330"/>
                </a:lnTo>
                <a:lnTo>
                  <a:pt x="25952" y="26283"/>
                </a:lnTo>
                <a:lnTo>
                  <a:pt x="25874" y="27870"/>
                </a:lnTo>
                <a:lnTo>
                  <a:pt x="25748" y="32711"/>
                </a:lnTo>
                <a:lnTo>
                  <a:pt x="24785" y="34061"/>
                </a:lnTo>
                <a:lnTo>
                  <a:pt x="23191" y="35913"/>
                </a:lnTo>
                <a:lnTo>
                  <a:pt x="17175" y="42442"/>
                </a:lnTo>
                <a:lnTo>
                  <a:pt x="17147" y="30541"/>
                </a:lnTo>
                <a:lnTo>
                  <a:pt x="18099" y="27851"/>
                </a:lnTo>
                <a:lnTo>
                  <a:pt x="19686" y="25106"/>
                </a:lnTo>
                <a:lnTo>
                  <a:pt x="24526" y="18407"/>
                </a:lnTo>
                <a:lnTo>
                  <a:pt x="24923" y="16904"/>
                </a:lnTo>
                <a:lnTo>
                  <a:pt x="25188" y="14951"/>
                </a:lnTo>
                <a:lnTo>
                  <a:pt x="25612" y="9522"/>
                </a:lnTo>
                <a:lnTo>
                  <a:pt x="25670" y="6239"/>
                </a:lnTo>
                <a:lnTo>
                  <a:pt x="25686" y="4030"/>
                </a:lnTo>
                <a:lnTo>
                  <a:pt x="24744" y="2558"/>
                </a:lnTo>
                <a:lnTo>
                  <a:pt x="23163" y="1576"/>
                </a:lnTo>
                <a:lnTo>
                  <a:pt x="18333" y="0"/>
                </a:lnTo>
                <a:lnTo>
                  <a:pt x="16984" y="824"/>
                </a:lnTo>
                <a:lnTo>
                  <a:pt x="15133" y="2325"/>
                </a:lnTo>
                <a:lnTo>
                  <a:pt x="9868" y="7027"/>
                </a:lnTo>
                <a:lnTo>
                  <a:pt x="0" y="16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8"/>
          <p:cNvSpPr/>
          <p:nvPr/>
        </p:nvSpPr>
        <p:spPr>
          <a:xfrm>
            <a:off x="6012179" y="3060385"/>
            <a:ext cx="754381" cy="445402"/>
          </a:xfrm>
          <a:custGeom>
            <a:avLst/>
            <a:gdLst/>
            <a:ahLst/>
            <a:cxnLst/>
            <a:rect l="0" t="0" r="0" b="0"/>
            <a:pathLst>
              <a:path w="754381" h="445402">
                <a:moveTo>
                  <a:pt x="0" y="282890"/>
                </a:moveTo>
                <a:lnTo>
                  <a:pt x="0" y="290270"/>
                </a:lnTo>
                <a:lnTo>
                  <a:pt x="953" y="290668"/>
                </a:lnTo>
                <a:lnTo>
                  <a:pt x="7382" y="291358"/>
                </a:lnTo>
                <a:lnTo>
                  <a:pt x="12771" y="295982"/>
                </a:lnTo>
                <a:lnTo>
                  <a:pt x="14229" y="298285"/>
                </a:lnTo>
                <a:lnTo>
                  <a:pt x="19110" y="311366"/>
                </a:lnTo>
                <a:lnTo>
                  <a:pt x="21312" y="316162"/>
                </a:lnTo>
                <a:lnTo>
                  <a:pt x="28840" y="326570"/>
                </a:lnTo>
                <a:lnTo>
                  <a:pt x="37583" y="336593"/>
                </a:lnTo>
                <a:lnTo>
                  <a:pt x="47860" y="348543"/>
                </a:lnTo>
                <a:lnTo>
                  <a:pt x="53974" y="358424"/>
                </a:lnTo>
                <a:lnTo>
                  <a:pt x="59866" y="369166"/>
                </a:lnTo>
                <a:lnTo>
                  <a:pt x="65660" y="379337"/>
                </a:lnTo>
                <a:lnTo>
                  <a:pt x="74277" y="391370"/>
                </a:lnTo>
                <a:lnTo>
                  <a:pt x="80002" y="401271"/>
                </a:lnTo>
                <a:lnTo>
                  <a:pt x="88262" y="409481"/>
                </a:lnTo>
                <a:lnTo>
                  <a:pt x="104536" y="422513"/>
                </a:lnTo>
                <a:lnTo>
                  <a:pt x="113947" y="431363"/>
                </a:lnTo>
                <a:lnTo>
                  <a:pt x="116923" y="433307"/>
                </a:lnTo>
                <a:lnTo>
                  <a:pt x="126864" y="436682"/>
                </a:lnTo>
                <a:lnTo>
                  <a:pt x="135092" y="442985"/>
                </a:lnTo>
                <a:lnTo>
                  <a:pt x="144144" y="445401"/>
                </a:lnTo>
                <a:lnTo>
                  <a:pt x="144673" y="444570"/>
                </a:lnTo>
                <a:lnTo>
                  <a:pt x="145593" y="438354"/>
                </a:lnTo>
                <a:lnTo>
                  <a:pt x="145721" y="425365"/>
                </a:lnTo>
                <a:lnTo>
                  <a:pt x="139840" y="407412"/>
                </a:lnTo>
                <a:lnTo>
                  <a:pt x="138351" y="396653"/>
                </a:lnTo>
                <a:lnTo>
                  <a:pt x="135150" y="385521"/>
                </a:lnTo>
                <a:lnTo>
                  <a:pt x="131504" y="374223"/>
                </a:lnTo>
                <a:lnTo>
                  <a:pt x="129884" y="362852"/>
                </a:lnTo>
                <a:lnTo>
                  <a:pt x="126624" y="351448"/>
                </a:lnTo>
                <a:lnTo>
                  <a:pt x="122953" y="340030"/>
                </a:lnTo>
                <a:lnTo>
                  <a:pt x="121321" y="328605"/>
                </a:lnTo>
                <a:lnTo>
                  <a:pt x="120886" y="321939"/>
                </a:lnTo>
                <a:lnTo>
                  <a:pt x="120596" y="314638"/>
                </a:lnTo>
                <a:lnTo>
                  <a:pt x="120403" y="306912"/>
                </a:lnTo>
                <a:lnTo>
                  <a:pt x="119321" y="298905"/>
                </a:lnTo>
                <a:lnTo>
                  <a:pt x="117648" y="290709"/>
                </a:lnTo>
                <a:lnTo>
                  <a:pt x="115579" y="282388"/>
                </a:lnTo>
                <a:lnTo>
                  <a:pt x="113248" y="273982"/>
                </a:lnTo>
                <a:lnTo>
                  <a:pt x="108118" y="257023"/>
                </a:lnTo>
                <a:lnTo>
                  <a:pt x="106369" y="248501"/>
                </a:lnTo>
                <a:lnTo>
                  <a:pt x="105203" y="239961"/>
                </a:lnTo>
                <a:lnTo>
                  <a:pt x="104425" y="231410"/>
                </a:lnTo>
                <a:lnTo>
                  <a:pt x="102955" y="223805"/>
                </a:lnTo>
                <a:lnTo>
                  <a:pt x="98780" y="210275"/>
                </a:lnTo>
                <a:lnTo>
                  <a:pt x="97287" y="203047"/>
                </a:lnTo>
                <a:lnTo>
                  <a:pt x="96290" y="195372"/>
                </a:lnTo>
                <a:lnTo>
                  <a:pt x="95626" y="187397"/>
                </a:lnTo>
                <a:lnTo>
                  <a:pt x="94231" y="179223"/>
                </a:lnTo>
                <a:lnTo>
                  <a:pt x="92348" y="170916"/>
                </a:lnTo>
                <a:lnTo>
                  <a:pt x="90141" y="162520"/>
                </a:lnTo>
                <a:lnTo>
                  <a:pt x="88669" y="155018"/>
                </a:lnTo>
                <a:lnTo>
                  <a:pt x="87033" y="141603"/>
                </a:lnTo>
                <a:lnTo>
                  <a:pt x="86598" y="134406"/>
                </a:lnTo>
                <a:lnTo>
                  <a:pt x="86113" y="118789"/>
                </a:lnTo>
                <a:lnTo>
                  <a:pt x="85840" y="103034"/>
                </a:lnTo>
                <a:lnTo>
                  <a:pt x="88316" y="93099"/>
                </a:lnTo>
                <a:lnTo>
                  <a:pt x="92526" y="79335"/>
                </a:lnTo>
                <a:lnTo>
                  <a:pt x="93116" y="75749"/>
                </a:lnTo>
                <a:lnTo>
                  <a:pt x="96313" y="69225"/>
                </a:lnTo>
                <a:lnTo>
                  <a:pt x="98499" y="66151"/>
                </a:lnTo>
                <a:lnTo>
                  <a:pt x="100928" y="60197"/>
                </a:lnTo>
                <a:lnTo>
                  <a:pt x="101575" y="57275"/>
                </a:lnTo>
                <a:lnTo>
                  <a:pt x="104835" y="51489"/>
                </a:lnTo>
                <a:lnTo>
                  <a:pt x="107038" y="48613"/>
                </a:lnTo>
                <a:lnTo>
                  <a:pt x="109459" y="46695"/>
                </a:lnTo>
                <a:lnTo>
                  <a:pt x="112025" y="45417"/>
                </a:lnTo>
                <a:lnTo>
                  <a:pt x="117417" y="43996"/>
                </a:lnTo>
                <a:lnTo>
                  <a:pt x="122988" y="43365"/>
                </a:lnTo>
                <a:lnTo>
                  <a:pt x="146500" y="36141"/>
                </a:lnTo>
                <a:lnTo>
                  <a:pt x="165646" y="34836"/>
                </a:lnTo>
                <a:lnTo>
                  <a:pt x="180301" y="33579"/>
                </a:lnTo>
                <a:lnTo>
                  <a:pt x="200214" y="28468"/>
                </a:lnTo>
                <a:lnTo>
                  <a:pt x="215667" y="26938"/>
                </a:lnTo>
                <a:lnTo>
                  <a:pt x="234600" y="26258"/>
                </a:lnTo>
                <a:lnTo>
                  <a:pt x="255714" y="25004"/>
                </a:lnTo>
                <a:lnTo>
                  <a:pt x="277799" y="21271"/>
                </a:lnTo>
                <a:lnTo>
                  <a:pt x="300314" y="18977"/>
                </a:lnTo>
                <a:lnTo>
                  <a:pt x="323021" y="17958"/>
                </a:lnTo>
                <a:lnTo>
                  <a:pt x="358177" y="17384"/>
                </a:lnTo>
                <a:lnTo>
                  <a:pt x="384615" y="17250"/>
                </a:lnTo>
                <a:lnTo>
                  <a:pt x="398333" y="16261"/>
                </a:lnTo>
                <a:lnTo>
                  <a:pt x="412240" y="14650"/>
                </a:lnTo>
                <a:lnTo>
                  <a:pt x="426275" y="12623"/>
                </a:lnTo>
                <a:lnTo>
                  <a:pt x="440393" y="11272"/>
                </a:lnTo>
                <a:lnTo>
                  <a:pt x="454568" y="10371"/>
                </a:lnTo>
                <a:lnTo>
                  <a:pt x="483018" y="9370"/>
                </a:lnTo>
                <a:lnTo>
                  <a:pt x="511538" y="8926"/>
                </a:lnTo>
                <a:lnTo>
                  <a:pt x="524858" y="7854"/>
                </a:lnTo>
                <a:lnTo>
                  <a:pt x="537548" y="6188"/>
                </a:lnTo>
                <a:lnTo>
                  <a:pt x="549818" y="4124"/>
                </a:lnTo>
                <a:lnTo>
                  <a:pt x="562760" y="2748"/>
                </a:lnTo>
                <a:lnTo>
                  <a:pt x="576152" y="1831"/>
                </a:lnTo>
                <a:lnTo>
                  <a:pt x="601825" y="812"/>
                </a:lnTo>
                <a:lnTo>
                  <a:pt x="632344" y="239"/>
                </a:lnTo>
                <a:lnTo>
                  <a:pt x="716708" y="0"/>
                </a:lnTo>
                <a:lnTo>
                  <a:pt x="721646" y="951"/>
                </a:lnTo>
                <a:lnTo>
                  <a:pt x="736414" y="6783"/>
                </a:lnTo>
                <a:lnTo>
                  <a:pt x="745524" y="8334"/>
                </a:lnTo>
                <a:lnTo>
                  <a:pt x="75438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9"/>
          <p:cNvSpPr/>
          <p:nvPr/>
        </p:nvSpPr>
        <p:spPr>
          <a:xfrm>
            <a:off x="6243637" y="3190301"/>
            <a:ext cx="462916" cy="264416"/>
          </a:xfrm>
          <a:custGeom>
            <a:avLst/>
            <a:gdLst/>
            <a:ahLst/>
            <a:cxnLst/>
            <a:rect l="0" t="0" r="0" b="0"/>
            <a:pathLst>
              <a:path w="462916" h="264416">
                <a:moveTo>
                  <a:pt x="0" y="75821"/>
                </a:moveTo>
                <a:lnTo>
                  <a:pt x="0" y="63051"/>
                </a:lnTo>
                <a:lnTo>
                  <a:pt x="953" y="60640"/>
                </a:lnTo>
                <a:lnTo>
                  <a:pt x="5892" y="52696"/>
                </a:lnTo>
                <a:lnTo>
                  <a:pt x="7381" y="47128"/>
                </a:lnTo>
                <a:lnTo>
                  <a:pt x="9683" y="44310"/>
                </a:lnTo>
                <a:lnTo>
                  <a:pt x="17321" y="38639"/>
                </a:lnTo>
                <a:lnTo>
                  <a:pt x="24526" y="32943"/>
                </a:lnTo>
                <a:lnTo>
                  <a:pt x="27780" y="30091"/>
                </a:lnTo>
                <a:lnTo>
                  <a:pt x="31855" y="28189"/>
                </a:lnTo>
                <a:lnTo>
                  <a:pt x="41463" y="26076"/>
                </a:lnTo>
                <a:lnTo>
                  <a:pt x="52083" y="22597"/>
                </a:lnTo>
                <a:lnTo>
                  <a:pt x="63153" y="17876"/>
                </a:lnTo>
                <a:lnTo>
                  <a:pt x="74423" y="12603"/>
                </a:lnTo>
                <a:lnTo>
                  <a:pt x="88322" y="9624"/>
                </a:lnTo>
                <a:lnTo>
                  <a:pt x="96029" y="8830"/>
                </a:lnTo>
                <a:lnTo>
                  <a:pt x="104024" y="7348"/>
                </a:lnTo>
                <a:lnTo>
                  <a:pt x="112212" y="5407"/>
                </a:lnTo>
                <a:lnTo>
                  <a:pt x="120528" y="3161"/>
                </a:lnTo>
                <a:lnTo>
                  <a:pt x="134848" y="665"/>
                </a:lnTo>
                <a:lnTo>
                  <a:pt x="141334" y="0"/>
                </a:lnTo>
                <a:lnTo>
                  <a:pt x="148515" y="508"/>
                </a:lnTo>
                <a:lnTo>
                  <a:pt x="156160" y="1800"/>
                </a:lnTo>
                <a:lnTo>
                  <a:pt x="164114" y="3614"/>
                </a:lnTo>
                <a:lnTo>
                  <a:pt x="178032" y="5629"/>
                </a:lnTo>
                <a:lnTo>
                  <a:pt x="190568" y="7477"/>
                </a:lnTo>
                <a:lnTo>
                  <a:pt x="202489" y="11473"/>
                </a:lnTo>
                <a:lnTo>
                  <a:pt x="211598" y="16425"/>
                </a:lnTo>
                <a:lnTo>
                  <a:pt x="222081" y="24567"/>
                </a:lnTo>
                <a:lnTo>
                  <a:pt x="225206" y="27364"/>
                </a:lnTo>
                <a:lnTo>
                  <a:pt x="231220" y="35552"/>
                </a:lnTo>
                <a:lnTo>
                  <a:pt x="234156" y="40403"/>
                </a:lnTo>
                <a:lnTo>
                  <a:pt x="237420" y="48332"/>
                </a:lnTo>
                <a:lnTo>
                  <a:pt x="238870" y="55984"/>
                </a:lnTo>
                <a:lnTo>
                  <a:pt x="239257" y="60691"/>
                </a:lnTo>
                <a:lnTo>
                  <a:pt x="239514" y="65735"/>
                </a:lnTo>
                <a:lnTo>
                  <a:pt x="238734" y="71002"/>
                </a:lnTo>
                <a:lnTo>
                  <a:pt x="237261" y="76418"/>
                </a:lnTo>
                <a:lnTo>
                  <a:pt x="235326" y="81934"/>
                </a:lnTo>
                <a:lnTo>
                  <a:pt x="233084" y="87516"/>
                </a:lnTo>
                <a:lnTo>
                  <a:pt x="230637" y="93143"/>
                </a:lnTo>
                <a:lnTo>
                  <a:pt x="225378" y="104475"/>
                </a:lnTo>
                <a:lnTo>
                  <a:pt x="219866" y="115861"/>
                </a:lnTo>
                <a:lnTo>
                  <a:pt x="216109" y="121565"/>
                </a:lnTo>
                <a:lnTo>
                  <a:pt x="211701" y="127272"/>
                </a:lnTo>
                <a:lnTo>
                  <a:pt x="206856" y="132981"/>
                </a:lnTo>
                <a:lnTo>
                  <a:pt x="201722" y="138693"/>
                </a:lnTo>
                <a:lnTo>
                  <a:pt x="190936" y="150119"/>
                </a:lnTo>
                <a:lnTo>
                  <a:pt x="185393" y="156786"/>
                </a:lnTo>
                <a:lnTo>
                  <a:pt x="179793" y="164088"/>
                </a:lnTo>
                <a:lnTo>
                  <a:pt x="174154" y="171813"/>
                </a:lnTo>
                <a:lnTo>
                  <a:pt x="168490" y="177916"/>
                </a:lnTo>
                <a:lnTo>
                  <a:pt x="162809" y="182937"/>
                </a:lnTo>
                <a:lnTo>
                  <a:pt x="157117" y="187237"/>
                </a:lnTo>
                <a:lnTo>
                  <a:pt x="151418" y="192008"/>
                </a:lnTo>
                <a:lnTo>
                  <a:pt x="145713" y="197094"/>
                </a:lnTo>
                <a:lnTo>
                  <a:pt x="135246" y="206873"/>
                </a:lnTo>
                <a:lnTo>
                  <a:pt x="127420" y="214394"/>
                </a:lnTo>
                <a:lnTo>
                  <a:pt x="123999" y="218685"/>
                </a:lnTo>
                <a:lnTo>
                  <a:pt x="120766" y="223451"/>
                </a:lnTo>
                <a:lnTo>
                  <a:pt x="117658" y="228534"/>
                </a:lnTo>
                <a:lnTo>
                  <a:pt x="114634" y="231922"/>
                </a:lnTo>
                <a:lnTo>
                  <a:pt x="111665" y="234181"/>
                </a:lnTo>
                <a:lnTo>
                  <a:pt x="105827" y="237643"/>
                </a:lnTo>
                <a:lnTo>
                  <a:pt x="100057" y="242357"/>
                </a:lnTo>
                <a:lnTo>
                  <a:pt x="98137" y="244948"/>
                </a:lnTo>
                <a:lnTo>
                  <a:pt x="95436" y="252192"/>
                </a:lnTo>
                <a:lnTo>
                  <a:pt x="94311" y="255801"/>
                </a:lnTo>
                <a:lnTo>
                  <a:pt x="94302" y="260382"/>
                </a:lnTo>
                <a:lnTo>
                  <a:pt x="95253" y="261727"/>
                </a:lnTo>
                <a:lnTo>
                  <a:pt x="96839" y="262623"/>
                </a:lnTo>
                <a:lnTo>
                  <a:pt x="98849" y="263221"/>
                </a:lnTo>
                <a:lnTo>
                  <a:pt x="110780" y="264062"/>
                </a:lnTo>
                <a:lnTo>
                  <a:pt x="121830" y="264311"/>
                </a:lnTo>
                <a:lnTo>
                  <a:pt x="214393" y="264415"/>
                </a:lnTo>
                <a:lnTo>
                  <a:pt x="222938" y="263463"/>
                </a:lnTo>
                <a:lnTo>
                  <a:pt x="231493" y="261876"/>
                </a:lnTo>
                <a:lnTo>
                  <a:pt x="240054" y="259865"/>
                </a:lnTo>
                <a:lnTo>
                  <a:pt x="249571" y="258524"/>
                </a:lnTo>
                <a:lnTo>
                  <a:pt x="259726" y="257631"/>
                </a:lnTo>
                <a:lnTo>
                  <a:pt x="270305" y="257035"/>
                </a:lnTo>
                <a:lnTo>
                  <a:pt x="289681" y="256373"/>
                </a:lnTo>
                <a:lnTo>
                  <a:pt x="298848" y="256197"/>
                </a:lnTo>
                <a:lnTo>
                  <a:pt x="308770" y="255127"/>
                </a:lnTo>
                <a:lnTo>
                  <a:pt x="319194" y="253460"/>
                </a:lnTo>
                <a:lnTo>
                  <a:pt x="329954" y="251397"/>
                </a:lnTo>
                <a:lnTo>
                  <a:pt x="339984" y="249070"/>
                </a:lnTo>
                <a:lnTo>
                  <a:pt x="349529" y="246565"/>
                </a:lnTo>
                <a:lnTo>
                  <a:pt x="358749" y="243943"/>
                </a:lnTo>
                <a:lnTo>
                  <a:pt x="366801" y="242195"/>
                </a:lnTo>
                <a:lnTo>
                  <a:pt x="380827" y="240253"/>
                </a:lnTo>
                <a:lnTo>
                  <a:pt x="388188" y="238782"/>
                </a:lnTo>
                <a:lnTo>
                  <a:pt x="395952" y="236849"/>
                </a:lnTo>
                <a:lnTo>
                  <a:pt x="410294" y="233114"/>
                </a:lnTo>
                <a:lnTo>
                  <a:pt x="424675" y="231011"/>
                </a:lnTo>
                <a:lnTo>
                  <a:pt x="438673" y="230389"/>
                </a:lnTo>
                <a:lnTo>
                  <a:pt x="452875" y="230136"/>
                </a:lnTo>
                <a:lnTo>
                  <a:pt x="454304" y="230126"/>
                </a:lnTo>
                <a:lnTo>
                  <a:pt x="462915" y="2386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30-60-90 Triangles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00200"/>
            <a:ext cx="8503920" cy="4572000"/>
          </a:xfrm>
        </p:spPr>
        <p:txBody>
          <a:bodyPr/>
          <a:lstStyle/>
          <a:p>
            <a:r>
              <a:rPr lang="en-US" b="1" dirty="0"/>
              <a:t>30°-60°-90° Theorem </a:t>
            </a:r>
            <a:r>
              <a:rPr lang="en-US" dirty="0"/>
              <a:t>In a 30°-60°-90° triangle, the hypotenuse is twice as long as the shorter leg, and the longer leg is </a:t>
            </a:r>
            <a:r>
              <a:rPr lang="en-US" dirty="0">
                <a:cs typeface="Arial" charset="0"/>
              </a:rPr>
              <a:t>√</a:t>
            </a:r>
            <a:r>
              <a:rPr lang="en-US" dirty="0"/>
              <a:t>3 times as long as the shorter leg.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200400"/>
            <a:ext cx="22288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276600"/>
            <a:ext cx="32004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SMARTPenAnnotation152"/>
          <p:cNvSpPr/>
          <p:nvPr/>
        </p:nvSpPr>
        <p:spPr>
          <a:xfrm>
            <a:off x="2017394" y="5546407"/>
            <a:ext cx="282336" cy="282741"/>
          </a:xfrm>
          <a:custGeom>
            <a:avLst/>
            <a:gdLst/>
            <a:ahLst/>
            <a:cxnLst/>
            <a:rect l="0" t="0" r="0" b="0"/>
            <a:pathLst>
              <a:path w="282336" h="282741">
                <a:moveTo>
                  <a:pt x="222885" y="94297"/>
                </a:moveTo>
                <a:lnTo>
                  <a:pt x="138433" y="94297"/>
                </a:lnTo>
                <a:lnTo>
                  <a:pt x="133247" y="95250"/>
                </a:lnTo>
                <a:lnTo>
                  <a:pt x="127884" y="96838"/>
                </a:lnTo>
                <a:lnTo>
                  <a:pt x="122403" y="98849"/>
                </a:lnTo>
                <a:lnTo>
                  <a:pt x="113774" y="103622"/>
                </a:lnTo>
                <a:lnTo>
                  <a:pt x="105812" y="108920"/>
                </a:lnTo>
                <a:lnTo>
                  <a:pt x="101021" y="111665"/>
                </a:lnTo>
                <a:lnTo>
                  <a:pt x="95923" y="114449"/>
                </a:lnTo>
                <a:lnTo>
                  <a:pt x="87718" y="120081"/>
                </a:lnTo>
                <a:lnTo>
                  <a:pt x="79943" y="126712"/>
                </a:lnTo>
                <a:lnTo>
                  <a:pt x="70138" y="136009"/>
                </a:lnTo>
                <a:lnTo>
                  <a:pt x="65809" y="141155"/>
                </a:lnTo>
                <a:lnTo>
                  <a:pt x="61970" y="146491"/>
                </a:lnTo>
                <a:lnTo>
                  <a:pt x="58459" y="151953"/>
                </a:lnTo>
                <a:lnTo>
                  <a:pt x="54213" y="156547"/>
                </a:lnTo>
                <a:lnTo>
                  <a:pt x="49477" y="160562"/>
                </a:lnTo>
                <a:lnTo>
                  <a:pt x="44415" y="164192"/>
                </a:lnTo>
                <a:lnTo>
                  <a:pt x="40087" y="168517"/>
                </a:lnTo>
                <a:lnTo>
                  <a:pt x="36250" y="173304"/>
                </a:lnTo>
                <a:lnTo>
                  <a:pt x="32739" y="178401"/>
                </a:lnTo>
                <a:lnTo>
                  <a:pt x="30399" y="184657"/>
                </a:lnTo>
                <a:lnTo>
                  <a:pt x="28839" y="191684"/>
                </a:lnTo>
                <a:lnTo>
                  <a:pt x="27798" y="199227"/>
                </a:lnTo>
                <a:lnTo>
                  <a:pt x="28058" y="205208"/>
                </a:lnTo>
                <a:lnTo>
                  <a:pt x="29183" y="210148"/>
                </a:lnTo>
                <a:lnTo>
                  <a:pt x="30885" y="214394"/>
                </a:lnTo>
                <a:lnTo>
                  <a:pt x="32020" y="219129"/>
                </a:lnTo>
                <a:lnTo>
                  <a:pt x="32777" y="224191"/>
                </a:lnTo>
                <a:lnTo>
                  <a:pt x="33281" y="229471"/>
                </a:lnTo>
                <a:lnTo>
                  <a:pt x="35523" y="234896"/>
                </a:lnTo>
                <a:lnTo>
                  <a:pt x="38922" y="240417"/>
                </a:lnTo>
                <a:lnTo>
                  <a:pt x="43093" y="246003"/>
                </a:lnTo>
                <a:lnTo>
                  <a:pt x="50268" y="254750"/>
                </a:lnTo>
                <a:lnTo>
                  <a:pt x="53514" y="258416"/>
                </a:lnTo>
                <a:lnTo>
                  <a:pt x="62202" y="265029"/>
                </a:lnTo>
                <a:lnTo>
                  <a:pt x="67186" y="268126"/>
                </a:lnTo>
                <a:lnTo>
                  <a:pt x="73365" y="271143"/>
                </a:lnTo>
                <a:lnTo>
                  <a:pt x="80343" y="274107"/>
                </a:lnTo>
                <a:lnTo>
                  <a:pt x="87852" y="277035"/>
                </a:lnTo>
                <a:lnTo>
                  <a:pt x="94763" y="278988"/>
                </a:lnTo>
                <a:lnTo>
                  <a:pt x="101276" y="280290"/>
                </a:lnTo>
                <a:lnTo>
                  <a:pt x="107522" y="281157"/>
                </a:lnTo>
                <a:lnTo>
                  <a:pt x="115497" y="281736"/>
                </a:lnTo>
                <a:lnTo>
                  <a:pt x="124623" y="282121"/>
                </a:lnTo>
                <a:lnTo>
                  <a:pt x="153131" y="282664"/>
                </a:lnTo>
                <a:lnTo>
                  <a:pt x="162095" y="282740"/>
                </a:lnTo>
                <a:lnTo>
                  <a:pt x="169976" y="281839"/>
                </a:lnTo>
                <a:lnTo>
                  <a:pt x="177135" y="280285"/>
                </a:lnTo>
                <a:lnTo>
                  <a:pt x="191122" y="276019"/>
                </a:lnTo>
                <a:lnTo>
                  <a:pt x="206863" y="270947"/>
                </a:lnTo>
                <a:lnTo>
                  <a:pt x="215062" y="267309"/>
                </a:lnTo>
                <a:lnTo>
                  <a:pt x="223385" y="262979"/>
                </a:lnTo>
                <a:lnTo>
                  <a:pt x="239300" y="254040"/>
                </a:lnTo>
                <a:lnTo>
                  <a:pt x="252723" y="246892"/>
                </a:lnTo>
                <a:lnTo>
                  <a:pt x="258017" y="242700"/>
                </a:lnTo>
                <a:lnTo>
                  <a:pt x="262499" y="238000"/>
                </a:lnTo>
                <a:lnTo>
                  <a:pt x="266440" y="232961"/>
                </a:lnTo>
                <a:lnTo>
                  <a:pt x="270019" y="227698"/>
                </a:lnTo>
                <a:lnTo>
                  <a:pt x="273358" y="222283"/>
                </a:lnTo>
                <a:lnTo>
                  <a:pt x="276536" y="216769"/>
                </a:lnTo>
                <a:lnTo>
                  <a:pt x="278655" y="211188"/>
                </a:lnTo>
                <a:lnTo>
                  <a:pt x="280068" y="205562"/>
                </a:lnTo>
                <a:lnTo>
                  <a:pt x="281010" y="199906"/>
                </a:lnTo>
                <a:lnTo>
                  <a:pt x="281637" y="194231"/>
                </a:lnTo>
                <a:lnTo>
                  <a:pt x="282056" y="188542"/>
                </a:lnTo>
                <a:lnTo>
                  <a:pt x="282335" y="182845"/>
                </a:lnTo>
                <a:lnTo>
                  <a:pt x="281568" y="177142"/>
                </a:lnTo>
                <a:lnTo>
                  <a:pt x="280105" y="171435"/>
                </a:lnTo>
                <a:lnTo>
                  <a:pt x="278177" y="165725"/>
                </a:lnTo>
                <a:lnTo>
                  <a:pt x="275939" y="160966"/>
                </a:lnTo>
                <a:lnTo>
                  <a:pt x="270912" y="153138"/>
                </a:lnTo>
                <a:lnTo>
                  <a:pt x="265503" y="146484"/>
                </a:lnTo>
                <a:lnTo>
                  <a:pt x="262727" y="143376"/>
                </a:lnTo>
                <a:lnTo>
                  <a:pt x="259924" y="141304"/>
                </a:lnTo>
                <a:lnTo>
                  <a:pt x="251428" y="137435"/>
                </a:lnTo>
                <a:lnTo>
                  <a:pt x="245731" y="133156"/>
                </a:lnTo>
                <a:lnTo>
                  <a:pt x="241926" y="131633"/>
                </a:lnTo>
                <a:lnTo>
                  <a:pt x="237484" y="130618"/>
                </a:lnTo>
                <a:lnTo>
                  <a:pt x="232618" y="129941"/>
                </a:lnTo>
                <a:lnTo>
                  <a:pt x="227469" y="129490"/>
                </a:lnTo>
                <a:lnTo>
                  <a:pt x="222131" y="129189"/>
                </a:lnTo>
                <a:lnTo>
                  <a:pt x="211120" y="128855"/>
                </a:lnTo>
                <a:lnTo>
                  <a:pt x="182836" y="128623"/>
                </a:lnTo>
                <a:lnTo>
                  <a:pt x="177136" y="129564"/>
                </a:lnTo>
                <a:lnTo>
                  <a:pt x="171431" y="131144"/>
                </a:lnTo>
                <a:lnTo>
                  <a:pt x="144036" y="140523"/>
                </a:lnTo>
                <a:lnTo>
                  <a:pt x="136982" y="143212"/>
                </a:lnTo>
                <a:lnTo>
                  <a:pt x="130374" y="145957"/>
                </a:lnTo>
                <a:lnTo>
                  <a:pt x="124063" y="148739"/>
                </a:lnTo>
                <a:lnTo>
                  <a:pt x="116999" y="151547"/>
                </a:lnTo>
                <a:lnTo>
                  <a:pt x="101530" y="157207"/>
                </a:lnTo>
                <a:lnTo>
                  <a:pt x="94357" y="159097"/>
                </a:lnTo>
                <a:lnTo>
                  <a:pt x="87670" y="160357"/>
                </a:lnTo>
                <a:lnTo>
                  <a:pt x="81306" y="161198"/>
                </a:lnTo>
                <a:lnTo>
                  <a:pt x="76112" y="162710"/>
                </a:lnTo>
                <a:lnTo>
                  <a:pt x="67800" y="166931"/>
                </a:lnTo>
                <a:lnTo>
                  <a:pt x="65203" y="169390"/>
                </a:lnTo>
                <a:lnTo>
                  <a:pt x="63471" y="171982"/>
                </a:lnTo>
                <a:lnTo>
                  <a:pt x="60692" y="178434"/>
                </a:lnTo>
                <a:lnTo>
                  <a:pt x="61416" y="179916"/>
                </a:lnTo>
                <a:lnTo>
                  <a:pt x="64761" y="184103"/>
                </a:lnTo>
                <a:lnTo>
                  <a:pt x="66034" y="187505"/>
                </a:lnTo>
                <a:lnTo>
                  <a:pt x="66883" y="191678"/>
                </a:lnTo>
                <a:lnTo>
                  <a:pt x="67449" y="196366"/>
                </a:lnTo>
                <a:lnTo>
                  <a:pt x="68779" y="201396"/>
                </a:lnTo>
                <a:lnTo>
                  <a:pt x="70618" y="206654"/>
                </a:lnTo>
                <a:lnTo>
                  <a:pt x="72796" y="212064"/>
                </a:lnTo>
                <a:lnTo>
                  <a:pt x="77756" y="220616"/>
                </a:lnTo>
                <a:lnTo>
                  <a:pt x="80413" y="224230"/>
                </a:lnTo>
                <a:lnTo>
                  <a:pt x="88444" y="230785"/>
                </a:lnTo>
                <a:lnTo>
                  <a:pt x="93253" y="233867"/>
                </a:lnTo>
                <a:lnTo>
                  <a:pt x="98364" y="236874"/>
                </a:lnTo>
                <a:lnTo>
                  <a:pt x="103676" y="239831"/>
                </a:lnTo>
                <a:lnTo>
                  <a:pt x="109122" y="242755"/>
                </a:lnTo>
                <a:lnTo>
                  <a:pt x="116563" y="245657"/>
                </a:lnTo>
                <a:lnTo>
                  <a:pt x="125334" y="248543"/>
                </a:lnTo>
                <a:lnTo>
                  <a:pt x="134991" y="251421"/>
                </a:lnTo>
                <a:lnTo>
                  <a:pt x="143334" y="254292"/>
                </a:lnTo>
                <a:lnTo>
                  <a:pt x="150801" y="257158"/>
                </a:lnTo>
                <a:lnTo>
                  <a:pt x="157684" y="260021"/>
                </a:lnTo>
                <a:lnTo>
                  <a:pt x="165131" y="261930"/>
                </a:lnTo>
                <a:lnTo>
                  <a:pt x="172952" y="263203"/>
                </a:lnTo>
                <a:lnTo>
                  <a:pt x="181024" y="264051"/>
                </a:lnTo>
                <a:lnTo>
                  <a:pt x="188311" y="264616"/>
                </a:lnTo>
                <a:lnTo>
                  <a:pt x="195073" y="264994"/>
                </a:lnTo>
                <a:lnTo>
                  <a:pt x="201486" y="265245"/>
                </a:lnTo>
                <a:lnTo>
                  <a:pt x="207667" y="264460"/>
                </a:lnTo>
                <a:lnTo>
                  <a:pt x="213692" y="262984"/>
                </a:lnTo>
                <a:lnTo>
                  <a:pt x="219614" y="261048"/>
                </a:lnTo>
                <a:lnTo>
                  <a:pt x="224514" y="258804"/>
                </a:lnTo>
                <a:lnTo>
                  <a:pt x="232500" y="253772"/>
                </a:lnTo>
                <a:lnTo>
                  <a:pt x="239223" y="250900"/>
                </a:lnTo>
                <a:lnTo>
                  <a:pt x="242350" y="250134"/>
                </a:lnTo>
                <a:lnTo>
                  <a:pt x="244434" y="247719"/>
                </a:lnTo>
                <a:lnTo>
                  <a:pt x="245824" y="244203"/>
                </a:lnTo>
                <a:lnTo>
                  <a:pt x="246750" y="239955"/>
                </a:lnTo>
                <a:lnTo>
                  <a:pt x="246415" y="235218"/>
                </a:lnTo>
                <a:lnTo>
                  <a:pt x="245240" y="230154"/>
                </a:lnTo>
                <a:lnTo>
                  <a:pt x="243503" y="224873"/>
                </a:lnTo>
                <a:lnTo>
                  <a:pt x="242345" y="218496"/>
                </a:lnTo>
                <a:lnTo>
                  <a:pt x="241574" y="211386"/>
                </a:lnTo>
                <a:lnTo>
                  <a:pt x="241059" y="203789"/>
                </a:lnTo>
                <a:lnTo>
                  <a:pt x="238811" y="194915"/>
                </a:lnTo>
                <a:lnTo>
                  <a:pt x="235408" y="185188"/>
                </a:lnTo>
                <a:lnTo>
                  <a:pt x="231234" y="174893"/>
                </a:lnTo>
                <a:lnTo>
                  <a:pt x="225593" y="164221"/>
                </a:lnTo>
                <a:lnTo>
                  <a:pt x="218976" y="153296"/>
                </a:lnTo>
                <a:lnTo>
                  <a:pt x="192374" y="112937"/>
                </a:lnTo>
                <a:lnTo>
                  <a:pt x="177892" y="92422"/>
                </a:lnTo>
                <a:lnTo>
                  <a:pt x="170030" y="81617"/>
                </a:lnTo>
                <a:lnTo>
                  <a:pt x="161931" y="71556"/>
                </a:lnTo>
                <a:lnTo>
                  <a:pt x="153674" y="61992"/>
                </a:lnTo>
                <a:lnTo>
                  <a:pt x="145312" y="52758"/>
                </a:lnTo>
                <a:lnTo>
                  <a:pt x="136880" y="44697"/>
                </a:lnTo>
                <a:lnTo>
                  <a:pt x="128401" y="37418"/>
                </a:lnTo>
                <a:lnTo>
                  <a:pt x="119891" y="30661"/>
                </a:lnTo>
                <a:lnTo>
                  <a:pt x="110407" y="25203"/>
                </a:lnTo>
                <a:lnTo>
                  <a:pt x="100275" y="20612"/>
                </a:lnTo>
                <a:lnTo>
                  <a:pt x="79809" y="12971"/>
                </a:lnTo>
                <a:lnTo>
                  <a:pt x="61189" y="6400"/>
                </a:lnTo>
                <a:lnTo>
                  <a:pt x="52223" y="4267"/>
                </a:lnTo>
                <a:lnTo>
                  <a:pt x="43388" y="2844"/>
                </a:lnTo>
                <a:lnTo>
                  <a:pt x="34641" y="1896"/>
                </a:lnTo>
                <a:lnTo>
                  <a:pt x="27856" y="1264"/>
                </a:lnTo>
                <a:lnTo>
                  <a:pt x="22381" y="843"/>
                </a:lnTo>
                <a:lnTo>
                  <a:pt x="13757" y="375"/>
                </a:lnTo>
                <a:lnTo>
                  <a:pt x="0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3"/>
          <p:cNvSpPr/>
          <p:nvPr/>
        </p:nvSpPr>
        <p:spPr>
          <a:xfrm>
            <a:off x="1975862" y="5537880"/>
            <a:ext cx="307268" cy="316986"/>
          </a:xfrm>
          <a:custGeom>
            <a:avLst/>
            <a:gdLst/>
            <a:ahLst/>
            <a:cxnLst/>
            <a:rect l="0" t="0" r="0" b="0"/>
            <a:pathLst>
              <a:path w="307268" h="316986">
                <a:moveTo>
                  <a:pt x="50105" y="42817"/>
                </a:moveTo>
                <a:lnTo>
                  <a:pt x="50105" y="47368"/>
                </a:lnTo>
                <a:lnTo>
                  <a:pt x="48200" y="49661"/>
                </a:lnTo>
                <a:lnTo>
                  <a:pt x="41004" y="54749"/>
                </a:lnTo>
                <a:lnTo>
                  <a:pt x="35343" y="58417"/>
                </a:lnTo>
                <a:lnTo>
                  <a:pt x="31479" y="64355"/>
                </a:lnTo>
                <a:lnTo>
                  <a:pt x="29115" y="68606"/>
                </a:lnTo>
                <a:lnTo>
                  <a:pt x="26489" y="78409"/>
                </a:lnTo>
                <a:lnTo>
                  <a:pt x="25788" y="83690"/>
                </a:lnTo>
                <a:lnTo>
                  <a:pt x="22470" y="92098"/>
                </a:lnTo>
                <a:lnTo>
                  <a:pt x="17820" y="99962"/>
                </a:lnTo>
                <a:lnTo>
                  <a:pt x="12579" y="109808"/>
                </a:lnTo>
                <a:lnTo>
                  <a:pt x="10800" y="116052"/>
                </a:lnTo>
                <a:lnTo>
                  <a:pt x="9614" y="123073"/>
                </a:lnTo>
                <a:lnTo>
                  <a:pt x="8824" y="130611"/>
                </a:lnTo>
                <a:lnTo>
                  <a:pt x="7344" y="137542"/>
                </a:lnTo>
                <a:lnTo>
                  <a:pt x="5405" y="144067"/>
                </a:lnTo>
                <a:lnTo>
                  <a:pt x="3160" y="150322"/>
                </a:lnTo>
                <a:lnTo>
                  <a:pt x="1663" y="157349"/>
                </a:lnTo>
                <a:lnTo>
                  <a:pt x="665" y="164892"/>
                </a:lnTo>
                <a:lnTo>
                  <a:pt x="0" y="172778"/>
                </a:lnTo>
                <a:lnTo>
                  <a:pt x="509" y="179940"/>
                </a:lnTo>
                <a:lnTo>
                  <a:pt x="1801" y="186620"/>
                </a:lnTo>
                <a:lnTo>
                  <a:pt x="3615" y="192978"/>
                </a:lnTo>
                <a:lnTo>
                  <a:pt x="4824" y="200075"/>
                </a:lnTo>
                <a:lnTo>
                  <a:pt x="5630" y="207663"/>
                </a:lnTo>
                <a:lnTo>
                  <a:pt x="6168" y="215579"/>
                </a:lnTo>
                <a:lnTo>
                  <a:pt x="7478" y="222762"/>
                </a:lnTo>
                <a:lnTo>
                  <a:pt x="9305" y="229455"/>
                </a:lnTo>
                <a:lnTo>
                  <a:pt x="11475" y="235823"/>
                </a:lnTo>
                <a:lnTo>
                  <a:pt x="13874" y="241973"/>
                </a:lnTo>
                <a:lnTo>
                  <a:pt x="16426" y="247977"/>
                </a:lnTo>
                <a:lnTo>
                  <a:pt x="19080" y="253886"/>
                </a:lnTo>
                <a:lnTo>
                  <a:pt x="24568" y="262990"/>
                </a:lnTo>
                <a:lnTo>
                  <a:pt x="31136" y="271165"/>
                </a:lnTo>
                <a:lnTo>
                  <a:pt x="35553" y="276011"/>
                </a:lnTo>
                <a:lnTo>
                  <a:pt x="40404" y="281147"/>
                </a:lnTo>
                <a:lnTo>
                  <a:pt x="45543" y="285524"/>
                </a:lnTo>
                <a:lnTo>
                  <a:pt x="50873" y="289394"/>
                </a:lnTo>
                <a:lnTo>
                  <a:pt x="56332" y="292927"/>
                </a:lnTo>
                <a:lnTo>
                  <a:pt x="64938" y="299392"/>
                </a:lnTo>
                <a:lnTo>
                  <a:pt x="68566" y="302450"/>
                </a:lnTo>
                <a:lnTo>
                  <a:pt x="73842" y="305440"/>
                </a:lnTo>
                <a:lnTo>
                  <a:pt x="80217" y="308387"/>
                </a:lnTo>
                <a:lnTo>
                  <a:pt x="87325" y="311304"/>
                </a:lnTo>
                <a:lnTo>
                  <a:pt x="93016" y="313248"/>
                </a:lnTo>
                <a:lnTo>
                  <a:pt x="101879" y="315409"/>
                </a:lnTo>
                <a:lnTo>
                  <a:pt x="106528" y="315985"/>
                </a:lnTo>
                <a:lnTo>
                  <a:pt x="111533" y="316369"/>
                </a:lnTo>
                <a:lnTo>
                  <a:pt x="116775" y="316625"/>
                </a:lnTo>
                <a:lnTo>
                  <a:pt x="130218" y="316909"/>
                </a:lnTo>
                <a:lnTo>
                  <a:pt x="137804" y="316985"/>
                </a:lnTo>
                <a:lnTo>
                  <a:pt x="144766" y="316083"/>
                </a:lnTo>
                <a:lnTo>
                  <a:pt x="151312" y="314530"/>
                </a:lnTo>
                <a:lnTo>
                  <a:pt x="157581" y="312541"/>
                </a:lnTo>
                <a:lnTo>
                  <a:pt x="164618" y="311216"/>
                </a:lnTo>
                <a:lnTo>
                  <a:pt x="172167" y="310332"/>
                </a:lnTo>
                <a:lnTo>
                  <a:pt x="180057" y="309743"/>
                </a:lnTo>
                <a:lnTo>
                  <a:pt x="187222" y="308398"/>
                </a:lnTo>
                <a:lnTo>
                  <a:pt x="193904" y="306548"/>
                </a:lnTo>
                <a:lnTo>
                  <a:pt x="200264" y="304363"/>
                </a:lnTo>
                <a:lnTo>
                  <a:pt x="206408" y="301954"/>
                </a:lnTo>
                <a:lnTo>
                  <a:pt x="212410" y="299395"/>
                </a:lnTo>
                <a:lnTo>
                  <a:pt x="218316" y="296737"/>
                </a:lnTo>
                <a:lnTo>
                  <a:pt x="224158" y="293059"/>
                </a:lnTo>
                <a:lnTo>
                  <a:pt x="229958" y="288703"/>
                </a:lnTo>
                <a:lnTo>
                  <a:pt x="235729" y="283893"/>
                </a:lnTo>
                <a:lnTo>
                  <a:pt x="241482" y="279735"/>
                </a:lnTo>
                <a:lnTo>
                  <a:pt x="247222" y="276010"/>
                </a:lnTo>
                <a:lnTo>
                  <a:pt x="252954" y="272574"/>
                </a:lnTo>
                <a:lnTo>
                  <a:pt x="258680" y="268378"/>
                </a:lnTo>
                <a:lnTo>
                  <a:pt x="264403" y="263676"/>
                </a:lnTo>
                <a:lnTo>
                  <a:pt x="270122" y="258637"/>
                </a:lnTo>
                <a:lnTo>
                  <a:pt x="274888" y="253372"/>
                </a:lnTo>
                <a:lnTo>
                  <a:pt x="279018" y="247957"/>
                </a:lnTo>
                <a:lnTo>
                  <a:pt x="282724" y="242441"/>
                </a:lnTo>
                <a:lnTo>
                  <a:pt x="286147" y="236860"/>
                </a:lnTo>
                <a:lnTo>
                  <a:pt x="289381" y="231234"/>
                </a:lnTo>
                <a:lnTo>
                  <a:pt x="295515" y="219903"/>
                </a:lnTo>
                <a:lnTo>
                  <a:pt x="301416" y="208517"/>
                </a:lnTo>
                <a:lnTo>
                  <a:pt x="303371" y="202814"/>
                </a:lnTo>
                <a:lnTo>
                  <a:pt x="304674" y="197106"/>
                </a:lnTo>
                <a:lnTo>
                  <a:pt x="305543" y="191397"/>
                </a:lnTo>
                <a:lnTo>
                  <a:pt x="306122" y="184733"/>
                </a:lnTo>
                <a:lnTo>
                  <a:pt x="306508" y="177433"/>
                </a:lnTo>
                <a:lnTo>
                  <a:pt x="306937" y="162654"/>
                </a:lnTo>
                <a:lnTo>
                  <a:pt x="307212" y="135104"/>
                </a:lnTo>
                <a:lnTo>
                  <a:pt x="307267" y="106978"/>
                </a:lnTo>
                <a:lnTo>
                  <a:pt x="306319" y="100832"/>
                </a:lnTo>
                <a:lnTo>
                  <a:pt x="304734" y="94828"/>
                </a:lnTo>
                <a:lnTo>
                  <a:pt x="302725" y="88921"/>
                </a:lnTo>
                <a:lnTo>
                  <a:pt x="300434" y="83078"/>
                </a:lnTo>
                <a:lnTo>
                  <a:pt x="297953" y="77278"/>
                </a:lnTo>
                <a:lnTo>
                  <a:pt x="292657" y="65753"/>
                </a:lnTo>
                <a:lnTo>
                  <a:pt x="287128" y="54281"/>
                </a:lnTo>
                <a:lnTo>
                  <a:pt x="283368" y="48555"/>
                </a:lnTo>
                <a:lnTo>
                  <a:pt x="278956" y="42832"/>
                </a:lnTo>
                <a:lnTo>
                  <a:pt x="274110" y="37112"/>
                </a:lnTo>
                <a:lnTo>
                  <a:pt x="266185" y="28217"/>
                </a:lnTo>
                <a:lnTo>
                  <a:pt x="258536" y="21088"/>
                </a:lnTo>
                <a:lnTo>
                  <a:pt x="253829" y="17854"/>
                </a:lnTo>
                <a:lnTo>
                  <a:pt x="244471" y="11720"/>
                </a:lnTo>
                <a:lnTo>
                  <a:pt x="237137" y="5818"/>
                </a:lnTo>
                <a:lnTo>
                  <a:pt x="231943" y="3864"/>
                </a:lnTo>
                <a:lnTo>
                  <a:pt x="225623" y="2561"/>
                </a:lnTo>
                <a:lnTo>
                  <a:pt x="218552" y="1692"/>
                </a:lnTo>
                <a:lnTo>
                  <a:pt x="212886" y="1113"/>
                </a:lnTo>
                <a:lnTo>
                  <a:pt x="204049" y="469"/>
                </a:lnTo>
                <a:lnTo>
                  <a:pt x="191867" y="184"/>
                </a:lnTo>
                <a:lnTo>
                  <a:pt x="169865" y="0"/>
                </a:lnTo>
                <a:lnTo>
                  <a:pt x="165187" y="937"/>
                </a:lnTo>
                <a:lnTo>
                  <a:pt x="160164" y="2515"/>
                </a:lnTo>
                <a:lnTo>
                  <a:pt x="154910" y="4519"/>
                </a:lnTo>
                <a:lnTo>
                  <a:pt x="149503" y="6808"/>
                </a:lnTo>
                <a:lnTo>
                  <a:pt x="143992" y="9286"/>
                </a:lnTo>
                <a:lnTo>
                  <a:pt x="138414" y="11890"/>
                </a:lnTo>
                <a:lnTo>
                  <a:pt x="131838" y="15532"/>
                </a:lnTo>
                <a:lnTo>
                  <a:pt x="124596" y="19864"/>
                </a:lnTo>
                <a:lnTo>
                  <a:pt x="108930" y="29758"/>
                </a:lnTo>
                <a:lnTo>
                  <a:pt x="67094" y="57266"/>
                </a:lnTo>
                <a:lnTo>
                  <a:pt x="59526" y="62928"/>
                </a:lnTo>
                <a:lnTo>
                  <a:pt x="52576" y="68607"/>
                </a:lnTo>
                <a:lnTo>
                  <a:pt x="40726" y="79044"/>
                </a:lnTo>
                <a:lnTo>
                  <a:pt x="24388" y="94252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4"/>
          <p:cNvSpPr/>
          <p:nvPr/>
        </p:nvSpPr>
        <p:spPr>
          <a:xfrm>
            <a:off x="3088957" y="386619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5"/>
          <p:cNvSpPr/>
          <p:nvPr/>
        </p:nvSpPr>
        <p:spPr>
          <a:xfrm>
            <a:off x="2969447" y="3823455"/>
            <a:ext cx="338419" cy="307976"/>
          </a:xfrm>
          <a:custGeom>
            <a:avLst/>
            <a:gdLst/>
            <a:ahLst/>
            <a:cxnLst/>
            <a:rect l="0" t="0" r="0" b="0"/>
            <a:pathLst>
              <a:path w="338419" h="307976">
                <a:moveTo>
                  <a:pt x="76647" y="102749"/>
                </a:moveTo>
                <a:lnTo>
                  <a:pt x="72097" y="102749"/>
                </a:lnTo>
                <a:lnTo>
                  <a:pt x="69804" y="103702"/>
                </a:lnTo>
                <a:lnTo>
                  <a:pt x="64716" y="107300"/>
                </a:lnTo>
                <a:lnTo>
                  <a:pt x="62978" y="109593"/>
                </a:lnTo>
                <a:lnTo>
                  <a:pt x="61820" y="112075"/>
                </a:lnTo>
                <a:lnTo>
                  <a:pt x="61047" y="114681"/>
                </a:lnTo>
                <a:lnTo>
                  <a:pt x="60189" y="122658"/>
                </a:lnTo>
                <a:lnTo>
                  <a:pt x="59960" y="127452"/>
                </a:lnTo>
                <a:lnTo>
                  <a:pt x="59706" y="137859"/>
                </a:lnTo>
                <a:lnTo>
                  <a:pt x="59515" y="169712"/>
                </a:lnTo>
                <a:lnTo>
                  <a:pt x="60463" y="174061"/>
                </a:lnTo>
                <a:lnTo>
                  <a:pt x="64057" y="181433"/>
                </a:lnTo>
                <a:lnTo>
                  <a:pt x="68829" y="190425"/>
                </a:lnTo>
                <a:lnTo>
                  <a:pt x="71435" y="195490"/>
                </a:lnTo>
                <a:lnTo>
                  <a:pt x="79411" y="203658"/>
                </a:lnTo>
                <a:lnTo>
                  <a:pt x="88353" y="210463"/>
                </a:lnTo>
                <a:lnTo>
                  <a:pt x="95502" y="216662"/>
                </a:lnTo>
                <a:lnTo>
                  <a:pt x="99695" y="218696"/>
                </a:lnTo>
                <a:lnTo>
                  <a:pt x="114697" y="222511"/>
                </a:lnTo>
                <a:lnTo>
                  <a:pt x="120111" y="224501"/>
                </a:lnTo>
                <a:lnTo>
                  <a:pt x="125626" y="226779"/>
                </a:lnTo>
                <a:lnTo>
                  <a:pt x="131207" y="228299"/>
                </a:lnTo>
                <a:lnTo>
                  <a:pt x="136833" y="229312"/>
                </a:lnTo>
                <a:lnTo>
                  <a:pt x="142489" y="229987"/>
                </a:lnTo>
                <a:lnTo>
                  <a:pt x="149117" y="230437"/>
                </a:lnTo>
                <a:lnTo>
                  <a:pt x="156393" y="230737"/>
                </a:lnTo>
                <a:lnTo>
                  <a:pt x="177746" y="231159"/>
                </a:lnTo>
                <a:lnTo>
                  <a:pt x="184051" y="231219"/>
                </a:lnTo>
                <a:lnTo>
                  <a:pt x="190160" y="230306"/>
                </a:lnTo>
                <a:lnTo>
                  <a:pt x="196138" y="228744"/>
                </a:lnTo>
                <a:lnTo>
                  <a:pt x="202027" y="226751"/>
                </a:lnTo>
                <a:lnTo>
                  <a:pt x="207859" y="225423"/>
                </a:lnTo>
                <a:lnTo>
                  <a:pt x="213652" y="224537"/>
                </a:lnTo>
                <a:lnTo>
                  <a:pt x="219419" y="223946"/>
                </a:lnTo>
                <a:lnTo>
                  <a:pt x="226121" y="222600"/>
                </a:lnTo>
                <a:lnTo>
                  <a:pt x="233446" y="220750"/>
                </a:lnTo>
                <a:lnTo>
                  <a:pt x="241188" y="218564"/>
                </a:lnTo>
                <a:lnTo>
                  <a:pt x="248253" y="216154"/>
                </a:lnTo>
                <a:lnTo>
                  <a:pt x="254869" y="213595"/>
                </a:lnTo>
                <a:lnTo>
                  <a:pt x="261184" y="210937"/>
                </a:lnTo>
                <a:lnTo>
                  <a:pt x="267300" y="207259"/>
                </a:lnTo>
                <a:lnTo>
                  <a:pt x="273281" y="202903"/>
                </a:lnTo>
                <a:lnTo>
                  <a:pt x="279174" y="198094"/>
                </a:lnTo>
                <a:lnTo>
                  <a:pt x="285008" y="193935"/>
                </a:lnTo>
                <a:lnTo>
                  <a:pt x="290802" y="190210"/>
                </a:lnTo>
                <a:lnTo>
                  <a:pt x="301367" y="183531"/>
                </a:lnTo>
                <a:lnTo>
                  <a:pt x="309238" y="177388"/>
                </a:lnTo>
                <a:lnTo>
                  <a:pt x="315911" y="168942"/>
                </a:lnTo>
                <a:lnTo>
                  <a:pt x="319024" y="164023"/>
                </a:lnTo>
                <a:lnTo>
                  <a:pt x="322052" y="158838"/>
                </a:lnTo>
                <a:lnTo>
                  <a:pt x="325023" y="153477"/>
                </a:lnTo>
                <a:lnTo>
                  <a:pt x="327956" y="147998"/>
                </a:lnTo>
                <a:lnTo>
                  <a:pt x="329912" y="142440"/>
                </a:lnTo>
                <a:lnTo>
                  <a:pt x="331215" y="136830"/>
                </a:lnTo>
                <a:lnTo>
                  <a:pt x="332084" y="131185"/>
                </a:lnTo>
                <a:lnTo>
                  <a:pt x="333616" y="125516"/>
                </a:lnTo>
                <a:lnTo>
                  <a:pt x="335590" y="119832"/>
                </a:lnTo>
                <a:lnTo>
                  <a:pt x="337858" y="114138"/>
                </a:lnTo>
                <a:lnTo>
                  <a:pt x="338418" y="108437"/>
                </a:lnTo>
                <a:lnTo>
                  <a:pt x="337839" y="102731"/>
                </a:lnTo>
                <a:lnTo>
                  <a:pt x="336500" y="97022"/>
                </a:lnTo>
                <a:lnTo>
                  <a:pt x="335012" y="88139"/>
                </a:lnTo>
                <a:lnTo>
                  <a:pt x="334616" y="84437"/>
                </a:lnTo>
                <a:lnTo>
                  <a:pt x="331635" y="75243"/>
                </a:lnTo>
                <a:lnTo>
                  <a:pt x="329507" y="70124"/>
                </a:lnTo>
                <a:lnTo>
                  <a:pt x="327135" y="64807"/>
                </a:lnTo>
                <a:lnTo>
                  <a:pt x="321961" y="53819"/>
                </a:lnTo>
                <a:lnTo>
                  <a:pt x="318294" y="49174"/>
                </a:lnTo>
                <a:lnTo>
                  <a:pt x="309141" y="41473"/>
                </a:lnTo>
                <a:lnTo>
                  <a:pt x="298723" y="32336"/>
                </a:lnTo>
                <a:lnTo>
                  <a:pt x="293278" y="27232"/>
                </a:lnTo>
                <a:lnTo>
                  <a:pt x="287743" y="22877"/>
                </a:lnTo>
                <a:lnTo>
                  <a:pt x="282148" y="19021"/>
                </a:lnTo>
                <a:lnTo>
                  <a:pt x="271803" y="13149"/>
                </a:lnTo>
                <a:lnTo>
                  <a:pt x="264031" y="10540"/>
                </a:lnTo>
                <a:lnTo>
                  <a:pt x="245199" y="4520"/>
                </a:lnTo>
                <a:lnTo>
                  <a:pt x="238545" y="2973"/>
                </a:lnTo>
                <a:lnTo>
                  <a:pt x="232204" y="1942"/>
                </a:lnTo>
                <a:lnTo>
                  <a:pt x="226072" y="1254"/>
                </a:lnTo>
                <a:lnTo>
                  <a:pt x="220079" y="796"/>
                </a:lnTo>
                <a:lnTo>
                  <a:pt x="214178" y="491"/>
                </a:lnTo>
                <a:lnTo>
                  <a:pt x="202542" y="151"/>
                </a:lnTo>
                <a:lnTo>
                  <a:pt x="191020" y="0"/>
                </a:lnTo>
                <a:lnTo>
                  <a:pt x="185281" y="913"/>
                </a:lnTo>
                <a:lnTo>
                  <a:pt x="179550" y="2473"/>
                </a:lnTo>
                <a:lnTo>
                  <a:pt x="173824" y="4466"/>
                </a:lnTo>
                <a:lnTo>
                  <a:pt x="168102" y="6748"/>
                </a:lnTo>
                <a:lnTo>
                  <a:pt x="162382" y="9221"/>
                </a:lnTo>
                <a:lnTo>
                  <a:pt x="151899" y="13556"/>
                </a:lnTo>
                <a:lnTo>
                  <a:pt x="144065" y="15483"/>
                </a:lnTo>
                <a:lnTo>
                  <a:pt x="134868" y="21420"/>
                </a:lnTo>
                <a:lnTo>
                  <a:pt x="124431" y="30408"/>
                </a:lnTo>
                <a:lnTo>
                  <a:pt x="113442" y="40753"/>
                </a:lnTo>
                <a:lnTo>
                  <a:pt x="96756" y="57025"/>
                </a:lnTo>
                <a:lnTo>
                  <a:pt x="86855" y="66870"/>
                </a:lnTo>
                <a:lnTo>
                  <a:pt x="82500" y="73115"/>
                </a:lnTo>
                <a:lnTo>
                  <a:pt x="78644" y="80136"/>
                </a:lnTo>
                <a:lnTo>
                  <a:pt x="75121" y="87674"/>
                </a:lnTo>
                <a:lnTo>
                  <a:pt x="72772" y="94604"/>
                </a:lnTo>
                <a:lnTo>
                  <a:pt x="71207" y="101129"/>
                </a:lnTo>
                <a:lnTo>
                  <a:pt x="70163" y="107384"/>
                </a:lnTo>
                <a:lnTo>
                  <a:pt x="68514" y="113460"/>
                </a:lnTo>
                <a:lnTo>
                  <a:pt x="66463" y="119415"/>
                </a:lnTo>
                <a:lnTo>
                  <a:pt x="64143" y="125290"/>
                </a:lnTo>
                <a:lnTo>
                  <a:pt x="62596" y="132064"/>
                </a:lnTo>
                <a:lnTo>
                  <a:pt x="61565" y="139437"/>
                </a:lnTo>
                <a:lnTo>
                  <a:pt x="60877" y="147211"/>
                </a:lnTo>
                <a:lnTo>
                  <a:pt x="60419" y="154298"/>
                </a:lnTo>
                <a:lnTo>
                  <a:pt x="59910" y="167252"/>
                </a:lnTo>
                <a:lnTo>
                  <a:pt x="60726" y="173374"/>
                </a:lnTo>
                <a:lnTo>
                  <a:pt x="62223" y="179360"/>
                </a:lnTo>
                <a:lnTo>
                  <a:pt x="64174" y="185256"/>
                </a:lnTo>
                <a:lnTo>
                  <a:pt x="66427" y="191091"/>
                </a:lnTo>
                <a:lnTo>
                  <a:pt x="68881" y="196886"/>
                </a:lnTo>
                <a:lnTo>
                  <a:pt x="74149" y="208406"/>
                </a:lnTo>
                <a:lnTo>
                  <a:pt x="85291" y="231323"/>
                </a:lnTo>
                <a:lnTo>
                  <a:pt x="88125" y="237043"/>
                </a:lnTo>
                <a:lnTo>
                  <a:pt x="93813" y="245938"/>
                </a:lnTo>
                <a:lnTo>
                  <a:pt x="96664" y="249644"/>
                </a:lnTo>
                <a:lnTo>
                  <a:pt x="104911" y="256301"/>
                </a:lnTo>
                <a:lnTo>
                  <a:pt x="109778" y="259410"/>
                </a:lnTo>
                <a:lnTo>
                  <a:pt x="120264" y="262864"/>
                </a:lnTo>
                <a:lnTo>
                  <a:pt x="125728" y="263785"/>
                </a:lnTo>
                <a:lnTo>
                  <a:pt x="134339" y="267348"/>
                </a:lnTo>
                <a:lnTo>
                  <a:pt x="137968" y="269632"/>
                </a:lnTo>
                <a:lnTo>
                  <a:pt x="147081" y="272170"/>
                </a:lnTo>
                <a:lnTo>
                  <a:pt x="152178" y="272846"/>
                </a:lnTo>
                <a:lnTo>
                  <a:pt x="160382" y="276138"/>
                </a:lnTo>
                <a:lnTo>
                  <a:pt x="163903" y="278350"/>
                </a:lnTo>
                <a:lnTo>
                  <a:pt x="172895" y="280807"/>
                </a:lnTo>
                <a:lnTo>
                  <a:pt x="177960" y="281462"/>
                </a:lnTo>
                <a:lnTo>
                  <a:pt x="182289" y="280946"/>
                </a:lnTo>
                <a:lnTo>
                  <a:pt x="186128" y="279650"/>
                </a:lnTo>
                <a:lnTo>
                  <a:pt x="192933" y="276622"/>
                </a:lnTo>
                <a:lnTo>
                  <a:pt x="199132" y="275276"/>
                </a:lnTo>
                <a:lnTo>
                  <a:pt x="205063" y="272138"/>
                </a:lnTo>
                <a:lnTo>
                  <a:pt x="213756" y="265016"/>
                </a:lnTo>
                <a:lnTo>
                  <a:pt x="216631" y="262363"/>
                </a:lnTo>
                <a:lnTo>
                  <a:pt x="219500" y="260593"/>
                </a:lnTo>
                <a:lnTo>
                  <a:pt x="225227" y="258627"/>
                </a:lnTo>
                <a:lnTo>
                  <a:pt x="227135" y="256198"/>
                </a:lnTo>
                <a:lnTo>
                  <a:pt x="228408" y="252674"/>
                </a:lnTo>
                <a:lnTo>
                  <a:pt x="229822" y="244630"/>
                </a:lnTo>
                <a:lnTo>
                  <a:pt x="230450" y="237880"/>
                </a:lnTo>
                <a:lnTo>
                  <a:pt x="233269" y="229165"/>
                </a:lnTo>
                <a:lnTo>
                  <a:pt x="235354" y="224174"/>
                </a:lnTo>
                <a:lnTo>
                  <a:pt x="236745" y="218942"/>
                </a:lnTo>
                <a:lnTo>
                  <a:pt x="237671" y="213548"/>
                </a:lnTo>
                <a:lnTo>
                  <a:pt x="238289" y="208048"/>
                </a:lnTo>
                <a:lnTo>
                  <a:pt x="238701" y="202476"/>
                </a:lnTo>
                <a:lnTo>
                  <a:pt x="238976" y="196856"/>
                </a:lnTo>
                <a:lnTo>
                  <a:pt x="239159" y="191205"/>
                </a:lnTo>
                <a:lnTo>
                  <a:pt x="238328" y="185532"/>
                </a:lnTo>
                <a:lnTo>
                  <a:pt x="236822" y="179845"/>
                </a:lnTo>
                <a:lnTo>
                  <a:pt x="234866" y="174149"/>
                </a:lnTo>
                <a:lnTo>
                  <a:pt x="232692" y="165280"/>
                </a:lnTo>
                <a:lnTo>
                  <a:pt x="232112" y="161582"/>
                </a:lnTo>
                <a:lnTo>
                  <a:pt x="226388" y="152392"/>
                </a:lnTo>
                <a:lnTo>
                  <a:pt x="222195" y="147275"/>
                </a:lnTo>
                <a:lnTo>
                  <a:pt x="218446" y="141958"/>
                </a:lnTo>
                <a:lnTo>
                  <a:pt x="214995" y="136509"/>
                </a:lnTo>
                <a:lnTo>
                  <a:pt x="211742" y="130971"/>
                </a:lnTo>
                <a:lnTo>
                  <a:pt x="203047" y="122277"/>
                </a:lnTo>
                <a:lnTo>
                  <a:pt x="193785" y="115239"/>
                </a:lnTo>
                <a:lnTo>
                  <a:pt x="186494" y="108935"/>
                </a:lnTo>
                <a:lnTo>
                  <a:pt x="177538" y="102959"/>
                </a:lnTo>
                <a:lnTo>
                  <a:pt x="167208" y="97128"/>
                </a:lnTo>
                <a:lnTo>
                  <a:pt x="156266" y="91361"/>
                </a:lnTo>
                <a:lnTo>
                  <a:pt x="150682" y="89442"/>
                </a:lnTo>
                <a:lnTo>
                  <a:pt x="145054" y="88163"/>
                </a:lnTo>
                <a:lnTo>
                  <a:pt x="139397" y="87310"/>
                </a:lnTo>
                <a:lnTo>
                  <a:pt x="133720" y="86742"/>
                </a:lnTo>
                <a:lnTo>
                  <a:pt x="128031" y="86363"/>
                </a:lnTo>
                <a:lnTo>
                  <a:pt x="117582" y="85942"/>
                </a:lnTo>
                <a:lnTo>
                  <a:pt x="109763" y="85754"/>
                </a:lnTo>
                <a:lnTo>
                  <a:pt x="95455" y="85649"/>
                </a:lnTo>
                <a:lnTo>
                  <a:pt x="91091" y="86587"/>
                </a:lnTo>
                <a:lnTo>
                  <a:pt x="83702" y="90169"/>
                </a:lnTo>
                <a:lnTo>
                  <a:pt x="74703" y="92395"/>
                </a:lnTo>
                <a:lnTo>
                  <a:pt x="69636" y="92990"/>
                </a:lnTo>
                <a:lnTo>
                  <a:pt x="65306" y="94338"/>
                </a:lnTo>
                <a:lnTo>
                  <a:pt x="57954" y="98376"/>
                </a:lnTo>
                <a:lnTo>
                  <a:pt x="48972" y="103346"/>
                </a:lnTo>
                <a:lnTo>
                  <a:pt x="43910" y="106005"/>
                </a:lnTo>
                <a:lnTo>
                  <a:pt x="35745" y="114039"/>
                </a:lnTo>
                <a:lnTo>
                  <a:pt x="32234" y="118848"/>
                </a:lnTo>
                <a:lnTo>
                  <a:pt x="28941" y="123959"/>
                </a:lnTo>
                <a:lnTo>
                  <a:pt x="25793" y="129272"/>
                </a:lnTo>
                <a:lnTo>
                  <a:pt x="22742" y="134719"/>
                </a:lnTo>
                <a:lnTo>
                  <a:pt x="19756" y="141207"/>
                </a:lnTo>
                <a:lnTo>
                  <a:pt x="16812" y="148391"/>
                </a:lnTo>
                <a:lnTo>
                  <a:pt x="13897" y="156037"/>
                </a:lnTo>
                <a:lnTo>
                  <a:pt x="11001" y="163040"/>
                </a:lnTo>
                <a:lnTo>
                  <a:pt x="8118" y="169613"/>
                </a:lnTo>
                <a:lnTo>
                  <a:pt x="5244" y="175900"/>
                </a:lnTo>
                <a:lnTo>
                  <a:pt x="3328" y="182949"/>
                </a:lnTo>
                <a:lnTo>
                  <a:pt x="2050" y="190506"/>
                </a:lnTo>
                <a:lnTo>
                  <a:pt x="1199" y="198401"/>
                </a:lnTo>
                <a:lnTo>
                  <a:pt x="631" y="205570"/>
                </a:lnTo>
                <a:lnTo>
                  <a:pt x="252" y="212254"/>
                </a:lnTo>
                <a:lnTo>
                  <a:pt x="0" y="218615"/>
                </a:lnTo>
                <a:lnTo>
                  <a:pt x="784" y="224761"/>
                </a:lnTo>
                <a:lnTo>
                  <a:pt x="2259" y="230763"/>
                </a:lnTo>
                <a:lnTo>
                  <a:pt x="4196" y="236669"/>
                </a:lnTo>
                <a:lnTo>
                  <a:pt x="6439" y="242512"/>
                </a:lnTo>
                <a:lnTo>
                  <a:pt x="8887" y="248312"/>
                </a:lnTo>
                <a:lnTo>
                  <a:pt x="11471" y="254084"/>
                </a:lnTo>
                <a:lnTo>
                  <a:pt x="16883" y="265577"/>
                </a:lnTo>
                <a:lnTo>
                  <a:pt x="19659" y="271309"/>
                </a:lnTo>
                <a:lnTo>
                  <a:pt x="24368" y="276082"/>
                </a:lnTo>
                <a:lnTo>
                  <a:pt x="30364" y="280217"/>
                </a:lnTo>
                <a:lnTo>
                  <a:pt x="43695" y="287352"/>
                </a:lnTo>
                <a:lnTo>
                  <a:pt x="73590" y="302625"/>
                </a:lnTo>
                <a:lnTo>
                  <a:pt x="79371" y="304580"/>
                </a:lnTo>
                <a:lnTo>
                  <a:pt x="85131" y="305883"/>
                </a:lnTo>
                <a:lnTo>
                  <a:pt x="90876" y="306752"/>
                </a:lnTo>
                <a:lnTo>
                  <a:pt x="96611" y="307331"/>
                </a:lnTo>
                <a:lnTo>
                  <a:pt x="102339" y="307717"/>
                </a:lnTo>
                <a:lnTo>
                  <a:pt x="108062" y="307975"/>
                </a:lnTo>
                <a:lnTo>
                  <a:pt x="113783" y="307194"/>
                </a:lnTo>
                <a:lnTo>
                  <a:pt x="119502" y="305721"/>
                </a:lnTo>
                <a:lnTo>
                  <a:pt x="125220" y="303786"/>
                </a:lnTo>
                <a:lnTo>
                  <a:pt x="130936" y="300592"/>
                </a:lnTo>
                <a:lnTo>
                  <a:pt x="136653" y="296557"/>
                </a:lnTo>
                <a:lnTo>
                  <a:pt x="142369" y="291962"/>
                </a:lnTo>
                <a:lnTo>
                  <a:pt x="148084" y="287946"/>
                </a:lnTo>
                <a:lnTo>
                  <a:pt x="153799" y="284317"/>
                </a:lnTo>
                <a:lnTo>
                  <a:pt x="159515" y="280944"/>
                </a:lnTo>
                <a:lnTo>
                  <a:pt x="165230" y="276791"/>
                </a:lnTo>
                <a:lnTo>
                  <a:pt x="170945" y="272117"/>
                </a:lnTo>
                <a:lnTo>
                  <a:pt x="176660" y="267096"/>
                </a:lnTo>
                <a:lnTo>
                  <a:pt x="181423" y="260892"/>
                </a:lnTo>
                <a:lnTo>
                  <a:pt x="185550" y="253898"/>
                </a:lnTo>
                <a:lnTo>
                  <a:pt x="199018" y="226692"/>
                </a:lnTo>
                <a:lnTo>
                  <a:pt x="202043" y="219667"/>
                </a:lnTo>
                <a:lnTo>
                  <a:pt x="205012" y="212127"/>
                </a:lnTo>
                <a:lnTo>
                  <a:pt x="207944" y="204243"/>
                </a:lnTo>
                <a:lnTo>
                  <a:pt x="211803" y="197082"/>
                </a:lnTo>
                <a:lnTo>
                  <a:pt x="216281" y="190403"/>
                </a:lnTo>
                <a:lnTo>
                  <a:pt x="221172" y="184045"/>
                </a:lnTo>
                <a:lnTo>
                  <a:pt x="224432" y="176949"/>
                </a:lnTo>
                <a:lnTo>
                  <a:pt x="226605" y="169361"/>
                </a:lnTo>
                <a:lnTo>
                  <a:pt x="228054" y="161445"/>
                </a:lnTo>
                <a:lnTo>
                  <a:pt x="229020" y="154262"/>
                </a:lnTo>
                <a:lnTo>
                  <a:pt x="229665" y="147569"/>
                </a:lnTo>
                <a:lnTo>
                  <a:pt x="230094" y="141202"/>
                </a:lnTo>
                <a:lnTo>
                  <a:pt x="230380" y="135052"/>
                </a:lnTo>
                <a:lnTo>
                  <a:pt x="230698" y="123139"/>
                </a:lnTo>
                <a:lnTo>
                  <a:pt x="229830" y="118247"/>
                </a:lnTo>
                <a:lnTo>
                  <a:pt x="226326" y="110273"/>
                </a:lnTo>
                <a:lnTo>
                  <a:pt x="221594" y="103553"/>
                </a:lnTo>
                <a:lnTo>
                  <a:pt x="218998" y="100428"/>
                </a:lnTo>
                <a:lnTo>
                  <a:pt x="216316" y="98344"/>
                </a:lnTo>
                <a:lnTo>
                  <a:pt x="213575" y="96955"/>
                </a:lnTo>
                <a:lnTo>
                  <a:pt x="210795" y="96029"/>
                </a:lnTo>
                <a:lnTo>
                  <a:pt x="208941" y="94459"/>
                </a:lnTo>
                <a:lnTo>
                  <a:pt x="207706" y="92460"/>
                </a:lnTo>
                <a:lnTo>
                  <a:pt x="206882" y="90175"/>
                </a:lnTo>
                <a:lnTo>
                  <a:pt x="205381" y="89604"/>
                </a:lnTo>
                <a:lnTo>
                  <a:pt x="203427" y="90176"/>
                </a:lnTo>
                <a:lnTo>
                  <a:pt x="201172" y="91510"/>
                </a:lnTo>
                <a:lnTo>
                  <a:pt x="196127" y="92992"/>
                </a:lnTo>
                <a:lnTo>
                  <a:pt x="193448" y="93387"/>
                </a:lnTo>
                <a:lnTo>
                  <a:pt x="191662" y="94603"/>
                </a:lnTo>
                <a:lnTo>
                  <a:pt x="190471" y="96366"/>
                </a:lnTo>
                <a:lnTo>
                  <a:pt x="189678" y="98493"/>
                </a:lnTo>
                <a:lnTo>
                  <a:pt x="184010" y="106040"/>
                </a:lnTo>
                <a:lnTo>
                  <a:pt x="176434" y="111514"/>
                </a:lnTo>
                <a:lnTo>
                  <a:pt x="166717" y="118075"/>
                </a:lnTo>
                <a:lnTo>
                  <a:pt x="161459" y="122492"/>
                </a:lnTo>
                <a:lnTo>
                  <a:pt x="156049" y="127341"/>
                </a:lnTo>
                <a:lnTo>
                  <a:pt x="150537" y="133431"/>
                </a:lnTo>
                <a:lnTo>
                  <a:pt x="144957" y="140349"/>
                </a:lnTo>
                <a:lnTo>
                  <a:pt x="139332" y="147818"/>
                </a:lnTo>
                <a:lnTo>
                  <a:pt x="132725" y="154703"/>
                </a:lnTo>
                <a:lnTo>
                  <a:pt x="125462" y="161198"/>
                </a:lnTo>
                <a:lnTo>
                  <a:pt x="117763" y="167433"/>
                </a:lnTo>
                <a:lnTo>
                  <a:pt x="111678" y="172542"/>
                </a:lnTo>
                <a:lnTo>
                  <a:pt x="106669" y="176900"/>
                </a:lnTo>
                <a:lnTo>
                  <a:pt x="93792" y="188474"/>
                </a:lnTo>
              </a:path>
            </a:pathLst>
          </a:custGeom>
          <a:ln w="2159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6"/>
          <p:cNvSpPr/>
          <p:nvPr/>
        </p:nvSpPr>
        <p:spPr>
          <a:xfrm>
            <a:off x="1905952" y="5803582"/>
            <a:ext cx="1311593" cy="51436"/>
          </a:xfrm>
          <a:custGeom>
            <a:avLst/>
            <a:gdLst/>
            <a:ahLst/>
            <a:cxnLst/>
            <a:rect l="0" t="0" r="0" b="0"/>
            <a:pathLst>
              <a:path w="1311593" h="51436">
                <a:moveTo>
                  <a:pt x="0" y="51435"/>
                </a:moveTo>
                <a:lnTo>
                  <a:pt x="0" y="44054"/>
                </a:lnTo>
                <a:lnTo>
                  <a:pt x="952" y="43657"/>
                </a:lnTo>
                <a:lnTo>
                  <a:pt x="8219" y="42894"/>
                </a:lnTo>
                <a:lnTo>
                  <a:pt x="9290" y="41931"/>
                </a:lnTo>
                <a:lnTo>
                  <a:pt x="13019" y="38321"/>
                </a:lnTo>
                <a:lnTo>
                  <a:pt x="15347" y="36977"/>
                </a:lnTo>
                <a:lnTo>
                  <a:pt x="20473" y="35485"/>
                </a:lnTo>
                <a:lnTo>
                  <a:pt x="24164" y="34644"/>
                </a:lnTo>
                <a:lnTo>
                  <a:pt x="25634" y="33573"/>
                </a:lnTo>
                <a:lnTo>
                  <a:pt x="27567" y="31907"/>
                </a:lnTo>
                <a:lnTo>
                  <a:pt x="29808" y="29844"/>
                </a:lnTo>
                <a:lnTo>
                  <a:pt x="32254" y="28469"/>
                </a:lnTo>
                <a:lnTo>
                  <a:pt x="37513" y="26940"/>
                </a:lnTo>
                <a:lnTo>
                  <a:pt x="68738" y="25722"/>
                </a:lnTo>
                <a:lnTo>
                  <a:pt x="207374" y="25718"/>
                </a:lnTo>
                <a:lnTo>
                  <a:pt x="211592" y="24765"/>
                </a:lnTo>
                <a:lnTo>
                  <a:pt x="216309" y="23178"/>
                </a:lnTo>
                <a:lnTo>
                  <a:pt x="221358" y="21167"/>
                </a:lnTo>
                <a:lnTo>
                  <a:pt x="225677" y="19826"/>
                </a:lnTo>
                <a:lnTo>
                  <a:pt x="233016" y="18337"/>
                </a:lnTo>
                <a:lnTo>
                  <a:pt x="272157" y="17166"/>
                </a:lnTo>
                <a:lnTo>
                  <a:pt x="324130" y="17146"/>
                </a:lnTo>
                <a:lnTo>
                  <a:pt x="329434" y="18098"/>
                </a:lnTo>
                <a:lnTo>
                  <a:pt x="334875" y="19685"/>
                </a:lnTo>
                <a:lnTo>
                  <a:pt x="340408" y="21696"/>
                </a:lnTo>
                <a:lnTo>
                  <a:pt x="346001" y="23037"/>
                </a:lnTo>
                <a:lnTo>
                  <a:pt x="357296" y="24526"/>
                </a:lnTo>
                <a:lnTo>
                  <a:pt x="395855" y="25687"/>
                </a:lnTo>
                <a:lnTo>
                  <a:pt x="452710" y="25717"/>
                </a:lnTo>
                <a:lnTo>
                  <a:pt x="458017" y="26670"/>
                </a:lnTo>
                <a:lnTo>
                  <a:pt x="463460" y="28257"/>
                </a:lnTo>
                <a:lnTo>
                  <a:pt x="468993" y="30269"/>
                </a:lnTo>
                <a:lnTo>
                  <a:pt x="473634" y="31609"/>
                </a:lnTo>
                <a:lnTo>
                  <a:pt x="481332" y="33099"/>
                </a:lnTo>
                <a:lnTo>
                  <a:pt x="511855" y="34186"/>
                </a:lnTo>
                <a:lnTo>
                  <a:pt x="517449" y="33268"/>
                </a:lnTo>
                <a:lnTo>
                  <a:pt x="523084" y="31704"/>
                </a:lnTo>
                <a:lnTo>
                  <a:pt x="528745" y="29708"/>
                </a:lnTo>
                <a:lnTo>
                  <a:pt x="533472" y="28378"/>
                </a:lnTo>
                <a:lnTo>
                  <a:pt x="541263" y="26900"/>
                </a:lnTo>
                <a:lnTo>
                  <a:pt x="577452" y="25786"/>
                </a:lnTo>
                <a:lnTo>
                  <a:pt x="700186" y="25718"/>
                </a:lnTo>
                <a:lnTo>
                  <a:pt x="705868" y="24765"/>
                </a:lnTo>
                <a:lnTo>
                  <a:pt x="711561" y="23178"/>
                </a:lnTo>
                <a:lnTo>
                  <a:pt x="717262" y="21167"/>
                </a:lnTo>
                <a:lnTo>
                  <a:pt x="722967" y="19826"/>
                </a:lnTo>
                <a:lnTo>
                  <a:pt x="734386" y="18337"/>
                </a:lnTo>
                <a:lnTo>
                  <a:pt x="773430" y="17215"/>
                </a:lnTo>
                <a:lnTo>
                  <a:pt x="828779" y="17146"/>
                </a:lnTo>
                <a:lnTo>
                  <a:pt x="833507" y="16193"/>
                </a:lnTo>
                <a:lnTo>
                  <a:pt x="837611" y="14605"/>
                </a:lnTo>
                <a:lnTo>
                  <a:pt x="841300" y="12595"/>
                </a:lnTo>
                <a:lnTo>
                  <a:pt x="845664" y="11254"/>
                </a:lnTo>
                <a:lnTo>
                  <a:pt x="855593" y="9765"/>
                </a:lnTo>
                <a:lnTo>
                  <a:pt x="894468" y="8643"/>
                </a:lnTo>
                <a:lnTo>
                  <a:pt x="1000229" y="8572"/>
                </a:lnTo>
                <a:lnTo>
                  <a:pt x="1004957" y="7620"/>
                </a:lnTo>
                <a:lnTo>
                  <a:pt x="1009061" y="6033"/>
                </a:lnTo>
                <a:lnTo>
                  <a:pt x="1012750" y="4022"/>
                </a:lnTo>
                <a:lnTo>
                  <a:pt x="1017114" y="3634"/>
                </a:lnTo>
                <a:lnTo>
                  <a:pt x="1021929" y="4328"/>
                </a:lnTo>
                <a:lnTo>
                  <a:pt x="1027043" y="5742"/>
                </a:lnTo>
                <a:lnTo>
                  <a:pt x="1035266" y="7315"/>
                </a:lnTo>
                <a:lnTo>
                  <a:pt x="1073724" y="8524"/>
                </a:lnTo>
                <a:lnTo>
                  <a:pt x="1224565" y="8572"/>
                </a:lnTo>
                <a:lnTo>
                  <a:pt x="1228809" y="7620"/>
                </a:lnTo>
                <a:lnTo>
                  <a:pt x="1232591" y="6033"/>
                </a:lnTo>
                <a:lnTo>
                  <a:pt x="1236065" y="4022"/>
                </a:lnTo>
                <a:lnTo>
                  <a:pt x="1239333" y="3634"/>
                </a:lnTo>
                <a:lnTo>
                  <a:pt x="1242465" y="4328"/>
                </a:lnTo>
                <a:lnTo>
                  <a:pt x="1245505" y="5742"/>
                </a:lnTo>
                <a:lnTo>
                  <a:pt x="1247532" y="5733"/>
                </a:lnTo>
                <a:lnTo>
                  <a:pt x="1248883" y="4775"/>
                </a:lnTo>
                <a:lnTo>
                  <a:pt x="1249784" y="3183"/>
                </a:lnTo>
                <a:lnTo>
                  <a:pt x="1252289" y="2122"/>
                </a:lnTo>
                <a:lnTo>
                  <a:pt x="1263012" y="629"/>
                </a:lnTo>
                <a:lnTo>
                  <a:pt x="1303735" y="0"/>
                </a:lnTo>
                <a:lnTo>
                  <a:pt x="13115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7"/>
          <p:cNvSpPr/>
          <p:nvPr/>
        </p:nvSpPr>
        <p:spPr>
          <a:xfrm>
            <a:off x="1504351" y="6197917"/>
            <a:ext cx="221579" cy="265717"/>
          </a:xfrm>
          <a:custGeom>
            <a:avLst/>
            <a:gdLst/>
            <a:ahLst/>
            <a:cxnLst/>
            <a:rect l="0" t="0" r="0" b="0"/>
            <a:pathLst>
              <a:path w="221579" h="265717">
                <a:moveTo>
                  <a:pt x="221578" y="0"/>
                </a:moveTo>
                <a:lnTo>
                  <a:pt x="184046" y="0"/>
                </a:lnTo>
                <a:lnTo>
                  <a:pt x="182269" y="953"/>
                </a:lnTo>
                <a:lnTo>
                  <a:pt x="181085" y="2540"/>
                </a:lnTo>
                <a:lnTo>
                  <a:pt x="180295" y="4551"/>
                </a:lnTo>
                <a:lnTo>
                  <a:pt x="178816" y="5891"/>
                </a:lnTo>
                <a:lnTo>
                  <a:pt x="176878" y="6785"/>
                </a:lnTo>
                <a:lnTo>
                  <a:pt x="171231" y="7779"/>
                </a:lnTo>
                <a:lnTo>
                  <a:pt x="167059" y="8043"/>
                </a:lnTo>
                <a:lnTo>
                  <a:pt x="155776" y="8468"/>
                </a:lnTo>
                <a:lnTo>
                  <a:pt x="149153" y="11066"/>
                </a:lnTo>
                <a:lnTo>
                  <a:pt x="144720" y="13093"/>
                </a:lnTo>
                <a:lnTo>
                  <a:pt x="140812" y="14444"/>
                </a:lnTo>
                <a:lnTo>
                  <a:pt x="133930" y="15945"/>
                </a:lnTo>
                <a:lnTo>
                  <a:pt x="127696" y="16611"/>
                </a:lnTo>
                <a:lnTo>
                  <a:pt x="121750" y="16908"/>
                </a:lnTo>
                <a:lnTo>
                  <a:pt x="115933" y="17040"/>
                </a:lnTo>
                <a:lnTo>
                  <a:pt x="113048" y="18027"/>
                </a:lnTo>
                <a:lnTo>
                  <a:pt x="107303" y="21665"/>
                </a:lnTo>
                <a:lnTo>
                  <a:pt x="103485" y="23016"/>
                </a:lnTo>
                <a:lnTo>
                  <a:pt x="99034" y="23917"/>
                </a:lnTo>
                <a:lnTo>
                  <a:pt x="94162" y="24517"/>
                </a:lnTo>
                <a:lnTo>
                  <a:pt x="89962" y="24917"/>
                </a:lnTo>
                <a:lnTo>
                  <a:pt x="86209" y="25184"/>
                </a:lnTo>
                <a:lnTo>
                  <a:pt x="82755" y="25362"/>
                </a:lnTo>
                <a:lnTo>
                  <a:pt x="79499" y="26433"/>
                </a:lnTo>
                <a:lnTo>
                  <a:pt x="73342" y="30164"/>
                </a:lnTo>
                <a:lnTo>
                  <a:pt x="67431" y="32456"/>
                </a:lnTo>
                <a:lnTo>
                  <a:pt x="60676" y="34427"/>
                </a:lnTo>
                <a:lnTo>
                  <a:pt x="56208" y="36287"/>
                </a:lnTo>
                <a:lnTo>
                  <a:pt x="51324" y="38479"/>
                </a:lnTo>
                <a:lnTo>
                  <a:pt x="47115" y="39940"/>
                </a:lnTo>
                <a:lnTo>
                  <a:pt x="43357" y="40914"/>
                </a:lnTo>
                <a:lnTo>
                  <a:pt x="39899" y="41564"/>
                </a:lnTo>
                <a:lnTo>
                  <a:pt x="33517" y="44825"/>
                </a:lnTo>
                <a:lnTo>
                  <a:pt x="30482" y="47028"/>
                </a:lnTo>
                <a:lnTo>
                  <a:pt x="28458" y="49450"/>
                </a:lnTo>
                <a:lnTo>
                  <a:pt x="27109" y="52017"/>
                </a:lnTo>
                <a:lnTo>
                  <a:pt x="24658" y="58361"/>
                </a:lnTo>
                <a:lnTo>
                  <a:pt x="22670" y="62720"/>
                </a:lnTo>
                <a:lnTo>
                  <a:pt x="20393" y="67531"/>
                </a:lnTo>
                <a:lnTo>
                  <a:pt x="17863" y="75417"/>
                </a:lnTo>
                <a:lnTo>
                  <a:pt x="17188" y="78852"/>
                </a:lnTo>
                <a:lnTo>
                  <a:pt x="13898" y="85211"/>
                </a:lnTo>
                <a:lnTo>
                  <a:pt x="11687" y="88240"/>
                </a:lnTo>
                <a:lnTo>
                  <a:pt x="9231" y="94145"/>
                </a:lnTo>
                <a:lnTo>
                  <a:pt x="8576" y="97053"/>
                </a:lnTo>
                <a:lnTo>
                  <a:pt x="5308" y="102825"/>
                </a:lnTo>
                <a:lnTo>
                  <a:pt x="3103" y="105698"/>
                </a:lnTo>
                <a:lnTo>
                  <a:pt x="653" y="111430"/>
                </a:lnTo>
                <a:lnTo>
                  <a:pt x="0" y="114291"/>
                </a:lnTo>
                <a:lnTo>
                  <a:pt x="517" y="116199"/>
                </a:lnTo>
                <a:lnTo>
                  <a:pt x="1814" y="117471"/>
                </a:lnTo>
                <a:lnTo>
                  <a:pt x="3631" y="118319"/>
                </a:lnTo>
                <a:lnTo>
                  <a:pt x="4843" y="119837"/>
                </a:lnTo>
                <a:lnTo>
                  <a:pt x="5651" y="121801"/>
                </a:lnTo>
                <a:lnTo>
                  <a:pt x="6947" y="127247"/>
                </a:lnTo>
                <a:lnTo>
                  <a:pt x="13094" y="134214"/>
                </a:lnTo>
                <a:lnTo>
                  <a:pt x="14619" y="135851"/>
                </a:lnTo>
                <a:lnTo>
                  <a:pt x="15978" y="136287"/>
                </a:lnTo>
                <a:lnTo>
                  <a:pt x="22463" y="136988"/>
                </a:lnTo>
                <a:lnTo>
                  <a:pt x="28577" y="137126"/>
                </a:lnTo>
                <a:lnTo>
                  <a:pt x="40779" y="137150"/>
                </a:lnTo>
                <a:lnTo>
                  <a:pt x="44848" y="136201"/>
                </a:lnTo>
                <a:lnTo>
                  <a:pt x="48514" y="134616"/>
                </a:lnTo>
                <a:lnTo>
                  <a:pt x="55126" y="131266"/>
                </a:lnTo>
                <a:lnTo>
                  <a:pt x="61239" y="129778"/>
                </a:lnTo>
                <a:lnTo>
                  <a:pt x="65156" y="129381"/>
                </a:lnTo>
                <a:lnTo>
                  <a:pt x="69672" y="129117"/>
                </a:lnTo>
                <a:lnTo>
                  <a:pt x="74587" y="128940"/>
                </a:lnTo>
                <a:lnTo>
                  <a:pt x="79769" y="127870"/>
                </a:lnTo>
                <a:lnTo>
                  <a:pt x="85129" y="126204"/>
                </a:lnTo>
                <a:lnTo>
                  <a:pt x="90607" y="124141"/>
                </a:lnTo>
                <a:lnTo>
                  <a:pt x="95212" y="122766"/>
                </a:lnTo>
                <a:lnTo>
                  <a:pt x="99234" y="121849"/>
                </a:lnTo>
                <a:lnTo>
                  <a:pt x="102868" y="121238"/>
                </a:lnTo>
                <a:lnTo>
                  <a:pt x="108148" y="121782"/>
                </a:lnTo>
                <a:lnTo>
                  <a:pt x="114526" y="123099"/>
                </a:lnTo>
                <a:lnTo>
                  <a:pt x="121635" y="124928"/>
                </a:lnTo>
                <a:lnTo>
                  <a:pt x="127327" y="126148"/>
                </a:lnTo>
                <a:lnTo>
                  <a:pt x="132074" y="126962"/>
                </a:lnTo>
                <a:lnTo>
                  <a:pt x="136191" y="127503"/>
                </a:lnTo>
                <a:lnTo>
                  <a:pt x="140841" y="128817"/>
                </a:lnTo>
                <a:lnTo>
                  <a:pt x="145846" y="130646"/>
                </a:lnTo>
                <a:lnTo>
                  <a:pt x="151088" y="132817"/>
                </a:lnTo>
                <a:lnTo>
                  <a:pt x="155534" y="134265"/>
                </a:lnTo>
                <a:lnTo>
                  <a:pt x="159452" y="135230"/>
                </a:lnTo>
                <a:lnTo>
                  <a:pt x="163016" y="135873"/>
                </a:lnTo>
                <a:lnTo>
                  <a:pt x="167296" y="137255"/>
                </a:lnTo>
                <a:lnTo>
                  <a:pt x="172055" y="139129"/>
                </a:lnTo>
                <a:lnTo>
                  <a:pt x="177133" y="141330"/>
                </a:lnTo>
                <a:lnTo>
                  <a:pt x="181471" y="143750"/>
                </a:lnTo>
                <a:lnTo>
                  <a:pt x="185315" y="146316"/>
                </a:lnTo>
                <a:lnTo>
                  <a:pt x="192126" y="151707"/>
                </a:lnTo>
                <a:lnTo>
                  <a:pt x="198329" y="157278"/>
                </a:lnTo>
                <a:lnTo>
                  <a:pt x="200363" y="160097"/>
                </a:lnTo>
                <a:lnTo>
                  <a:pt x="202625" y="165770"/>
                </a:lnTo>
                <a:lnTo>
                  <a:pt x="206169" y="171465"/>
                </a:lnTo>
                <a:lnTo>
                  <a:pt x="208448" y="174318"/>
                </a:lnTo>
                <a:lnTo>
                  <a:pt x="209968" y="177172"/>
                </a:lnTo>
                <a:lnTo>
                  <a:pt x="211656" y="182883"/>
                </a:lnTo>
                <a:lnTo>
                  <a:pt x="212406" y="188597"/>
                </a:lnTo>
                <a:lnTo>
                  <a:pt x="212606" y="191453"/>
                </a:lnTo>
                <a:lnTo>
                  <a:pt x="211787" y="194311"/>
                </a:lnTo>
                <a:lnTo>
                  <a:pt x="208337" y="200025"/>
                </a:lnTo>
                <a:lnTo>
                  <a:pt x="206168" y="205740"/>
                </a:lnTo>
                <a:lnTo>
                  <a:pt x="205590" y="208597"/>
                </a:lnTo>
                <a:lnTo>
                  <a:pt x="202407" y="214312"/>
                </a:lnTo>
                <a:lnTo>
                  <a:pt x="197818" y="220028"/>
                </a:lnTo>
                <a:lnTo>
                  <a:pt x="192603" y="225742"/>
                </a:lnTo>
                <a:lnTo>
                  <a:pt x="184312" y="234315"/>
                </a:lnTo>
                <a:lnTo>
                  <a:pt x="180542" y="237173"/>
                </a:lnTo>
                <a:lnTo>
                  <a:pt x="176123" y="240030"/>
                </a:lnTo>
                <a:lnTo>
                  <a:pt x="171273" y="242887"/>
                </a:lnTo>
                <a:lnTo>
                  <a:pt x="167086" y="244792"/>
                </a:lnTo>
                <a:lnTo>
                  <a:pt x="163343" y="246063"/>
                </a:lnTo>
                <a:lnTo>
                  <a:pt x="159895" y="246909"/>
                </a:lnTo>
                <a:lnTo>
                  <a:pt x="153523" y="250390"/>
                </a:lnTo>
                <a:lnTo>
                  <a:pt x="150491" y="252652"/>
                </a:lnTo>
                <a:lnTo>
                  <a:pt x="144582" y="255165"/>
                </a:lnTo>
                <a:lnTo>
                  <a:pt x="137828" y="256282"/>
                </a:lnTo>
                <a:lnTo>
                  <a:pt x="133359" y="256580"/>
                </a:lnTo>
                <a:lnTo>
                  <a:pt x="128476" y="256778"/>
                </a:lnTo>
                <a:lnTo>
                  <a:pt x="124268" y="257862"/>
                </a:lnTo>
                <a:lnTo>
                  <a:pt x="120510" y="259538"/>
                </a:lnTo>
                <a:lnTo>
                  <a:pt x="113794" y="262988"/>
                </a:lnTo>
                <a:lnTo>
                  <a:pt x="107634" y="264521"/>
                </a:lnTo>
                <a:lnTo>
                  <a:pt x="103706" y="264930"/>
                </a:lnTo>
                <a:lnTo>
                  <a:pt x="99182" y="265203"/>
                </a:lnTo>
                <a:lnTo>
                  <a:pt x="90027" y="265505"/>
                </a:lnTo>
                <a:lnTo>
                  <a:pt x="76390" y="265700"/>
                </a:lnTo>
                <a:lnTo>
                  <a:pt x="73351" y="265716"/>
                </a:lnTo>
                <a:lnTo>
                  <a:pt x="70372" y="264774"/>
                </a:lnTo>
                <a:lnTo>
                  <a:pt x="64523" y="261187"/>
                </a:lnTo>
                <a:lnTo>
                  <a:pt x="58749" y="258958"/>
                </a:lnTo>
                <a:lnTo>
                  <a:pt x="53007" y="257968"/>
                </a:lnTo>
                <a:lnTo>
                  <a:pt x="47281" y="257527"/>
                </a:lnTo>
                <a:lnTo>
                  <a:pt x="41556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8"/>
          <p:cNvSpPr/>
          <p:nvPr/>
        </p:nvSpPr>
        <p:spPr>
          <a:xfrm>
            <a:off x="1820227" y="6112192"/>
            <a:ext cx="257176" cy="376824"/>
          </a:xfrm>
          <a:custGeom>
            <a:avLst/>
            <a:gdLst/>
            <a:ahLst/>
            <a:cxnLst/>
            <a:rect l="0" t="0" r="0" b="0"/>
            <a:pathLst>
              <a:path w="257176" h="37682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5891"/>
                </a:lnTo>
                <a:lnTo>
                  <a:pt x="10955" y="6785"/>
                </a:lnTo>
                <a:lnTo>
                  <a:pt x="13019" y="7381"/>
                </a:lnTo>
                <a:lnTo>
                  <a:pt x="14394" y="8731"/>
                </a:lnTo>
                <a:lnTo>
                  <a:pt x="15311" y="10583"/>
                </a:lnTo>
                <a:lnTo>
                  <a:pt x="15922" y="12770"/>
                </a:lnTo>
                <a:lnTo>
                  <a:pt x="19142" y="17741"/>
                </a:lnTo>
                <a:lnTo>
                  <a:pt x="21334" y="20400"/>
                </a:lnTo>
                <a:lnTo>
                  <a:pt x="22795" y="24077"/>
                </a:lnTo>
                <a:lnTo>
                  <a:pt x="24418" y="33244"/>
                </a:lnTo>
                <a:lnTo>
                  <a:pt x="27680" y="43668"/>
                </a:lnTo>
                <a:lnTo>
                  <a:pt x="32305" y="54650"/>
                </a:lnTo>
                <a:lnTo>
                  <a:pt x="37535" y="65882"/>
                </a:lnTo>
                <a:lnTo>
                  <a:pt x="40495" y="77223"/>
                </a:lnTo>
                <a:lnTo>
                  <a:pt x="42762" y="88614"/>
                </a:lnTo>
                <a:lnTo>
                  <a:pt x="46946" y="100026"/>
                </a:lnTo>
                <a:lnTo>
                  <a:pt x="48442" y="106690"/>
                </a:lnTo>
                <a:lnTo>
                  <a:pt x="49440" y="113989"/>
                </a:lnTo>
                <a:lnTo>
                  <a:pt x="50105" y="121713"/>
                </a:lnTo>
                <a:lnTo>
                  <a:pt x="50548" y="128767"/>
                </a:lnTo>
                <a:lnTo>
                  <a:pt x="51041" y="141685"/>
                </a:lnTo>
                <a:lnTo>
                  <a:pt x="52125" y="147797"/>
                </a:lnTo>
                <a:lnTo>
                  <a:pt x="53800" y="153776"/>
                </a:lnTo>
                <a:lnTo>
                  <a:pt x="55869" y="159668"/>
                </a:lnTo>
                <a:lnTo>
                  <a:pt x="57248" y="166453"/>
                </a:lnTo>
                <a:lnTo>
                  <a:pt x="58168" y="173833"/>
                </a:lnTo>
                <a:lnTo>
                  <a:pt x="58781" y="181612"/>
                </a:lnTo>
                <a:lnTo>
                  <a:pt x="59190" y="188702"/>
                </a:lnTo>
                <a:lnTo>
                  <a:pt x="59644" y="201660"/>
                </a:lnTo>
                <a:lnTo>
                  <a:pt x="60718" y="208735"/>
                </a:lnTo>
                <a:lnTo>
                  <a:pt x="62386" y="216309"/>
                </a:lnTo>
                <a:lnTo>
                  <a:pt x="64451" y="224216"/>
                </a:lnTo>
                <a:lnTo>
                  <a:pt x="65827" y="231393"/>
                </a:lnTo>
                <a:lnTo>
                  <a:pt x="66745" y="238082"/>
                </a:lnTo>
                <a:lnTo>
                  <a:pt x="67356" y="244446"/>
                </a:lnTo>
                <a:lnTo>
                  <a:pt x="67764" y="250595"/>
                </a:lnTo>
                <a:lnTo>
                  <a:pt x="68036" y="256598"/>
                </a:lnTo>
                <a:lnTo>
                  <a:pt x="68338" y="268349"/>
                </a:lnTo>
                <a:lnTo>
                  <a:pt x="68571" y="309764"/>
                </a:lnTo>
                <a:lnTo>
                  <a:pt x="71116" y="318966"/>
                </a:lnTo>
                <a:lnTo>
                  <a:pt x="74470" y="329405"/>
                </a:lnTo>
                <a:lnTo>
                  <a:pt x="75960" y="340395"/>
                </a:lnTo>
                <a:lnTo>
                  <a:pt x="76623" y="349089"/>
                </a:lnTo>
                <a:lnTo>
                  <a:pt x="76995" y="359339"/>
                </a:lnTo>
                <a:lnTo>
                  <a:pt x="77149" y="370917"/>
                </a:lnTo>
                <a:lnTo>
                  <a:pt x="77152" y="376823"/>
                </a:lnTo>
                <a:lnTo>
                  <a:pt x="77152" y="311308"/>
                </a:lnTo>
                <a:lnTo>
                  <a:pt x="79692" y="299967"/>
                </a:lnTo>
                <a:lnTo>
                  <a:pt x="81704" y="294275"/>
                </a:lnTo>
                <a:lnTo>
                  <a:pt x="83044" y="287623"/>
                </a:lnTo>
                <a:lnTo>
                  <a:pt x="83938" y="280332"/>
                </a:lnTo>
                <a:lnTo>
                  <a:pt x="84533" y="272613"/>
                </a:lnTo>
                <a:lnTo>
                  <a:pt x="85883" y="265562"/>
                </a:lnTo>
                <a:lnTo>
                  <a:pt x="87735" y="258957"/>
                </a:lnTo>
                <a:lnTo>
                  <a:pt x="89923" y="252648"/>
                </a:lnTo>
                <a:lnTo>
                  <a:pt x="93286" y="247489"/>
                </a:lnTo>
                <a:lnTo>
                  <a:pt x="97433" y="243098"/>
                </a:lnTo>
                <a:lnTo>
                  <a:pt x="102103" y="239217"/>
                </a:lnTo>
                <a:lnTo>
                  <a:pt x="109831" y="229827"/>
                </a:lnTo>
                <a:lnTo>
                  <a:pt x="116441" y="220255"/>
                </a:lnTo>
                <a:lnTo>
                  <a:pt x="122554" y="212826"/>
                </a:lnTo>
                <a:lnTo>
                  <a:pt x="128446" y="206350"/>
                </a:lnTo>
                <a:lnTo>
                  <a:pt x="134240" y="200296"/>
                </a:lnTo>
                <a:lnTo>
                  <a:pt x="139989" y="194431"/>
                </a:lnTo>
                <a:lnTo>
                  <a:pt x="142856" y="192485"/>
                </a:lnTo>
                <a:lnTo>
                  <a:pt x="148582" y="190324"/>
                </a:lnTo>
                <a:lnTo>
                  <a:pt x="152394" y="188795"/>
                </a:lnTo>
                <a:lnTo>
                  <a:pt x="156841" y="186823"/>
                </a:lnTo>
                <a:lnTo>
                  <a:pt x="161711" y="184557"/>
                </a:lnTo>
                <a:lnTo>
                  <a:pt x="169662" y="182038"/>
                </a:lnTo>
                <a:lnTo>
                  <a:pt x="173115" y="181366"/>
                </a:lnTo>
                <a:lnTo>
                  <a:pt x="176370" y="181871"/>
                </a:lnTo>
                <a:lnTo>
                  <a:pt x="182527" y="184971"/>
                </a:lnTo>
                <a:lnTo>
                  <a:pt x="186454" y="186179"/>
                </a:lnTo>
                <a:lnTo>
                  <a:pt x="190978" y="186985"/>
                </a:lnTo>
                <a:lnTo>
                  <a:pt x="195899" y="187521"/>
                </a:lnTo>
                <a:lnTo>
                  <a:pt x="200132" y="188831"/>
                </a:lnTo>
                <a:lnTo>
                  <a:pt x="207375" y="192828"/>
                </a:lnTo>
                <a:lnTo>
                  <a:pt x="213769" y="197779"/>
                </a:lnTo>
                <a:lnTo>
                  <a:pt x="216808" y="200433"/>
                </a:lnTo>
                <a:lnTo>
                  <a:pt x="218834" y="203154"/>
                </a:lnTo>
                <a:lnTo>
                  <a:pt x="222637" y="212488"/>
                </a:lnTo>
                <a:lnTo>
                  <a:pt x="226902" y="221757"/>
                </a:lnTo>
                <a:lnTo>
                  <a:pt x="229433" y="229687"/>
                </a:lnTo>
                <a:lnTo>
                  <a:pt x="231510" y="237338"/>
                </a:lnTo>
                <a:lnTo>
                  <a:pt x="235608" y="247088"/>
                </a:lnTo>
                <a:lnTo>
                  <a:pt x="238065" y="257772"/>
                </a:lnTo>
                <a:lnTo>
                  <a:pt x="239156" y="268871"/>
                </a:lnTo>
                <a:lnTo>
                  <a:pt x="239642" y="280153"/>
                </a:lnTo>
                <a:lnTo>
                  <a:pt x="242398" y="291518"/>
                </a:lnTo>
                <a:lnTo>
                  <a:pt x="245845" y="301966"/>
                </a:lnTo>
                <a:lnTo>
                  <a:pt x="247377" y="309785"/>
                </a:lnTo>
                <a:lnTo>
                  <a:pt x="248058" y="318975"/>
                </a:lnTo>
                <a:lnTo>
                  <a:pt x="248360" y="328457"/>
                </a:lnTo>
                <a:lnTo>
                  <a:pt x="248555" y="342305"/>
                </a:lnTo>
                <a:lnTo>
                  <a:pt x="248602" y="359927"/>
                </a:lnTo>
                <a:lnTo>
                  <a:pt x="248602" y="355460"/>
                </a:lnTo>
                <a:lnTo>
                  <a:pt x="249555" y="354131"/>
                </a:lnTo>
                <a:lnTo>
                  <a:pt x="251142" y="353245"/>
                </a:lnTo>
                <a:lnTo>
                  <a:pt x="253154" y="352654"/>
                </a:lnTo>
                <a:lnTo>
                  <a:pt x="254494" y="351308"/>
                </a:lnTo>
                <a:lnTo>
                  <a:pt x="255388" y="349458"/>
                </a:lnTo>
                <a:lnTo>
                  <a:pt x="257175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9"/>
          <p:cNvSpPr/>
          <p:nvPr/>
        </p:nvSpPr>
        <p:spPr>
          <a:xfrm>
            <a:off x="2163128" y="6300790"/>
            <a:ext cx="188477" cy="162841"/>
          </a:xfrm>
          <a:custGeom>
            <a:avLst/>
            <a:gdLst/>
            <a:ahLst/>
            <a:cxnLst/>
            <a:rect l="0" t="0" r="0" b="0"/>
            <a:pathLst>
              <a:path w="188477" h="162841">
                <a:moveTo>
                  <a:pt x="42861" y="8570"/>
                </a:moveTo>
                <a:lnTo>
                  <a:pt x="35481" y="15951"/>
                </a:lnTo>
                <a:lnTo>
                  <a:pt x="32278" y="16613"/>
                </a:lnTo>
                <a:lnTo>
                  <a:pt x="30091" y="16789"/>
                </a:lnTo>
                <a:lnTo>
                  <a:pt x="27680" y="17859"/>
                </a:lnTo>
                <a:lnTo>
                  <a:pt x="22462" y="21588"/>
                </a:lnTo>
                <a:lnTo>
                  <a:pt x="17242" y="25852"/>
                </a:lnTo>
                <a:lnTo>
                  <a:pt x="13060" y="29903"/>
                </a:lnTo>
                <a:lnTo>
                  <a:pt x="11564" y="32317"/>
                </a:lnTo>
                <a:lnTo>
                  <a:pt x="10567" y="34879"/>
                </a:lnTo>
                <a:lnTo>
                  <a:pt x="9901" y="37539"/>
                </a:lnTo>
                <a:lnTo>
                  <a:pt x="8505" y="40265"/>
                </a:lnTo>
                <a:lnTo>
                  <a:pt x="6623" y="43035"/>
                </a:lnTo>
                <a:lnTo>
                  <a:pt x="1308" y="49773"/>
                </a:lnTo>
                <a:lnTo>
                  <a:pt x="581" y="53235"/>
                </a:lnTo>
                <a:lnTo>
                  <a:pt x="387" y="55491"/>
                </a:lnTo>
                <a:lnTo>
                  <a:pt x="257" y="58901"/>
                </a:lnTo>
                <a:lnTo>
                  <a:pt x="50" y="75521"/>
                </a:lnTo>
                <a:lnTo>
                  <a:pt x="0" y="113916"/>
                </a:lnTo>
                <a:lnTo>
                  <a:pt x="952" y="116900"/>
                </a:lnTo>
                <a:lnTo>
                  <a:pt x="2540" y="119842"/>
                </a:lnTo>
                <a:lnTo>
                  <a:pt x="4550" y="122757"/>
                </a:lnTo>
                <a:lnTo>
                  <a:pt x="6843" y="125652"/>
                </a:lnTo>
                <a:lnTo>
                  <a:pt x="9324" y="128535"/>
                </a:lnTo>
                <a:lnTo>
                  <a:pt x="11931" y="131408"/>
                </a:lnTo>
                <a:lnTo>
                  <a:pt x="13668" y="134277"/>
                </a:lnTo>
                <a:lnTo>
                  <a:pt x="14827" y="137143"/>
                </a:lnTo>
                <a:lnTo>
                  <a:pt x="15599" y="140004"/>
                </a:lnTo>
                <a:lnTo>
                  <a:pt x="17067" y="142865"/>
                </a:lnTo>
                <a:lnTo>
                  <a:pt x="18997" y="145725"/>
                </a:lnTo>
                <a:lnTo>
                  <a:pt x="21237" y="148584"/>
                </a:lnTo>
                <a:lnTo>
                  <a:pt x="23683" y="150491"/>
                </a:lnTo>
                <a:lnTo>
                  <a:pt x="26266" y="151761"/>
                </a:lnTo>
                <a:lnTo>
                  <a:pt x="28940" y="152608"/>
                </a:lnTo>
                <a:lnTo>
                  <a:pt x="34452" y="156089"/>
                </a:lnTo>
                <a:lnTo>
                  <a:pt x="37255" y="158351"/>
                </a:lnTo>
                <a:lnTo>
                  <a:pt x="40076" y="159859"/>
                </a:lnTo>
                <a:lnTo>
                  <a:pt x="45751" y="161534"/>
                </a:lnTo>
                <a:lnTo>
                  <a:pt x="51448" y="162279"/>
                </a:lnTo>
                <a:lnTo>
                  <a:pt x="54301" y="162477"/>
                </a:lnTo>
                <a:lnTo>
                  <a:pt x="58108" y="162610"/>
                </a:lnTo>
                <a:lnTo>
                  <a:pt x="75365" y="162822"/>
                </a:lnTo>
                <a:lnTo>
                  <a:pt x="78818" y="162840"/>
                </a:lnTo>
                <a:lnTo>
                  <a:pt x="82073" y="161899"/>
                </a:lnTo>
                <a:lnTo>
                  <a:pt x="85195" y="160319"/>
                </a:lnTo>
                <a:lnTo>
                  <a:pt x="88229" y="158314"/>
                </a:lnTo>
                <a:lnTo>
                  <a:pt x="93109" y="156976"/>
                </a:lnTo>
                <a:lnTo>
                  <a:pt x="99220" y="156085"/>
                </a:lnTo>
                <a:lnTo>
                  <a:pt x="106151" y="155491"/>
                </a:lnTo>
                <a:lnTo>
                  <a:pt x="111725" y="154142"/>
                </a:lnTo>
                <a:lnTo>
                  <a:pt x="116393" y="152290"/>
                </a:lnTo>
                <a:lnTo>
                  <a:pt x="120457" y="150104"/>
                </a:lnTo>
                <a:lnTo>
                  <a:pt x="124120" y="147693"/>
                </a:lnTo>
                <a:lnTo>
                  <a:pt x="127513" y="145133"/>
                </a:lnTo>
                <a:lnTo>
                  <a:pt x="130729" y="142475"/>
                </a:lnTo>
                <a:lnTo>
                  <a:pt x="134777" y="139750"/>
                </a:lnTo>
                <a:lnTo>
                  <a:pt x="139381" y="136981"/>
                </a:lnTo>
                <a:lnTo>
                  <a:pt x="144355" y="134182"/>
                </a:lnTo>
                <a:lnTo>
                  <a:pt x="148624" y="131364"/>
                </a:lnTo>
                <a:lnTo>
                  <a:pt x="152422" y="128532"/>
                </a:lnTo>
                <a:lnTo>
                  <a:pt x="155907" y="125692"/>
                </a:lnTo>
                <a:lnTo>
                  <a:pt x="159183" y="122846"/>
                </a:lnTo>
                <a:lnTo>
                  <a:pt x="162319" y="119997"/>
                </a:lnTo>
                <a:lnTo>
                  <a:pt x="165362" y="117145"/>
                </a:lnTo>
                <a:lnTo>
                  <a:pt x="168344" y="113338"/>
                </a:lnTo>
                <a:lnTo>
                  <a:pt x="171284" y="108895"/>
                </a:lnTo>
                <a:lnTo>
                  <a:pt x="174196" y="104028"/>
                </a:lnTo>
                <a:lnTo>
                  <a:pt x="176138" y="98879"/>
                </a:lnTo>
                <a:lnTo>
                  <a:pt x="177433" y="93541"/>
                </a:lnTo>
                <a:lnTo>
                  <a:pt x="178296" y="88077"/>
                </a:lnTo>
                <a:lnTo>
                  <a:pt x="179823" y="83482"/>
                </a:lnTo>
                <a:lnTo>
                  <a:pt x="181794" y="79467"/>
                </a:lnTo>
                <a:lnTo>
                  <a:pt x="184061" y="75836"/>
                </a:lnTo>
                <a:lnTo>
                  <a:pt x="185572" y="71512"/>
                </a:lnTo>
                <a:lnTo>
                  <a:pt x="186579" y="66724"/>
                </a:lnTo>
                <a:lnTo>
                  <a:pt x="188196" y="54453"/>
                </a:lnTo>
                <a:lnTo>
                  <a:pt x="188329" y="51541"/>
                </a:lnTo>
                <a:lnTo>
                  <a:pt x="188476" y="43225"/>
                </a:lnTo>
                <a:lnTo>
                  <a:pt x="187563" y="40246"/>
                </a:lnTo>
                <a:lnTo>
                  <a:pt x="186002" y="38260"/>
                </a:lnTo>
                <a:lnTo>
                  <a:pt x="184008" y="36936"/>
                </a:lnTo>
                <a:lnTo>
                  <a:pt x="182679" y="35100"/>
                </a:lnTo>
                <a:lnTo>
                  <a:pt x="181203" y="30521"/>
                </a:lnTo>
                <a:lnTo>
                  <a:pt x="179857" y="27967"/>
                </a:lnTo>
                <a:lnTo>
                  <a:pt x="178007" y="25311"/>
                </a:lnTo>
                <a:lnTo>
                  <a:pt x="175821" y="22588"/>
                </a:lnTo>
                <a:lnTo>
                  <a:pt x="173411" y="19821"/>
                </a:lnTo>
                <a:lnTo>
                  <a:pt x="170852" y="17023"/>
                </a:lnTo>
                <a:lnTo>
                  <a:pt x="168193" y="14205"/>
                </a:lnTo>
                <a:lnTo>
                  <a:pt x="165469" y="12326"/>
                </a:lnTo>
                <a:lnTo>
                  <a:pt x="159901" y="10239"/>
                </a:lnTo>
                <a:lnTo>
                  <a:pt x="156131" y="8730"/>
                </a:lnTo>
                <a:lnTo>
                  <a:pt x="151712" y="6772"/>
                </a:lnTo>
                <a:lnTo>
                  <a:pt x="140033" y="1336"/>
                </a:lnTo>
                <a:lnTo>
                  <a:pt x="137170" y="889"/>
                </a:lnTo>
                <a:lnTo>
                  <a:pt x="133357" y="592"/>
                </a:lnTo>
                <a:lnTo>
                  <a:pt x="124992" y="261"/>
                </a:lnTo>
                <a:lnTo>
                  <a:pt x="118099" y="115"/>
                </a:lnTo>
                <a:lnTo>
                  <a:pt x="86074" y="0"/>
                </a:lnTo>
                <a:lnTo>
                  <a:pt x="82147" y="952"/>
                </a:lnTo>
                <a:lnTo>
                  <a:pt x="78577" y="2538"/>
                </a:lnTo>
                <a:lnTo>
                  <a:pt x="70554" y="7378"/>
                </a:lnTo>
                <a:lnTo>
                  <a:pt x="66917" y="10580"/>
                </a:lnTo>
                <a:lnTo>
                  <a:pt x="60006" y="171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0"/>
          <p:cNvSpPr/>
          <p:nvPr/>
        </p:nvSpPr>
        <p:spPr>
          <a:xfrm>
            <a:off x="2420302" y="6189380"/>
            <a:ext cx="222886" cy="222850"/>
          </a:xfrm>
          <a:custGeom>
            <a:avLst/>
            <a:gdLst/>
            <a:ahLst/>
            <a:cxnLst/>
            <a:rect l="0" t="0" r="0" b="0"/>
            <a:pathLst>
              <a:path w="222886" h="222850">
                <a:moveTo>
                  <a:pt x="0" y="25682"/>
                </a:moveTo>
                <a:lnTo>
                  <a:pt x="7381" y="25682"/>
                </a:lnTo>
                <a:lnTo>
                  <a:pt x="7778" y="26635"/>
                </a:lnTo>
                <a:lnTo>
                  <a:pt x="8220" y="30233"/>
                </a:lnTo>
                <a:lnTo>
                  <a:pt x="9290" y="32526"/>
                </a:lnTo>
                <a:lnTo>
                  <a:pt x="13019" y="37614"/>
                </a:lnTo>
                <a:lnTo>
                  <a:pt x="17851" y="43050"/>
                </a:lnTo>
                <a:lnTo>
                  <a:pt x="20473" y="45833"/>
                </a:lnTo>
                <a:lnTo>
                  <a:pt x="22221" y="49594"/>
                </a:lnTo>
                <a:lnTo>
                  <a:pt x="23387" y="54006"/>
                </a:lnTo>
                <a:lnTo>
                  <a:pt x="24164" y="58852"/>
                </a:lnTo>
                <a:lnTo>
                  <a:pt x="25634" y="63036"/>
                </a:lnTo>
                <a:lnTo>
                  <a:pt x="27567" y="66777"/>
                </a:lnTo>
                <a:lnTo>
                  <a:pt x="29808" y="70223"/>
                </a:lnTo>
                <a:lnTo>
                  <a:pt x="32254" y="74427"/>
                </a:lnTo>
                <a:lnTo>
                  <a:pt x="34838" y="79134"/>
                </a:lnTo>
                <a:lnTo>
                  <a:pt x="37513" y="84176"/>
                </a:lnTo>
                <a:lnTo>
                  <a:pt x="39296" y="89443"/>
                </a:lnTo>
                <a:lnTo>
                  <a:pt x="40485" y="94860"/>
                </a:lnTo>
                <a:lnTo>
                  <a:pt x="41277" y="100376"/>
                </a:lnTo>
                <a:lnTo>
                  <a:pt x="42758" y="105005"/>
                </a:lnTo>
                <a:lnTo>
                  <a:pt x="44698" y="109044"/>
                </a:lnTo>
                <a:lnTo>
                  <a:pt x="46944" y="112689"/>
                </a:lnTo>
                <a:lnTo>
                  <a:pt x="48441" y="117024"/>
                </a:lnTo>
                <a:lnTo>
                  <a:pt x="49439" y="121820"/>
                </a:lnTo>
                <a:lnTo>
                  <a:pt x="50104" y="126921"/>
                </a:lnTo>
                <a:lnTo>
                  <a:pt x="51500" y="132227"/>
                </a:lnTo>
                <a:lnTo>
                  <a:pt x="53383" y="137670"/>
                </a:lnTo>
                <a:lnTo>
                  <a:pt x="55591" y="143203"/>
                </a:lnTo>
                <a:lnTo>
                  <a:pt x="57064" y="147844"/>
                </a:lnTo>
                <a:lnTo>
                  <a:pt x="58045" y="151891"/>
                </a:lnTo>
                <a:lnTo>
                  <a:pt x="58699" y="155542"/>
                </a:lnTo>
                <a:lnTo>
                  <a:pt x="61966" y="162137"/>
                </a:lnTo>
                <a:lnTo>
                  <a:pt x="64171" y="165230"/>
                </a:lnTo>
                <a:lnTo>
                  <a:pt x="65641" y="169196"/>
                </a:lnTo>
                <a:lnTo>
                  <a:pt x="66620" y="173746"/>
                </a:lnTo>
                <a:lnTo>
                  <a:pt x="67273" y="178684"/>
                </a:lnTo>
                <a:lnTo>
                  <a:pt x="68661" y="182928"/>
                </a:lnTo>
                <a:lnTo>
                  <a:pt x="70539" y="186711"/>
                </a:lnTo>
                <a:lnTo>
                  <a:pt x="72744" y="190184"/>
                </a:lnTo>
                <a:lnTo>
                  <a:pt x="73261" y="193453"/>
                </a:lnTo>
                <a:lnTo>
                  <a:pt x="72653" y="196584"/>
                </a:lnTo>
                <a:lnTo>
                  <a:pt x="71295" y="199624"/>
                </a:lnTo>
                <a:lnTo>
                  <a:pt x="71343" y="202603"/>
                </a:lnTo>
                <a:lnTo>
                  <a:pt x="72327" y="205542"/>
                </a:lnTo>
                <a:lnTo>
                  <a:pt x="73935" y="208454"/>
                </a:lnTo>
                <a:lnTo>
                  <a:pt x="75723" y="214229"/>
                </a:lnTo>
                <a:lnTo>
                  <a:pt x="76870" y="221147"/>
                </a:lnTo>
                <a:lnTo>
                  <a:pt x="77917" y="221714"/>
                </a:lnTo>
                <a:lnTo>
                  <a:pt x="84509" y="222700"/>
                </a:lnTo>
                <a:lnTo>
                  <a:pt x="77635" y="222844"/>
                </a:lnTo>
                <a:lnTo>
                  <a:pt x="72697" y="222849"/>
                </a:lnTo>
                <a:lnTo>
                  <a:pt x="71324" y="221896"/>
                </a:lnTo>
                <a:lnTo>
                  <a:pt x="70410" y="220309"/>
                </a:lnTo>
                <a:lnTo>
                  <a:pt x="68941" y="215468"/>
                </a:lnTo>
                <a:lnTo>
                  <a:pt x="64136" y="210079"/>
                </a:lnTo>
                <a:lnTo>
                  <a:pt x="62760" y="206716"/>
                </a:lnTo>
                <a:lnTo>
                  <a:pt x="61842" y="202569"/>
                </a:lnTo>
                <a:lnTo>
                  <a:pt x="61231" y="197899"/>
                </a:lnTo>
                <a:lnTo>
                  <a:pt x="60823" y="193834"/>
                </a:lnTo>
                <a:lnTo>
                  <a:pt x="60551" y="190171"/>
                </a:lnTo>
                <a:lnTo>
                  <a:pt x="60370" y="186776"/>
                </a:lnTo>
                <a:lnTo>
                  <a:pt x="59297" y="182608"/>
                </a:lnTo>
                <a:lnTo>
                  <a:pt x="57629" y="177925"/>
                </a:lnTo>
                <a:lnTo>
                  <a:pt x="55564" y="172897"/>
                </a:lnTo>
                <a:lnTo>
                  <a:pt x="54188" y="167641"/>
                </a:lnTo>
                <a:lnTo>
                  <a:pt x="53270" y="162231"/>
                </a:lnTo>
                <a:lnTo>
                  <a:pt x="52659" y="156720"/>
                </a:lnTo>
                <a:lnTo>
                  <a:pt x="52251" y="151141"/>
                </a:lnTo>
                <a:lnTo>
                  <a:pt x="51979" y="145516"/>
                </a:lnTo>
                <a:lnTo>
                  <a:pt x="51677" y="134187"/>
                </a:lnTo>
                <a:lnTo>
                  <a:pt x="51467" y="105681"/>
                </a:lnTo>
                <a:lnTo>
                  <a:pt x="52409" y="99970"/>
                </a:lnTo>
                <a:lnTo>
                  <a:pt x="53989" y="94257"/>
                </a:lnTo>
                <a:lnTo>
                  <a:pt x="55995" y="88544"/>
                </a:lnTo>
                <a:lnTo>
                  <a:pt x="57333" y="82830"/>
                </a:lnTo>
                <a:lnTo>
                  <a:pt x="58224" y="77116"/>
                </a:lnTo>
                <a:lnTo>
                  <a:pt x="58819" y="71401"/>
                </a:lnTo>
                <a:lnTo>
                  <a:pt x="60168" y="65687"/>
                </a:lnTo>
                <a:lnTo>
                  <a:pt x="62019" y="59972"/>
                </a:lnTo>
                <a:lnTo>
                  <a:pt x="64206" y="54257"/>
                </a:lnTo>
                <a:lnTo>
                  <a:pt x="65664" y="49495"/>
                </a:lnTo>
                <a:lnTo>
                  <a:pt x="66636" y="45367"/>
                </a:lnTo>
                <a:lnTo>
                  <a:pt x="67284" y="41663"/>
                </a:lnTo>
                <a:lnTo>
                  <a:pt x="68669" y="37288"/>
                </a:lnTo>
                <a:lnTo>
                  <a:pt x="70544" y="32467"/>
                </a:lnTo>
                <a:lnTo>
                  <a:pt x="72747" y="27348"/>
                </a:lnTo>
                <a:lnTo>
                  <a:pt x="75168" y="22983"/>
                </a:lnTo>
                <a:lnTo>
                  <a:pt x="77735" y="19120"/>
                </a:lnTo>
                <a:lnTo>
                  <a:pt x="80398" y="15593"/>
                </a:lnTo>
                <a:lnTo>
                  <a:pt x="83126" y="13241"/>
                </a:lnTo>
                <a:lnTo>
                  <a:pt x="85897" y="11673"/>
                </a:lnTo>
                <a:lnTo>
                  <a:pt x="88697" y="10627"/>
                </a:lnTo>
                <a:lnTo>
                  <a:pt x="90564" y="8978"/>
                </a:lnTo>
                <a:lnTo>
                  <a:pt x="91809" y="6926"/>
                </a:lnTo>
                <a:lnTo>
                  <a:pt x="92638" y="4606"/>
                </a:lnTo>
                <a:lnTo>
                  <a:pt x="95096" y="3059"/>
                </a:lnTo>
                <a:lnTo>
                  <a:pt x="98640" y="2027"/>
                </a:lnTo>
                <a:lnTo>
                  <a:pt x="102908" y="1340"/>
                </a:lnTo>
                <a:lnTo>
                  <a:pt x="106705" y="881"/>
                </a:lnTo>
                <a:lnTo>
                  <a:pt x="113464" y="372"/>
                </a:lnTo>
                <a:lnTo>
                  <a:pt x="119644" y="146"/>
                </a:lnTo>
                <a:lnTo>
                  <a:pt x="131372" y="0"/>
                </a:lnTo>
                <a:lnTo>
                  <a:pt x="135206" y="941"/>
                </a:lnTo>
                <a:lnTo>
                  <a:pt x="139667" y="2521"/>
                </a:lnTo>
                <a:lnTo>
                  <a:pt x="144547" y="4526"/>
                </a:lnTo>
                <a:lnTo>
                  <a:pt x="149705" y="5863"/>
                </a:lnTo>
                <a:lnTo>
                  <a:pt x="155048" y="6754"/>
                </a:lnTo>
                <a:lnTo>
                  <a:pt x="160515" y="7349"/>
                </a:lnTo>
                <a:lnTo>
                  <a:pt x="165113" y="8697"/>
                </a:lnTo>
                <a:lnTo>
                  <a:pt x="169130" y="10549"/>
                </a:lnTo>
                <a:lnTo>
                  <a:pt x="172761" y="12736"/>
                </a:lnTo>
                <a:lnTo>
                  <a:pt x="177086" y="14194"/>
                </a:lnTo>
                <a:lnTo>
                  <a:pt x="181875" y="15166"/>
                </a:lnTo>
                <a:lnTo>
                  <a:pt x="186973" y="15814"/>
                </a:lnTo>
                <a:lnTo>
                  <a:pt x="192276" y="16246"/>
                </a:lnTo>
                <a:lnTo>
                  <a:pt x="197717" y="16534"/>
                </a:lnTo>
                <a:lnTo>
                  <a:pt x="211935" y="16939"/>
                </a:lnTo>
                <a:lnTo>
                  <a:pt x="222885" y="171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1"/>
          <p:cNvSpPr/>
          <p:nvPr/>
        </p:nvSpPr>
        <p:spPr>
          <a:xfrm>
            <a:off x="2720444" y="6095079"/>
            <a:ext cx="34186" cy="334297"/>
          </a:xfrm>
          <a:custGeom>
            <a:avLst/>
            <a:gdLst/>
            <a:ahLst/>
            <a:cxnLst/>
            <a:rect l="0" t="0" r="0" b="0"/>
            <a:pathLst>
              <a:path w="34186" h="334297">
                <a:moveTo>
                  <a:pt x="8468" y="17113"/>
                </a:moveTo>
                <a:lnTo>
                  <a:pt x="8468" y="0"/>
                </a:lnTo>
                <a:lnTo>
                  <a:pt x="8468" y="49061"/>
                </a:lnTo>
                <a:lnTo>
                  <a:pt x="7515" y="54604"/>
                </a:lnTo>
                <a:lnTo>
                  <a:pt x="5928" y="60205"/>
                </a:lnTo>
                <a:lnTo>
                  <a:pt x="3917" y="65843"/>
                </a:lnTo>
                <a:lnTo>
                  <a:pt x="2576" y="72460"/>
                </a:lnTo>
                <a:lnTo>
                  <a:pt x="1683" y="79728"/>
                </a:lnTo>
                <a:lnTo>
                  <a:pt x="1087" y="87432"/>
                </a:lnTo>
                <a:lnTo>
                  <a:pt x="690" y="94472"/>
                </a:lnTo>
                <a:lnTo>
                  <a:pt x="248" y="107375"/>
                </a:lnTo>
                <a:lnTo>
                  <a:pt x="0" y="129900"/>
                </a:lnTo>
                <a:lnTo>
                  <a:pt x="918" y="138025"/>
                </a:lnTo>
                <a:lnTo>
                  <a:pt x="2482" y="146298"/>
                </a:lnTo>
                <a:lnTo>
                  <a:pt x="4477" y="154672"/>
                </a:lnTo>
                <a:lnTo>
                  <a:pt x="5808" y="163111"/>
                </a:lnTo>
                <a:lnTo>
                  <a:pt x="6694" y="171595"/>
                </a:lnTo>
                <a:lnTo>
                  <a:pt x="7286" y="180109"/>
                </a:lnTo>
                <a:lnTo>
                  <a:pt x="7680" y="188642"/>
                </a:lnTo>
                <a:lnTo>
                  <a:pt x="8118" y="205743"/>
                </a:lnTo>
                <a:lnTo>
                  <a:pt x="9187" y="213351"/>
                </a:lnTo>
                <a:lnTo>
                  <a:pt x="10852" y="220328"/>
                </a:lnTo>
                <a:lnTo>
                  <a:pt x="12915" y="226885"/>
                </a:lnTo>
                <a:lnTo>
                  <a:pt x="14290" y="233161"/>
                </a:lnTo>
                <a:lnTo>
                  <a:pt x="15207" y="239251"/>
                </a:lnTo>
                <a:lnTo>
                  <a:pt x="15818" y="245215"/>
                </a:lnTo>
                <a:lnTo>
                  <a:pt x="16225" y="251096"/>
                </a:lnTo>
                <a:lnTo>
                  <a:pt x="16497" y="256922"/>
                </a:lnTo>
                <a:lnTo>
                  <a:pt x="16678" y="262711"/>
                </a:lnTo>
                <a:lnTo>
                  <a:pt x="17752" y="268475"/>
                </a:lnTo>
                <a:lnTo>
                  <a:pt x="19419" y="274223"/>
                </a:lnTo>
                <a:lnTo>
                  <a:pt x="21484" y="279959"/>
                </a:lnTo>
                <a:lnTo>
                  <a:pt x="22860" y="285689"/>
                </a:lnTo>
                <a:lnTo>
                  <a:pt x="23778" y="291414"/>
                </a:lnTo>
                <a:lnTo>
                  <a:pt x="24390" y="297135"/>
                </a:lnTo>
                <a:lnTo>
                  <a:pt x="25750" y="301902"/>
                </a:lnTo>
                <a:lnTo>
                  <a:pt x="27609" y="306032"/>
                </a:lnTo>
                <a:lnTo>
                  <a:pt x="29801" y="309738"/>
                </a:lnTo>
                <a:lnTo>
                  <a:pt x="31263" y="313162"/>
                </a:lnTo>
                <a:lnTo>
                  <a:pt x="32237" y="316396"/>
                </a:lnTo>
                <a:lnTo>
                  <a:pt x="32886" y="319505"/>
                </a:lnTo>
                <a:lnTo>
                  <a:pt x="33801" y="328432"/>
                </a:lnTo>
                <a:lnTo>
                  <a:pt x="34185" y="3342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2"/>
          <p:cNvSpPr/>
          <p:nvPr/>
        </p:nvSpPr>
        <p:spPr>
          <a:xfrm>
            <a:off x="2643187" y="6163662"/>
            <a:ext cx="368618" cy="239599"/>
          </a:xfrm>
          <a:custGeom>
            <a:avLst/>
            <a:gdLst/>
            <a:ahLst/>
            <a:cxnLst/>
            <a:rect l="0" t="0" r="0" b="0"/>
            <a:pathLst>
              <a:path w="368618" h="239599">
                <a:moveTo>
                  <a:pt x="0" y="154270"/>
                </a:moveTo>
                <a:lnTo>
                  <a:pt x="57560" y="154270"/>
                </a:lnTo>
                <a:lnTo>
                  <a:pt x="68762" y="151730"/>
                </a:lnTo>
                <a:lnTo>
                  <a:pt x="80091" y="148379"/>
                </a:lnTo>
                <a:lnTo>
                  <a:pt x="91476" y="146889"/>
                </a:lnTo>
                <a:lnTo>
                  <a:pt x="98131" y="146492"/>
                </a:lnTo>
                <a:lnTo>
                  <a:pt x="113147" y="146051"/>
                </a:lnTo>
                <a:lnTo>
                  <a:pt x="120199" y="144981"/>
                </a:lnTo>
                <a:lnTo>
                  <a:pt x="126805" y="143315"/>
                </a:lnTo>
                <a:lnTo>
                  <a:pt x="133114" y="141251"/>
                </a:lnTo>
                <a:lnTo>
                  <a:pt x="139225" y="138923"/>
                </a:lnTo>
                <a:lnTo>
                  <a:pt x="145204" y="136419"/>
                </a:lnTo>
                <a:lnTo>
                  <a:pt x="151095" y="133797"/>
                </a:lnTo>
                <a:lnTo>
                  <a:pt x="157880" y="131097"/>
                </a:lnTo>
                <a:lnTo>
                  <a:pt x="173039" y="125556"/>
                </a:lnTo>
                <a:lnTo>
                  <a:pt x="180130" y="123697"/>
                </a:lnTo>
                <a:lnTo>
                  <a:pt x="186761" y="122458"/>
                </a:lnTo>
                <a:lnTo>
                  <a:pt x="193087" y="121632"/>
                </a:lnTo>
                <a:lnTo>
                  <a:pt x="199210" y="120129"/>
                </a:lnTo>
                <a:lnTo>
                  <a:pt x="205197" y="118175"/>
                </a:lnTo>
                <a:lnTo>
                  <a:pt x="211093" y="115919"/>
                </a:lnTo>
                <a:lnTo>
                  <a:pt x="216929" y="113462"/>
                </a:lnTo>
                <a:lnTo>
                  <a:pt x="222724" y="110872"/>
                </a:lnTo>
                <a:lnTo>
                  <a:pt x="234243" y="105455"/>
                </a:lnTo>
                <a:lnTo>
                  <a:pt x="262880" y="91374"/>
                </a:lnTo>
                <a:lnTo>
                  <a:pt x="271776" y="85677"/>
                </a:lnTo>
                <a:lnTo>
                  <a:pt x="278904" y="79969"/>
                </a:lnTo>
                <a:lnTo>
                  <a:pt x="285248" y="74257"/>
                </a:lnTo>
                <a:lnTo>
                  <a:pt x="288273" y="70448"/>
                </a:lnTo>
                <a:lnTo>
                  <a:pt x="291242" y="66004"/>
                </a:lnTo>
                <a:lnTo>
                  <a:pt x="294174" y="61136"/>
                </a:lnTo>
                <a:lnTo>
                  <a:pt x="297081" y="56938"/>
                </a:lnTo>
                <a:lnTo>
                  <a:pt x="302851" y="49734"/>
                </a:lnTo>
                <a:lnTo>
                  <a:pt x="306050" y="43357"/>
                </a:lnTo>
                <a:lnTo>
                  <a:pt x="307473" y="37348"/>
                </a:lnTo>
                <a:lnTo>
                  <a:pt x="308104" y="31502"/>
                </a:lnTo>
                <a:lnTo>
                  <a:pt x="309226" y="29562"/>
                </a:lnTo>
                <a:lnTo>
                  <a:pt x="310925" y="28269"/>
                </a:lnTo>
                <a:lnTo>
                  <a:pt x="313011" y="27407"/>
                </a:lnTo>
                <a:lnTo>
                  <a:pt x="313449" y="25880"/>
                </a:lnTo>
                <a:lnTo>
                  <a:pt x="312789" y="23909"/>
                </a:lnTo>
                <a:lnTo>
                  <a:pt x="311396" y="21643"/>
                </a:lnTo>
                <a:lnTo>
                  <a:pt x="309848" y="16585"/>
                </a:lnTo>
                <a:lnTo>
                  <a:pt x="309435" y="13902"/>
                </a:lnTo>
                <a:lnTo>
                  <a:pt x="308208" y="12114"/>
                </a:lnTo>
                <a:lnTo>
                  <a:pt x="306437" y="10922"/>
                </a:lnTo>
                <a:lnTo>
                  <a:pt x="304304" y="10127"/>
                </a:lnTo>
                <a:lnTo>
                  <a:pt x="302882" y="8645"/>
                </a:lnTo>
                <a:lnTo>
                  <a:pt x="301934" y="6704"/>
                </a:lnTo>
                <a:lnTo>
                  <a:pt x="301302" y="4458"/>
                </a:lnTo>
                <a:lnTo>
                  <a:pt x="299928" y="2961"/>
                </a:lnTo>
                <a:lnTo>
                  <a:pt x="298059" y="1962"/>
                </a:lnTo>
                <a:lnTo>
                  <a:pt x="293443" y="852"/>
                </a:lnTo>
                <a:lnTo>
                  <a:pt x="282719" y="140"/>
                </a:lnTo>
                <a:lnTo>
                  <a:pt x="271428" y="0"/>
                </a:lnTo>
                <a:lnTo>
                  <a:pt x="268582" y="941"/>
                </a:lnTo>
                <a:lnTo>
                  <a:pt x="254631" y="9295"/>
                </a:lnTo>
                <a:lnTo>
                  <a:pt x="245567" y="14589"/>
                </a:lnTo>
                <a:lnTo>
                  <a:pt x="238363" y="20117"/>
                </a:lnTo>
                <a:lnTo>
                  <a:pt x="231987" y="25749"/>
                </a:lnTo>
                <a:lnTo>
                  <a:pt x="228953" y="28584"/>
                </a:lnTo>
                <a:lnTo>
                  <a:pt x="225978" y="32380"/>
                </a:lnTo>
                <a:lnTo>
                  <a:pt x="223042" y="36815"/>
                </a:lnTo>
                <a:lnTo>
                  <a:pt x="220132" y="41677"/>
                </a:lnTo>
                <a:lnTo>
                  <a:pt x="218192" y="46823"/>
                </a:lnTo>
                <a:lnTo>
                  <a:pt x="216899" y="52159"/>
                </a:lnTo>
                <a:lnTo>
                  <a:pt x="216037" y="57621"/>
                </a:lnTo>
                <a:lnTo>
                  <a:pt x="214509" y="63167"/>
                </a:lnTo>
                <a:lnTo>
                  <a:pt x="212539" y="68770"/>
                </a:lnTo>
                <a:lnTo>
                  <a:pt x="210273" y="74410"/>
                </a:lnTo>
                <a:lnTo>
                  <a:pt x="208762" y="80075"/>
                </a:lnTo>
                <a:lnTo>
                  <a:pt x="207754" y="85756"/>
                </a:lnTo>
                <a:lnTo>
                  <a:pt x="207083" y="91449"/>
                </a:lnTo>
                <a:lnTo>
                  <a:pt x="206635" y="97150"/>
                </a:lnTo>
                <a:lnTo>
                  <a:pt x="206337" y="102855"/>
                </a:lnTo>
                <a:lnTo>
                  <a:pt x="206005" y="114274"/>
                </a:lnTo>
                <a:lnTo>
                  <a:pt x="205775" y="142841"/>
                </a:lnTo>
                <a:lnTo>
                  <a:pt x="206716" y="148556"/>
                </a:lnTo>
                <a:lnTo>
                  <a:pt x="208296" y="154270"/>
                </a:lnTo>
                <a:lnTo>
                  <a:pt x="210301" y="159985"/>
                </a:lnTo>
                <a:lnTo>
                  <a:pt x="211638" y="165700"/>
                </a:lnTo>
                <a:lnTo>
                  <a:pt x="212530" y="171415"/>
                </a:lnTo>
                <a:lnTo>
                  <a:pt x="213124" y="177130"/>
                </a:lnTo>
                <a:lnTo>
                  <a:pt x="213520" y="181893"/>
                </a:lnTo>
                <a:lnTo>
                  <a:pt x="213784" y="186020"/>
                </a:lnTo>
                <a:lnTo>
                  <a:pt x="213960" y="189724"/>
                </a:lnTo>
                <a:lnTo>
                  <a:pt x="215030" y="193146"/>
                </a:lnTo>
                <a:lnTo>
                  <a:pt x="218759" y="199489"/>
                </a:lnTo>
                <a:lnTo>
                  <a:pt x="223591" y="205482"/>
                </a:lnTo>
                <a:lnTo>
                  <a:pt x="228914" y="211321"/>
                </a:lnTo>
                <a:lnTo>
                  <a:pt x="234454" y="217091"/>
                </a:lnTo>
                <a:lnTo>
                  <a:pt x="242632" y="222831"/>
                </a:lnTo>
                <a:lnTo>
                  <a:pt x="251664" y="227604"/>
                </a:lnTo>
                <a:lnTo>
                  <a:pt x="262104" y="231244"/>
                </a:lnTo>
                <a:lnTo>
                  <a:pt x="271230" y="236979"/>
                </a:lnTo>
                <a:lnTo>
                  <a:pt x="277074" y="238654"/>
                </a:lnTo>
                <a:lnTo>
                  <a:pt x="285386" y="239400"/>
                </a:lnTo>
                <a:lnTo>
                  <a:pt x="290270" y="239598"/>
                </a:lnTo>
                <a:lnTo>
                  <a:pt x="294479" y="238778"/>
                </a:lnTo>
                <a:lnTo>
                  <a:pt x="304952" y="234025"/>
                </a:lnTo>
                <a:lnTo>
                  <a:pt x="311112" y="232580"/>
                </a:lnTo>
                <a:lnTo>
                  <a:pt x="317024" y="229396"/>
                </a:lnTo>
                <a:lnTo>
                  <a:pt x="328248" y="222250"/>
                </a:lnTo>
                <a:lnTo>
                  <a:pt x="337340" y="216868"/>
                </a:lnTo>
                <a:lnTo>
                  <a:pt x="344557" y="211301"/>
                </a:lnTo>
                <a:lnTo>
                  <a:pt x="353479" y="205653"/>
                </a:lnTo>
                <a:lnTo>
                  <a:pt x="358525" y="202813"/>
                </a:lnTo>
                <a:lnTo>
                  <a:pt x="361889" y="199967"/>
                </a:lnTo>
                <a:lnTo>
                  <a:pt x="364132" y="197117"/>
                </a:lnTo>
                <a:lnTo>
                  <a:pt x="368617" y="1885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3"/>
          <p:cNvSpPr/>
          <p:nvPr/>
        </p:nvSpPr>
        <p:spPr>
          <a:xfrm>
            <a:off x="3056287" y="6155054"/>
            <a:ext cx="143716" cy="265749"/>
          </a:xfrm>
          <a:custGeom>
            <a:avLst/>
            <a:gdLst/>
            <a:ahLst/>
            <a:cxnLst/>
            <a:rect l="0" t="0" r="0" b="0"/>
            <a:pathLst>
              <a:path w="143716" h="265749">
                <a:moveTo>
                  <a:pt x="92677" y="0"/>
                </a:moveTo>
                <a:lnTo>
                  <a:pt x="85297" y="0"/>
                </a:lnTo>
                <a:lnTo>
                  <a:pt x="82094" y="2541"/>
                </a:lnTo>
                <a:lnTo>
                  <a:pt x="79907" y="4552"/>
                </a:lnTo>
                <a:lnTo>
                  <a:pt x="77496" y="5892"/>
                </a:lnTo>
                <a:lnTo>
                  <a:pt x="74937" y="6786"/>
                </a:lnTo>
                <a:lnTo>
                  <a:pt x="72278" y="7382"/>
                </a:lnTo>
                <a:lnTo>
                  <a:pt x="69553" y="9684"/>
                </a:lnTo>
                <a:lnTo>
                  <a:pt x="66783" y="13124"/>
                </a:lnTo>
                <a:lnTo>
                  <a:pt x="63985" y="17322"/>
                </a:lnTo>
                <a:lnTo>
                  <a:pt x="61167" y="21073"/>
                </a:lnTo>
                <a:lnTo>
                  <a:pt x="58335" y="24527"/>
                </a:lnTo>
                <a:lnTo>
                  <a:pt x="55495" y="27781"/>
                </a:lnTo>
                <a:lnTo>
                  <a:pt x="52649" y="31856"/>
                </a:lnTo>
                <a:lnTo>
                  <a:pt x="49799" y="36478"/>
                </a:lnTo>
                <a:lnTo>
                  <a:pt x="46947" y="41463"/>
                </a:lnTo>
                <a:lnTo>
                  <a:pt x="44093" y="45740"/>
                </a:lnTo>
                <a:lnTo>
                  <a:pt x="41238" y="49544"/>
                </a:lnTo>
                <a:lnTo>
                  <a:pt x="38382" y="53032"/>
                </a:lnTo>
                <a:lnTo>
                  <a:pt x="34573" y="57262"/>
                </a:lnTo>
                <a:lnTo>
                  <a:pt x="25261" y="67043"/>
                </a:lnTo>
                <a:lnTo>
                  <a:pt x="22015" y="72318"/>
                </a:lnTo>
                <a:lnTo>
                  <a:pt x="19852" y="77739"/>
                </a:lnTo>
                <a:lnTo>
                  <a:pt x="18410" y="83259"/>
                </a:lnTo>
                <a:lnTo>
                  <a:pt x="16496" y="87891"/>
                </a:lnTo>
                <a:lnTo>
                  <a:pt x="14267" y="91932"/>
                </a:lnTo>
                <a:lnTo>
                  <a:pt x="11829" y="95578"/>
                </a:lnTo>
                <a:lnTo>
                  <a:pt x="9251" y="99914"/>
                </a:lnTo>
                <a:lnTo>
                  <a:pt x="6580" y="104710"/>
                </a:lnTo>
                <a:lnTo>
                  <a:pt x="3847" y="109812"/>
                </a:lnTo>
                <a:lnTo>
                  <a:pt x="810" y="118021"/>
                </a:lnTo>
                <a:lnTo>
                  <a:pt x="0" y="121543"/>
                </a:lnTo>
                <a:lnTo>
                  <a:pt x="412" y="124844"/>
                </a:lnTo>
                <a:lnTo>
                  <a:pt x="1640" y="127997"/>
                </a:lnTo>
                <a:lnTo>
                  <a:pt x="3411" y="131051"/>
                </a:lnTo>
                <a:lnTo>
                  <a:pt x="5378" y="136985"/>
                </a:lnTo>
                <a:lnTo>
                  <a:pt x="6253" y="142798"/>
                </a:lnTo>
                <a:lnTo>
                  <a:pt x="6641" y="148556"/>
                </a:lnTo>
                <a:lnTo>
                  <a:pt x="7698" y="150473"/>
                </a:lnTo>
                <a:lnTo>
                  <a:pt x="9354" y="151750"/>
                </a:lnTo>
                <a:lnTo>
                  <a:pt x="11411" y="152602"/>
                </a:lnTo>
                <a:lnTo>
                  <a:pt x="13735" y="153170"/>
                </a:lnTo>
                <a:lnTo>
                  <a:pt x="16237" y="153548"/>
                </a:lnTo>
                <a:lnTo>
                  <a:pt x="18857" y="153801"/>
                </a:lnTo>
                <a:lnTo>
                  <a:pt x="21556" y="153969"/>
                </a:lnTo>
                <a:lnTo>
                  <a:pt x="27096" y="154156"/>
                </a:lnTo>
                <a:lnTo>
                  <a:pt x="40120" y="154261"/>
                </a:lnTo>
                <a:lnTo>
                  <a:pt x="44304" y="153324"/>
                </a:lnTo>
                <a:lnTo>
                  <a:pt x="48046" y="151746"/>
                </a:lnTo>
                <a:lnTo>
                  <a:pt x="51494" y="149742"/>
                </a:lnTo>
                <a:lnTo>
                  <a:pt x="55696" y="148405"/>
                </a:lnTo>
                <a:lnTo>
                  <a:pt x="60403" y="147515"/>
                </a:lnTo>
                <a:lnTo>
                  <a:pt x="65447" y="146921"/>
                </a:lnTo>
                <a:lnTo>
                  <a:pt x="69761" y="145573"/>
                </a:lnTo>
                <a:lnTo>
                  <a:pt x="73590" y="143721"/>
                </a:lnTo>
                <a:lnTo>
                  <a:pt x="77095" y="141534"/>
                </a:lnTo>
                <a:lnTo>
                  <a:pt x="81336" y="140076"/>
                </a:lnTo>
                <a:lnTo>
                  <a:pt x="86069" y="139104"/>
                </a:lnTo>
                <a:lnTo>
                  <a:pt x="91130" y="138457"/>
                </a:lnTo>
                <a:lnTo>
                  <a:pt x="95456" y="138025"/>
                </a:lnTo>
                <a:lnTo>
                  <a:pt x="99292" y="137737"/>
                </a:lnTo>
                <a:lnTo>
                  <a:pt x="102802" y="137545"/>
                </a:lnTo>
                <a:lnTo>
                  <a:pt x="109243" y="137332"/>
                </a:lnTo>
                <a:lnTo>
                  <a:pt x="112293" y="137275"/>
                </a:lnTo>
                <a:lnTo>
                  <a:pt x="115280" y="138189"/>
                </a:lnTo>
                <a:lnTo>
                  <a:pt x="118223" y="139751"/>
                </a:lnTo>
                <a:lnTo>
                  <a:pt x="121138" y="141745"/>
                </a:lnTo>
                <a:lnTo>
                  <a:pt x="124034" y="144027"/>
                </a:lnTo>
                <a:lnTo>
                  <a:pt x="126917" y="146501"/>
                </a:lnTo>
                <a:lnTo>
                  <a:pt x="129791" y="149102"/>
                </a:lnTo>
                <a:lnTo>
                  <a:pt x="131707" y="151790"/>
                </a:lnTo>
                <a:lnTo>
                  <a:pt x="133837" y="157315"/>
                </a:lnTo>
                <a:lnTo>
                  <a:pt x="135357" y="159169"/>
                </a:lnTo>
                <a:lnTo>
                  <a:pt x="137323" y="160405"/>
                </a:lnTo>
                <a:lnTo>
                  <a:pt x="139586" y="161230"/>
                </a:lnTo>
                <a:lnTo>
                  <a:pt x="141095" y="163684"/>
                </a:lnTo>
                <a:lnTo>
                  <a:pt x="142771" y="171492"/>
                </a:lnTo>
                <a:lnTo>
                  <a:pt x="143516" y="178772"/>
                </a:lnTo>
                <a:lnTo>
                  <a:pt x="143715" y="182046"/>
                </a:lnTo>
                <a:lnTo>
                  <a:pt x="142895" y="185182"/>
                </a:lnTo>
                <a:lnTo>
                  <a:pt x="139444" y="191206"/>
                </a:lnTo>
                <a:lnTo>
                  <a:pt x="137190" y="194146"/>
                </a:lnTo>
                <a:lnTo>
                  <a:pt x="134735" y="197058"/>
                </a:lnTo>
                <a:lnTo>
                  <a:pt x="132146" y="199953"/>
                </a:lnTo>
                <a:lnTo>
                  <a:pt x="126729" y="205708"/>
                </a:lnTo>
                <a:lnTo>
                  <a:pt x="109802" y="222883"/>
                </a:lnTo>
                <a:lnTo>
                  <a:pt x="89819" y="242888"/>
                </a:lnTo>
                <a:lnTo>
                  <a:pt x="86009" y="244793"/>
                </a:lnTo>
                <a:lnTo>
                  <a:pt x="81564" y="246063"/>
                </a:lnTo>
                <a:lnTo>
                  <a:pt x="76696" y="246910"/>
                </a:lnTo>
                <a:lnTo>
                  <a:pt x="72498" y="248427"/>
                </a:lnTo>
                <a:lnTo>
                  <a:pt x="68747" y="250391"/>
                </a:lnTo>
                <a:lnTo>
                  <a:pt x="65294" y="252652"/>
                </a:lnTo>
                <a:lnTo>
                  <a:pt x="62039" y="254160"/>
                </a:lnTo>
                <a:lnTo>
                  <a:pt x="58917" y="255165"/>
                </a:lnTo>
                <a:lnTo>
                  <a:pt x="55883" y="255835"/>
                </a:lnTo>
                <a:lnTo>
                  <a:pt x="51956" y="257235"/>
                </a:lnTo>
                <a:lnTo>
                  <a:pt x="47432" y="259120"/>
                </a:lnTo>
                <a:lnTo>
                  <a:pt x="42511" y="261329"/>
                </a:lnTo>
                <a:lnTo>
                  <a:pt x="38278" y="262802"/>
                </a:lnTo>
                <a:lnTo>
                  <a:pt x="34504" y="263784"/>
                </a:lnTo>
                <a:lnTo>
                  <a:pt x="31035" y="264439"/>
                </a:lnTo>
                <a:lnTo>
                  <a:pt x="27770" y="264875"/>
                </a:lnTo>
                <a:lnTo>
                  <a:pt x="24641" y="265166"/>
                </a:lnTo>
                <a:lnTo>
                  <a:pt x="21602" y="265361"/>
                </a:lnTo>
                <a:lnTo>
                  <a:pt x="15686" y="265576"/>
                </a:lnTo>
                <a:lnTo>
                  <a:pt x="6952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4"/>
          <p:cNvSpPr/>
          <p:nvPr/>
        </p:nvSpPr>
        <p:spPr>
          <a:xfrm>
            <a:off x="3294697" y="6077902"/>
            <a:ext cx="94299" cy="359646"/>
          </a:xfrm>
          <a:custGeom>
            <a:avLst/>
            <a:gdLst/>
            <a:ahLst/>
            <a:cxnLst/>
            <a:rect l="0" t="0" r="0" b="0"/>
            <a:pathLst>
              <a:path w="94299" h="359646">
                <a:moveTo>
                  <a:pt x="0" y="0"/>
                </a:moveTo>
                <a:lnTo>
                  <a:pt x="0" y="16483"/>
                </a:lnTo>
                <a:lnTo>
                  <a:pt x="953" y="20514"/>
                </a:lnTo>
                <a:lnTo>
                  <a:pt x="2540" y="24153"/>
                </a:lnTo>
                <a:lnTo>
                  <a:pt x="4551" y="27533"/>
                </a:lnTo>
                <a:lnTo>
                  <a:pt x="5891" y="32642"/>
                </a:lnTo>
                <a:lnTo>
                  <a:pt x="6785" y="38907"/>
                </a:lnTo>
                <a:lnTo>
                  <a:pt x="7381" y="45940"/>
                </a:lnTo>
                <a:lnTo>
                  <a:pt x="8731" y="52535"/>
                </a:lnTo>
                <a:lnTo>
                  <a:pt x="10583" y="58836"/>
                </a:lnTo>
                <a:lnTo>
                  <a:pt x="12770" y="64941"/>
                </a:lnTo>
                <a:lnTo>
                  <a:pt x="14228" y="71869"/>
                </a:lnTo>
                <a:lnTo>
                  <a:pt x="15200" y="79345"/>
                </a:lnTo>
                <a:lnTo>
                  <a:pt x="15849" y="87187"/>
                </a:lnTo>
                <a:lnTo>
                  <a:pt x="16281" y="95272"/>
                </a:lnTo>
                <a:lnTo>
                  <a:pt x="16761" y="111876"/>
                </a:lnTo>
                <a:lnTo>
                  <a:pt x="17842" y="120304"/>
                </a:lnTo>
                <a:lnTo>
                  <a:pt x="19515" y="128780"/>
                </a:lnTo>
                <a:lnTo>
                  <a:pt x="21582" y="137288"/>
                </a:lnTo>
                <a:lnTo>
                  <a:pt x="22960" y="145818"/>
                </a:lnTo>
                <a:lnTo>
                  <a:pt x="23880" y="154362"/>
                </a:lnTo>
                <a:lnTo>
                  <a:pt x="24492" y="162916"/>
                </a:lnTo>
                <a:lnTo>
                  <a:pt x="25853" y="171476"/>
                </a:lnTo>
                <a:lnTo>
                  <a:pt x="27713" y="180040"/>
                </a:lnTo>
                <a:lnTo>
                  <a:pt x="29905" y="188606"/>
                </a:lnTo>
                <a:lnTo>
                  <a:pt x="31367" y="196223"/>
                </a:lnTo>
                <a:lnTo>
                  <a:pt x="32341" y="203205"/>
                </a:lnTo>
                <a:lnTo>
                  <a:pt x="32991" y="209765"/>
                </a:lnTo>
                <a:lnTo>
                  <a:pt x="34376" y="216996"/>
                </a:lnTo>
                <a:lnTo>
                  <a:pt x="36253" y="224674"/>
                </a:lnTo>
                <a:lnTo>
                  <a:pt x="38456" y="232651"/>
                </a:lnTo>
                <a:lnTo>
                  <a:pt x="43444" y="249133"/>
                </a:lnTo>
                <a:lnTo>
                  <a:pt x="46107" y="257529"/>
                </a:lnTo>
                <a:lnTo>
                  <a:pt x="48836" y="265031"/>
                </a:lnTo>
                <a:lnTo>
                  <a:pt x="51607" y="271937"/>
                </a:lnTo>
                <a:lnTo>
                  <a:pt x="54407" y="278447"/>
                </a:lnTo>
                <a:lnTo>
                  <a:pt x="60059" y="290759"/>
                </a:lnTo>
                <a:lnTo>
                  <a:pt x="62899" y="296710"/>
                </a:lnTo>
                <a:lnTo>
                  <a:pt x="64792" y="301629"/>
                </a:lnTo>
                <a:lnTo>
                  <a:pt x="66897" y="309635"/>
                </a:lnTo>
                <a:lnTo>
                  <a:pt x="68410" y="314056"/>
                </a:lnTo>
                <a:lnTo>
                  <a:pt x="70372" y="318908"/>
                </a:lnTo>
                <a:lnTo>
                  <a:pt x="72632" y="324048"/>
                </a:lnTo>
                <a:lnTo>
                  <a:pt x="75091" y="328427"/>
                </a:lnTo>
                <a:lnTo>
                  <a:pt x="77683" y="332299"/>
                </a:lnTo>
                <a:lnTo>
                  <a:pt x="80364" y="335833"/>
                </a:lnTo>
                <a:lnTo>
                  <a:pt x="82151" y="339141"/>
                </a:lnTo>
                <a:lnTo>
                  <a:pt x="85019" y="348754"/>
                </a:lnTo>
                <a:lnTo>
                  <a:pt x="85254" y="349661"/>
                </a:lnTo>
                <a:lnTo>
                  <a:pt x="88056" y="353208"/>
                </a:lnTo>
                <a:lnTo>
                  <a:pt x="93932" y="359645"/>
                </a:lnTo>
                <a:lnTo>
                  <a:pt x="94298" y="3514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5"/>
          <p:cNvSpPr/>
          <p:nvPr/>
        </p:nvSpPr>
        <p:spPr>
          <a:xfrm>
            <a:off x="3269093" y="6189345"/>
            <a:ext cx="257062" cy="60008"/>
          </a:xfrm>
          <a:custGeom>
            <a:avLst/>
            <a:gdLst/>
            <a:ahLst/>
            <a:cxnLst/>
            <a:rect l="0" t="0" r="0" b="0"/>
            <a:pathLst>
              <a:path w="257062" h="60008">
                <a:moveTo>
                  <a:pt x="17032" y="60007"/>
                </a:moveTo>
                <a:lnTo>
                  <a:pt x="0" y="60007"/>
                </a:lnTo>
                <a:lnTo>
                  <a:pt x="11828" y="60007"/>
                </a:lnTo>
                <a:lnTo>
                  <a:pt x="14515" y="59055"/>
                </a:lnTo>
                <a:lnTo>
                  <a:pt x="17259" y="57467"/>
                </a:lnTo>
                <a:lnTo>
                  <a:pt x="20041" y="55457"/>
                </a:lnTo>
                <a:lnTo>
                  <a:pt x="23800" y="54116"/>
                </a:lnTo>
                <a:lnTo>
                  <a:pt x="28211" y="53222"/>
                </a:lnTo>
                <a:lnTo>
                  <a:pt x="33057" y="52626"/>
                </a:lnTo>
                <a:lnTo>
                  <a:pt x="37240" y="51277"/>
                </a:lnTo>
                <a:lnTo>
                  <a:pt x="40982" y="49424"/>
                </a:lnTo>
                <a:lnTo>
                  <a:pt x="44428" y="47237"/>
                </a:lnTo>
                <a:lnTo>
                  <a:pt x="48631" y="45779"/>
                </a:lnTo>
                <a:lnTo>
                  <a:pt x="53338" y="44807"/>
                </a:lnTo>
                <a:lnTo>
                  <a:pt x="58381" y="44159"/>
                </a:lnTo>
                <a:lnTo>
                  <a:pt x="63648" y="42774"/>
                </a:lnTo>
                <a:lnTo>
                  <a:pt x="69064" y="40899"/>
                </a:lnTo>
                <a:lnTo>
                  <a:pt x="74580" y="38696"/>
                </a:lnTo>
                <a:lnTo>
                  <a:pt x="80162" y="36274"/>
                </a:lnTo>
                <a:lnTo>
                  <a:pt x="91445" y="31044"/>
                </a:lnTo>
                <a:lnTo>
                  <a:pt x="108507" y="22745"/>
                </a:lnTo>
                <a:lnTo>
                  <a:pt x="115162" y="19925"/>
                </a:lnTo>
                <a:lnTo>
                  <a:pt x="122457" y="17093"/>
                </a:lnTo>
                <a:lnTo>
                  <a:pt x="130178" y="14253"/>
                </a:lnTo>
                <a:lnTo>
                  <a:pt x="136277" y="12359"/>
                </a:lnTo>
                <a:lnTo>
                  <a:pt x="141296" y="11097"/>
                </a:lnTo>
                <a:lnTo>
                  <a:pt x="145595" y="10255"/>
                </a:lnTo>
                <a:lnTo>
                  <a:pt x="151318" y="8742"/>
                </a:lnTo>
                <a:lnTo>
                  <a:pt x="157991" y="6781"/>
                </a:lnTo>
                <a:lnTo>
                  <a:pt x="165297" y="4520"/>
                </a:lnTo>
                <a:lnTo>
                  <a:pt x="171120" y="3013"/>
                </a:lnTo>
                <a:lnTo>
                  <a:pt x="175955" y="2009"/>
                </a:lnTo>
                <a:lnTo>
                  <a:pt x="180130" y="1339"/>
                </a:lnTo>
                <a:lnTo>
                  <a:pt x="184819" y="893"/>
                </a:lnTo>
                <a:lnTo>
                  <a:pt x="189850" y="595"/>
                </a:lnTo>
                <a:lnTo>
                  <a:pt x="200520" y="264"/>
                </a:lnTo>
                <a:lnTo>
                  <a:pt x="230627" y="15"/>
                </a:lnTo>
                <a:lnTo>
                  <a:pt x="2570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6"/>
          <p:cNvSpPr/>
          <p:nvPr/>
        </p:nvSpPr>
        <p:spPr>
          <a:xfrm>
            <a:off x="2437450" y="5897879"/>
            <a:ext cx="145730" cy="214314"/>
          </a:xfrm>
          <a:custGeom>
            <a:avLst/>
            <a:gdLst/>
            <a:ahLst/>
            <a:cxnLst/>
            <a:rect l="0" t="0" r="0" b="0"/>
            <a:pathLst>
              <a:path w="145730" h="214314">
                <a:moveTo>
                  <a:pt x="8569" y="0"/>
                </a:moveTo>
                <a:lnTo>
                  <a:pt x="0" y="0"/>
                </a:lnTo>
                <a:lnTo>
                  <a:pt x="4549" y="0"/>
                </a:lnTo>
                <a:lnTo>
                  <a:pt x="5889" y="953"/>
                </a:lnTo>
                <a:lnTo>
                  <a:pt x="6782" y="2541"/>
                </a:lnTo>
                <a:lnTo>
                  <a:pt x="8216" y="7382"/>
                </a:lnTo>
                <a:lnTo>
                  <a:pt x="8465" y="12771"/>
                </a:lnTo>
                <a:lnTo>
                  <a:pt x="9452" y="14229"/>
                </a:lnTo>
                <a:lnTo>
                  <a:pt x="11063" y="15201"/>
                </a:lnTo>
                <a:lnTo>
                  <a:pt x="15941" y="16761"/>
                </a:lnTo>
                <a:lnTo>
                  <a:pt x="19148" y="19515"/>
                </a:lnTo>
                <a:lnTo>
                  <a:pt x="21337" y="21583"/>
                </a:lnTo>
                <a:lnTo>
                  <a:pt x="22796" y="23914"/>
                </a:lnTo>
                <a:lnTo>
                  <a:pt x="24417" y="29044"/>
                </a:lnTo>
                <a:lnTo>
                  <a:pt x="25330" y="32736"/>
                </a:lnTo>
                <a:lnTo>
                  <a:pt x="28084" y="36140"/>
                </a:lnTo>
                <a:lnTo>
                  <a:pt x="30151" y="38381"/>
                </a:lnTo>
                <a:lnTo>
                  <a:pt x="31530" y="40828"/>
                </a:lnTo>
                <a:lnTo>
                  <a:pt x="33061" y="46086"/>
                </a:lnTo>
                <a:lnTo>
                  <a:pt x="36282" y="51598"/>
                </a:lnTo>
                <a:lnTo>
                  <a:pt x="38475" y="54401"/>
                </a:lnTo>
                <a:lnTo>
                  <a:pt x="40889" y="57223"/>
                </a:lnTo>
                <a:lnTo>
                  <a:pt x="43451" y="60056"/>
                </a:lnTo>
                <a:lnTo>
                  <a:pt x="46111" y="62898"/>
                </a:lnTo>
                <a:lnTo>
                  <a:pt x="47885" y="65745"/>
                </a:lnTo>
                <a:lnTo>
                  <a:pt x="49855" y="71448"/>
                </a:lnTo>
                <a:lnTo>
                  <a:pt x="53271" y="77157"/>
                </a:lnTo>
                <a:lnTo>
                  <a:pt x="55516" y="80014"/>
                </a:lnTo>
                <a:lnTo>
                  <a:pt x="58009" y="85727"/>
                </a:lnTo>
                <a:lnTo>
                  <a:pt x="58674" y="88584"/>
                </a:lnTo>
                <a:lnTo>
                  <a:pt x="61954" y="94299"/>
                </a:lnTo>
                <a:lnTo>
                  <a:pt x="64161" y="97156"/>
                </a:lnTo>
                <a:lnTo>
                  <a:pt x="66586" y="100013"/>
                </a:lnTo>
                <a:lnTo>
                  <a:pt x="69155" y="102871"/>
                </a:lnTo>
                <a:lnTo>
                  <a:pt x="71819" y="105728"/>
                </a:lnTo>
                <a:lnTo>
                  <a:pt x="73596" y="108586"/>
                </a:lnTo>
                <a:lnTo>
                  <a:pt x="75570" y="114300"/>
                </a:lnTo>
                <a:lnTo>
                  <a:pt x="78988" y="120016"/>
                </a:lnTo>
                <a:lnTo>
                  <a:pt x="81232" y="122873"/>
                </a:lnTo>
                <a:lnTo>
                  <a:pt x="83681" y="125731"/>
                </a:lnTo>
                <a:lnTo>
                  <a:pt x="86267" y="128588"/>
                </a:lnTo>
                <a:lnTo>
                  <a:pt x="88943" y="131446"/>
                </a:lnTo>
                <a:lnTo>
                  <a:pt x="91679" y="135256"/>
                </a:lnTo>
                <a:lnTo>
                  <a:pt x="94456" y="139701"/>
                </a:lnTo>
                <a:lnTo>
                  <a:pt x="101205" y="151421"/>
                </a:lnTo>
                <a:lnTo>
                  <a:pt x="104669" y="155563"/>
                </a:lnTo>
                <a:lnTo>
                  <a:pt x="106926" y="158002"/>
                </a:lnTo>
                <a:lnTo>
                  <a:pt x="114653" y="165984"/>
                </a:lnTo>
                <a:lnTo>
                  <a:pt x="116439" y="168759"/>
                </a:lnTo>
                <a:lnTo>
                  <a:pt x="118424" y="174382"/>
                </a:lnTo>
                <a:lnTo>
                  <a:pt x="119306" y="180056"/>
                </a:lnTo>
                <a:lnTo>
                  <a:pt x="119541" y="182902"/>
                </a:lnTo>
                <a:lnTo>
                  <a:pt x="120651" y="184800"/>
                </a:lnTo>
                <a:lnTo>
                  <a:pt x="122343" y="186065"/>
                </a:lnTo>
                <a:lnTo>
                  <a:pt x="124424" y="186909"/>
                </a:lnTo>
                <a:lnTo>
                  <a:pt x="126763" y="188423"/>
                </a:lnTo>
                <a:lnTo>
                  <a:pt x="129275" y="190386"/>
                </a:lnTo>
                <a:lnTo>
                  <a:pt x="131903" y="192647"/>
                </a:lnTo>
                <a:lnTo>
                  <a:pt x="133654" y="195107"/>
                </a:lnTo>
                <a:lnTo>
                  <a:pt x="135600" y="200380"/>
                </a:lnTo>
                <a:lnTo>
                  <a:pt x="136696" y="204152"/>
                </a:lnTo>
                <a:lnTo>
                  <a:pt x="137802" y="204682"/>
                </a:lnTo>
                <a:lnTo>
                  <a:pt x="141571" y="205270"/>
                </a:lnTo>
                <a:lnTo>
                  <a:pt x="142005" y="206379"/>
                </a:lnTo>
                <a:lnTo>
                  <a:pt x="141342" y="208071"/>
                </a:lnTo>
                <a:lnTo>
                  <a:pt x="139946" y="210152"/>
                </a:lnTo>
                <a:lnTo>
                  <a:pt x="139969" y="211539"/>
                </a:lnTo>
                <a:lnTo>
                  <a:pt x="140937" y="212464"/>
                </a:lnTo>
                <a:lnTo>
                  <a:pt x="145718" y="214309"/>
                </a:lnTo>
                <a:lnTo>
                  <a:pt x="145729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7"/>
          <p:cNvSpPr/>
          <p:nvPr/>
        </p:nvSpPr>
        <p:spPr>
          <a:xfrm>
            <a:off x="2394584" y="5863590"/>
            <a:ext cx="257176" cy="248603"/>
          </a:xfrm>
          <a:custGeom>
            <a:avLst/>
            <a:gdLst/>
            <a:ahLst/>
            <a:cxnLst/>
            <a:rect l="0" t="0" r="0" b="0"/>
            <a:pathLst>
              <a:path w="257176" h="248603">
                <a:moveTo>
                  <a:pt x="257175" y="0"/>
                </a:moveTo>
                <a:lnTo>
                  <a:pt x="235833" y="0"/>
                </a:lnTo>
                <a:lnTo>
                  <a:pt x="233422" y="952"/>
                </a:lnTo>
                <a:lnTo>
                  <a:pt x="228203" y="4551"/>
                </a:lnTo>
                <a:lnTo>
                  <a:pt x="226431" y="6843"/>
                </a:lnTo>
                <a:lnTo>
                  <a:pt x="225249" y="9325"/>
                </a:lnTo>
                <a:lnTo>
                  <a:pt x="224461" y="11931"/>
                </a:lnTo>
                <a:lnTo>
                  <a:pt x="222031" y="13669"/>
                </a:lnTo>
                <a:lnTo>
                  <a:pt x="214251" y="15600"/>
                </a:lnTo>
                <a:lnTo>
                  <a:pt x="211414" y="17067"/>
                </a:lnTo>
                <a:lnTo>
                  <a:pt x="209523" y="18998"/>
                </a:lnTo>
                <a:lnTo>
                  <a:pt x="206469" y="23683"/>
                </a:lnTo>
                <a:lnTo>
                  <a:pt x="201937" y="28941"/>
                </a:lnTo>
                <a:lnTo>
                  <a:pt x="194207" y="36993"/>
                </a:lnTo>
                <a:lnTo>
                  <a:pt x="160118" y="71336"/>
                </a:lnTo>
                <a:lnTo>
                  <a:pt x="157228" y="75180"/>
                </a:lnTo>
                <a:lnTo>
                  <a:pt x="154349" y="79647"/>
                </a:lnTo>
                <a:lnTo>
                  <a:pt x="151477" y="84530"/>
                </a:lnTo>
                <a:lnTo>
                  <a:pt x="148610" y="88738"/>
                </a:lnTo>
                <a:lnTo>
                  <a:pt x="142884" y="95954"/>
                </a:lnTo>
                <a:lnTo>
                  <a:pt x="137164" y="102336"/>
                </a:lnTo>
                <a:lnTo>
                  <a:pt x="131447" y="108348"/>
                </a:lnTo>
                <a:lnTo>
                  <a:pt x="74295" y="165735"/>
                </a:lnTo>
                <a:lnTo>
                  <a:pt x="71438" y="167639"/>
                </a:lnTo>
                <a:lnTo>
                  <a:pt x="65723" y="169756"/>
                </a:lnTo>
                <a:lnTo>
                  <a:pt x="60008" y="173237"/>
                </a:lnTo>
                <a:lnTo>
                  <a:pt x="54293" y="177959"/>
                </a:lnTo>
                <a:lnTo>
                  <a:pt x="46673" y="185020"/>
                </a:lnTo>
                <a:lnTo>
                  <a:pt x="38814" y="192675"/>
                </a:lnTo>
                <a:lnTo>
                  <a:pt x="31080" y="200387"/>
                </a:lnTo>
                <a:lnTo>
                  <a:pt x="28340" y="202171"/>
                </a:lnTo>
                <a:lnTo>
                  <a:pt x="20886" y="204682"/>
                </a:lnTo>
                <a:lnTo>
                  <a:pt x="18808" y="205270"/>
                </a:lnTo>
                <a:lnTo>
                  <a:pt x="18254" y="206379"/>
                </a:lnTo>
                <a:lnTo>
                  <a:pt x="17291" y="213079"/>
                </a:lnTo>
                <a:lnTo>
                  <a:pt x="16290" y="213490"/>
                </a:lnTo>
                <a:lnTo>
                  <a:pt x="12638" y="213947"/>
                </a:lnTo>
                <a:lnTo>
                  <a:pt x="11283" y="215021"/>
                </a:lnTo>
                <a:lnTo>
                  <a:pt x="10380" y="216690"/>
                </a:lnTo>
                <a:lnTo>
                  <a:pt x="8930" y="221661"/>
                </a:lnTo>
                <a:lnTo>
                  <a:pt x="7858" y="222069"/>
                </a:lnTo>
                <a:lnTo>
                  <a:pt x="108" y="222875"/>
                </a:lnTo>
                <a:lnTo>
                  <a:pt x="10" y="23026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8"/>
          <p:cNvSpPr/>
          <p:nvPr/>
        </p:nvSpPr>
        <p:spPr>
          <a:xfrm>
            <a:off x="2008822" y="4466390"/>
            <a:ext cx="420054" cy="299921"/>
          </a:xfrm>
          <a:custGeom>
            <a:avLst/>
            <a:gdLst/>
            <a:ahLst/>
            <a:cxnLst/>
            <a:rect l="0" t="0" r="0" b="0"/>
            <a:pathLst>
              <a:path w="420054" h="299921">
                <a:moveTo>
                  <a:pt x="8572" y="145614"/>
                </a:moveTo>
                <a:lnTo>
                  <a:pt x="353" y="145614"/>
                </a:lnTo>
                <a:lnTo>
                  <a:pt x="21" y="136884"/>
                </a:lnTo>
                <a:lnTo>
                  <a:pt x="0" y="101052"/>
                </a:lnTo>
                <a:lnTo>
                  <a:pt x="953" y="97808"/>
                </a:lnTo>
                <a:lnTo>
                  <a:pt x="4551" y="91665"/>
                </a:lnTo>
                <a:lnTo>
                  <a:pt x="6785" y="83220"/>
                </a:lnTo>
                <a:lnTo>
                  <a:pt x="7778" y="74068"/>
                </a:lnTo>
                <a:lnTo>
                  <a:pt x="8219" y="66827"/>
                </a:lnTo>
                <a:lnTo>
                  <a:pt x="10956" y="57892"/>
                </a:lnTo>
                <a:lnTo>
                  <a:pt x="15347" y="48525"/>
                </a:lnTo>
                <a:lnTo>
                  <a:pt x="20473" y="41186"/>
                </a:lnTo>
                <a:lnTo>
                  <a:pt x="25927" y="34749"/>
                </a:lnTo>
                <a:lnTo>
                  <a:pt x="34352" y="25771"/>
                </a:lnTo>
                <a:lnTo>
                  <a:pt x="45732" y="14203"/>
                </a:lnTo>
                <a:lnTo>
                  <a:pt x="48586" y="12287"/>
                </a:lnTo>
                <a:lnTo>
                  <a:pt x="57152" y="8638"/>
                </a:lnTo>
                <a:lnTo>
                  <a:pt x="65723" y="2900"/>
                </a:lnTo>
                <a:lnTo>
                  <a:pt x="71438" y="1224"/>
                </a:lnTo>
                <a:lnTo>
                  <a:pt x="84561" y="280"/>
                </a:lnTo>
                <a:lnTo>
                  <a:pt x="95050" y="59"/>
                </a:lnTo>
                <a:lnTo>
                  <a:pt x="100514" y="0"/>
                </a:lnTo>
                <a:lnTo>
                  <a:pt x="105110" y="913"/>
                </a:lnTo>
                <a:lnTo>
                  <a:pt x="116128" y="5797"/>
                </a:lnTo>
                <a:lnTo>
                  <a:pt x="126377" y="8619"/>
                </a:lnTo>
                <a:lnTo>
                  <a:pt x="135860" y="12655"/>
                </a:lnTo>
                <a:lnTo>
                  <a:pt x="147358" y="20283"/>
                </a:lnTo>
                <a:lnTo>
                  <a:pt x="156798" y="28575"/>
                </a:lnTo>
                <a:lnTo>
                  <a:pt x="165255" y="34224"/>
                </a:lnTo>
                <a:lnTo>
                  <a:pt x="178187" y="42760"/>
                </a:lnTo>
                <a:lnTo>
                  <a:pt x="190591" y="51322"/>
                </a:lnTo>
                <a:lnTo>
                  <a:pt x="195641" y="54177"/>
                </a:lnTo>
                <a:lnTo>
                  <a:pt x="199007" y="57034"/>
                </a:lnTo>
                <a:lnTo>
                  <a:pt x="201252" y="59891"/>
                </a:lnTo>
                <a:lnTo>
                  <a:pt x="206950" y="71002"/>
                </a:lnTo>
                <a:lnTo>
                  <a:pt x="211993" y="80069"/>
                </a:lnTo>
                <a:lnTo>
                  <a:pt x="217409" y="87273"/>
                </a:lnTo>
                <a:lnTo>
                  <a:pt x="222991" y="93650"/>
                </a:lnTo>
                <a:lnTo>
                  <a:pt x="231489" y="102595"/>
                </a:lnTo>
                <a:lnTo>
                  <a:pt x="234336" y="105505"/>
                </a:lnTo>
                <a:lnTo>
                  <a:pt x="236234" y="109350"/>
                </a:lnTo>
                <a:lnTo>
                  <a:pt x="238343" y="118702"/>
                </a:lnTo>
                <a:lnTo>
                  <a:pt x="241820" y="126669"/>
                </a:lnTo>
                <a:lnTo>
                  <a:pt x="245588" y="133384"/>
                </a:lnTo>
                <a:lnTo>
                  <a:pt x="247263" y="139544"/>
                </a:lnTo>
                <a:lnTo>
                  <a:pt x="248007" y="147997"/>
                </a:lnTo>
                <a:lnTo>
                  <a:pt x="248338" y="157151"/>
                </a:lnTo>
                <a:lnTo>
                  <a:pt x="248524" y="168612"/>
                </a:lnTo>
                <a:lnTo>
                  <a:pt x="248568" y="178378"/>
                </a:lnTo>
                <a:lnTo>
                  <a:pt x="247627" y="183649"/>
                </a:lnTo>
                <a:lnTo>
                  <a:pt x="246047" y="189069"/>
                </a:lnTo>
                <a:lnTo>
                  <a:pt x="244041" y="194587"/>
                </a:lnTo>
                <a:lnTo>
                  <a:pt x="241752" y="200170"/>
                </a:lnTo>
                <a:lnTo>
                  <a:pt x="239273" y="205797"/>
                </a:lnTo>
                <a:lnTo>
                  <a:pt x="236668" y="211454"/>
                </a:lnTo>
                <a:lnTo>
                  <a:pt x="233773" y="220279"/>
                </a:lnTo>
                <a:lnTo>
                  <a:pt x="231534" y="228329"/>
                </a:lnTo>
                <a:lnTo>
                  <a:pt x="229604" y="233143"/>
                </a:lnTo>
                <a:lnTo>
                  <a:pt x="227364" y="238256"/>
                </a:lnTo>
                <a:lnTo>
                  <a:pt x="222336" y="246478"/>
                </a:lnTo>
                <a:lnTo>
                  <a:pt x="219661" y="250005"/>
                </a:lnTo>
                <a:lnTo>
                  <a:pt x="216690" y="256463"/>
                </a:lnTo>
                <a:lnTo>
                  <a:pt x="215897" y="259518"/>
                </a:lnTo>
                <a:lnTo>
                  <a:pt x="212477" y="265454"/>
                </a:lnTo>
                <a:lnTo>
                  <a:pt x="210231" y="268370"/>
                </a:lnTo>
                <a:lnTo>
                  <a:pt x="207782" y="270314"/>
                </a:lnTo>
                <a:lnTo>
                  <a:pt x="205196" y="271610"/>
                </a:lnTo>
                <a:lnTo>
                  <a:pt x="202520" y="272474"/>
                </a:lnTo>
                <a:lnTo>
                  <a:pt x="197006" y="275974"/>
                </a:lnTo>
                <a:lnTo>
                  <a:pt x="188547" y="283300"/>
                </a:lnTo>
                <a:lnTo>
                  <a:pt x="181706" y="289758"/>
                </a:lnTo>
                <a:lnTo>
                  <a:pt x="171420" y="295427"/>
                </a:lnTo>
                <a:lnTo>
                  <a:pt x="165409" y="298588"/>
                </a:lnTo>
                <a:lnTo>
                  <a:pt x="161462" y="299328"/>
                </a:lnTo>
                <a:lnTo>
                  <a:pt x="148404" y="299841"/>
                </a:lnTo>
                <a:lnTo>
                  <a:pt x="112782" y="299920"/>
                </a:lnTo>
                <a:lnTo>
                  <a:pt x="107289" y="295369"/>
                </a:lnTo>
                <a:lnTo>
                  <a:pt x="105816" y="293076"/>
                </a:lnTo>
                <a:lnTo>
                  <a:pt x="104179" y="287988"/>
                </a:lnTo>
                <a:lnTo>
                  <a:pt x="102790" y="286250"/>
                </a:lnTo>
                <a:lnTo>
                  <a:pt x="100912" y="285092"/>
                </a:lnTo>
                <a:lnTo>
                  <a:pt x="98707" y="284319"/>
                </a:lnTo>
                <a:lnTo>
                  <a:pt x="98190" y="281899"/>
                </a:lnTo>
                <a:lnTo>
                  <a:pt x="100155" y="274131"/>
                </a:lnTo>
                <a:lnTo>
                  <a:pt x="101663" y="266868"/>
                </a:lnTo>
                <a:lnTo>
                  <a:pt x="102066" y="263598"/>
                </a:lnTo>
                <a:lnTo>
                  <a:pt x="103286" y="260465"/>
                </a:lnTo>
                <a:lnTo>
                  <a:pt x="107182" y="254444"/>
                </a:lnTo>
                <a:lnTo>
                  <a:pt x="114731" y="245699"/>
                </a:lnTo>
                <a:lnTo>
                  <a:pt x="116492" y="241865"/>
                </a:lnTo>
                <a:lnTo>
                  <a:pt x="118449" y="232525"/>
                </a:lnTo>
                <a:lnTo>
                  <a:pt x="120876" y="228320"/>
                </a:lnTo>
                <a:lnTo>
                  <a:pt x="128653" y="221108"/>
                </a:lnTo>
                <a:lnTo>
                  <a:pt x="135919" y="214727"/>
                </a:lnTo>
                <a:lnTo>
                  <a:pt x="139190" y="211692"/>
                </a:lnTo>
                <a:lnTo>
                  <a:pt x="145365" y="203240"/>
                </a:lnTo>
                <a:lnTo>
                  <a:pt x="151284" y="194086"/>
                </a:lnTo>
                <a:lnTo>
                  <a:pt x="157090" y="186843"/>
                </a:lnTo>
                <a:lnTo>
                  <a:pt x="165385" y="180448"/>
                </a:lnTo>
                <a:lnTo>
                  <a:pt x="174469" y="175384"/>
                </a:lnTo>
                <a:lnTo>
                  <a:pt x="185891" y="171580"/>
                </a:lnTo>
                <a:lnTo>
                  <a:pt x="195648" y="167315"/>
                </a:lnTo>
                <a:lnTo>
                  <a:pt x="206335" y="162244"/>
                </a:lnTo>
                <a:lnTo>
                  <a:pt x="216482" y="157768"/>
                </a:lnTo>
                <a:lnTo>
                  <a:pt x="224167" y="155779"/>
                </a:lnTo>
                <a:lnTo>
                  <a:pt x="233297" y="154894"/>
                </a:lnTo>
                <a:lnTo>
                  <a:pt x="242752" y="154501"/>
                </a:lnTo>
                <a:lnTo>
                  <a:pt x="254383" y="154280"/>
                </a:lnTo>
                <a:lnTo>
                  <a:pt x="335599" y="154187"/>
                </a:lnTo>
                <a:lnTo>
                  <a:pt x="338985" y="153235"/>
                </a:lnTo>
                <a:lnTo>
                  <a:pt x="349254" y="148296"/>
                </a:lnTo>
                <a:lnTo>
                  <a:pt x="358742" y="146806"/>
                </a:lnTo>
                <a:lnTo>
                  <a:pt x="370242" y="145968"/>
                </a:lnTo>
                <a:lnTo>
                  <a:pt x="373511" y="144898"/>
                </a:lnTo>
                <a:lnTo>
                  <a:pt x="382662" y="139793"/>
                </a:lnTo>
                <a:lnTo>
                  <a:pt x="391405" y="136904"/>
                </a:lnTo>
                <a:lnTo>
                  <a:pt x="400029" y="131392"/>
                </a:lnTo>
                <a:lnTo>
                  <a:pt x="405756" y="129768"/>
                </a:lnTo>
                <a:lnTo>
                  <a:pt x="407664" y="128383"/>
                </a:lnTo>
                <a:lnTo>
                  <a:pt x="408936" y="126507"/>
                </a:lnTo>
                <a:lnTo>
                  <a:pt x="409784" y="124304"/>
                </a:lnTo>
                <a:lnTo>
                  <a:pt x="411302" y="122835"/>
                </a:lnTo>
                <a:lnTo>
                  <a:pt x="413266" y="121855"/>
                </a:lnTo>
                <a:lnTo>
                  <a:pt x="420053" y="1198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9"/>
          <p:cNvSpPr/>
          <p:nvPr/>
        </p:nvSpPr>
        <p:spPr>
          <a:xfrm>
            <a:off x="2250044" y="4337685"/>
            <a:ext cx="333136" cy="34291"/>
          </a:xfrm>
          <a:custGeom>
            <a:avLst/>
            <a:gdLst/>
            <a:ahLst/>
            <a:cxnLst/>
            <a:rect l="0" t="0" r="0" b="0"/>
            <a:pathLst>
              <a:path w="333136" h="34291">
                <a:moveTo>
                  <a:pt x="7381" y="0"/>
                </a:moveTo>
                <a:lnTo>
                  <a:pt x="0" y="0"/>
                </a:lnTo>
                <a:lnTo>
                  <a:pt x="6293" y="0"/>
                </a:lnTo>
                <a:lnTo>
                  <a:pt x="7608" y="952"/>
                </a:lnTo>
                <a:lnTo>
                  <a:pt x="9438" y="2540"/>
                </a:lnTo>
                <a:lnTo>
                  <a:pt x="14666" y="7380"/>
                </a:lnTo>
                <a:lnTo>
                  <a:pt x="17921" y="8043"/>
                </a:lnTo>
                <a:lnTo>
                  <a:pt x="20123" y="8219"/>
                </a:lnTo>
                <a:lnTo>
                  <a:pt x="22543" y="9289"/>
                </a:lnTo>
                <a:lnTo>
                  <a:pt x="25108" y="10955"/>
                </a:lnTo>
                <a:lnTo>
                  <a:pt x="27772" y="13018"/>
                </a:lnTo>
                <a:lnTo>
                  <a:pt x="30500" y="14394"/>
                </a:lnTo>
                <a:lnTo>
                  <a:pt x="33271" y="15311"/>
                </a:lnTo>
                <a:lnTo>
                  <a:pt x="38890" y="16330"/>
                </a:lnTo>
                <a:lnTo>
                  <a:pt x="44562" y="16782"/>
                </a:lnTo>
                <a:lnTo>
                  <a:pt x="48361" y="17856"/>
                </a:lnTo>
                <a:lnTo>
                  <a:pt x="52798" y="19524"/>
                </a:lnTo>
                <a:lnTo>
                  <a:pt x="57662" y="21588"/>
                </a:lnTo>
                <a:lnTo>
                  <a:pt x="62809" y="22964"/>
                </a:lnTo>
                <a:lnTo>
                  <a:pt x="68145" y="23882"/>
                </a:lnTo>
                <a:lnTo>
                  <a:pt x="73608" y="24494"/>
                </a:lnTo>
                <a:lnTo>
                  <a:pt x="79154" y="24901"/>
                </a:lnTo>
                <a:lnTo>
                  <a:pt x="84757" y="25173"/>
                </a:lnTo>
                <a:lnTo>
                  <a:pt x="99204" y="25556"/>
                </a:lnTo>
                <a:lnTo>
                  <a:pt x="102886" y="25610"/>
                </a:lnTo>
                <a:lnTo>
                  <a:pt x="107246" y="26598"/>
                </a:lnTo>
                <a:lnTo>
                  <a:pt x="112058" y="28210"/>
                </a:lnTo>
                <a:lnTo>
                  <a:pt x="117170" y="30236"/>
                </a:lnTo>
                <a:lnTo>
                  <a:pt x="122484" y="31587"/>
                </a:lnTo>
                <a:lnTo>
                  <a:pt x="127931" y="32488"/>
                </a:lnTo>
                <a:lnTo>
                  <a:pt x="133467" y="33089"/>
                </a:lnTo>
                <a:lnTo>
                  <a:pt x="139064" y="33489"/>
                </a:lnTo>
                <a:lnTo>
                  <a:pt x="144699" y="33756"/>
                </a:lnTo>
                <a:lnTo>
                  <a:pt x="159193" y="34131"/>
                </a:lnTo>
                <a:lnTo>
                  <a:pt x="221740" y="34288"/>
                </a:lnTo>
                <a:lnTo>
                  <a:pt x="333135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0"/>
          <p:cNvSpPr/>
          <p:nvPr/>
        </p:nvSpPr>
        <p:spPr>
          <a:xfrm>
            <a:off x="2386012" y="4234815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34290" y="0"/>
                </a:moveTo>
                <a:lnTo>
                  <a:pt x="34290" y="11931"/>
                </a:lnTo>
                <a:lnTo>
                  <a:pt x="33338" y="14622"/>
                </a:lnTo>
                <a:lnTo>
                  <a:pt x="31750" y="17368"/>
                </a:lnTo>
                <a:lnTo>
                  <a:pt x="29739" y="20150"/>
                </a:lnTo>
                <a:lnTo>
                  <a:pt x="28398" y="23911"/>
                </a:lnTo>
                <a:lnTo>
                  <a:pt x="27505" y="28323"/>
                </a:lnTo>
                <a:lnTo>
                  <a:pt x="26909" y="33169"/>
                </a:lnTo>
                <a:lnTo>
                  <a:pt x="25559" y="37353"/>
                </a:lnTo>
                <a:lnTo>
                  <a:pt x="23707" y="41094"/>
                </a:lnTo>
                <a:lnTo>
                  <a:pt x="21520" y="44541"/>
                </a:lnTo>
                <a:lnTo>
                  <a:pt x="20061" y="49696"/>
                </a:lnTo>
                <a:lnTo>
                  <a:pt x="19089" y="55991"/>
                </a:lnTo>
                <a:lnTo>
                  <a:pt x="18441" y="63045"/>
                </a:lnTo>
                <a:lnTo>
                  <a:pt x="18009" y="69652"/>
                </a:lnTo>
                <a:lnTo>
                  <a:pt x="17721" y="75962"/>
                </a:lnTo>
                <a:lnTo>
                  <a:pt x="17401" y="88054"/>
                </a:lnTo>
                <a:lnTo>
                  <a:pt x="17179" y="121638"/>
                </a:lnTo>
                <a:lnTo>
                  <a:pt x="16215" y="129670"/>
                </a:lnTo>
                <a:lnTo>
                  <a:pt x="14620" y="137882"/>
                </a:lnTo>
                <a:lnTo>
                  <a:pt x="12604" y="146214"/>
                </a:lnTo>
                <a:lnTo>
                  <a:pt x="11260" y="153673"/>
                </a:lnTo>
                <a:lnTo>
                  <a:pt x="10364" y="160551"/>
                </a:lnTo>
                <a:lnTo>
                  <a:pt x="9767" y="167041"/>
                </a:lnTo>
                <a:lnTo>
                  <a:pt x="9369" y="173274"/>
                </a:lnTo>
                <a:lnTo>
                  <a:pt x="8926" y="185278"/>
                </a:lnTo>
                <a:lnTo>
                  <a:pt x="8619" y="221037"/>
                </a:lnTo>
                <a:lnTo>
                  <a:pt x="8572" y="295510"/>
                </a:lnTo>
                <a:lnTo>
                  <a:pt x="7620" y="297019"/>
                </a:lnTo>
                <a:lnTo>
                  <a:pt x="6032" y="298025"/>
                </a:lnTo>
                <a:lnTo>
                  <a:pt x="4022" y="298696"/>
                </a:lnTo>
                <a:lnTo>
                  <a:pt x="2681" y="300095"/>
                </a:lnTo>
                <a:lnTo>
                  <a:pt x="1787" y="30198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1"/>
          <p:cNvSpPr/>
          <p:nvPr/>
        </p:nvSpPr>
        <p:spPr>
          <a:xfrm>
            <a:off x="3268979" y="4500562"/>
            <a:ext cx="325756" cy="274321"/>
          </a:xfrm>
          <a:custGeom>
            <a:avLst/>
            <a:gdLst/>
            <a:ahLst/>
            <a:cxnLst/>
            <a:rect l="0" t="0" r="0" b="0"/>
            <a:pathLst>
              <a:path w="325756" h="274321">
                <a:moveTo>
                  <a:pt x="0" y="0"/>
                </a:moveTo>
                <a:lnTo>
                  <a:pt x="47640" y="0"/>
                </a:lnTo>
                <a:lnTo>
                  <a:pt x="54828" y="2540"/>
                </a:lnTo>
                <a:lnTo>
                  <a:pt x="65864" y="7381"/>
                </a:lnTo>
                <a:lnTo>
                  <a:pt x="72327" y="12771"/>
                </a:lnTo>
                <a:lnTo>
                  <a:pt x="73935" y="15181"/>
                </a:lnTo>
                <a:lnTo>
                  <a:pt x="75723" y="20400"/>
                </a:lnTo>
                <a:lnTo>
                  <a:pt x="77152" y="22172"/>
                </a:lnTo>
                <a:lnTo>
                  <a:pt x="79058" y="23354"/>
                </a:lnTo>
                <a:lnTo>
                  <a:pt x="81280" y="24142"/>
                </a:lnTo>
                <a:lnTo>
                  <a:pt x="86290" y="27557"/>
                </a:lnTo>
                <a:lnTo>
                  <a:pt x="88959" y="29802"/>
                </a:lnTo>
                <a:lnTo>
                  <a:pt x="94465" y="37376"/>
                </a:lnTo>
                <a:lnTo>
                  <a:pt x="97267" y="42062"/>
                </a:lnTo>
                <a:lnTo>
                  <a:pt x="102920" y="49809"/>
                </a:lnTo>
                <a:lnTo>
                  <a:pt x="108607" y="56428"/>
                </a:lnTo>
                <a:lnTo>
                  <a:pt x="114310" y="62543"/>
                </a:lnTo>
                <a:lnTo>
                  <a:pt x="120020" y="70977"/>
                </a:lnTo>
                <a:lnTo>
                  <a:pt x="122875" y="75893"/>
                </a:lnTo>
                <a:lnTo>
                  <a:pt x="131129" y="83895"/>
                </a:lnTo>
                <a:lnTo>
                  <a:pt x="135997" y="87363"/>
                </a:lnTo>
                <a:lnTo>
                  <a:pt x="139242" y="91579"/>
                </a:lnTo>
                <a:lnTo>
                  <a:pt x="141406" y="96296"/>
                </a:lnTo>
                <a:lnTo>
                  <a:pt x="142848" y="101345"/>
                </a:lnTo>
                <a:lnTo>
                  <a:pt x="145715" y="105663"/>
                </a:lnTo>
                <a:lnTo>
                  <a:pt x="153980" y="113002"/>
                </a:lnTo>
                <a:lnTo>
                  <a:pt x="158851" y="117245"/>
                </a:lnTo>
                <a:lnTo>
                  <a:pt x="164004" y="121978"/>
                </a:lnTo>
                <a:lnTo>
                  <a:pt x="177817" y="135202"/>
                </a:lnTo>
                <a:lnTo>
                  <a:pt x="294320" y="251457"/>
                </a:lnTo>
                <a:lnTo>
                  <a:pt x="297178" y="253363"/>
                </a:lnTo>
                <a:lnTo>
                  <a:pt x="302895" y="255481"/>
                </a:lnTo>
                <a:lnTo>
                  <a:pt x="304800" y="256998"/>
                </a:lnTo>
                <a:lnTo>
                  <a:pt x="306070" y="258962"/>
                </a:lnTo>
                <a:lnTo>
                  <a:pt x="306917" y="261224"/>
                </a:lnTo>
                <a:lnTo>
                  <a:pt x="308434" y="262732"/>
                </a:lnTo>
                <a:lnTo>
                  <a:pt x="310398" y="263737"/>
                </a:lnTo>
                <a:lnTo>
                  <a:pt x="315842" y="265350"/>
                </a:lnTo>
                <a:lnTo>
                  <a:pt x="316289" y="266435"/>
                </a:lnTo>
                <a:lnTo>
                  <a:pt x="317149" y="273957"/>
                </a:lnTo>
                <a:lnTo>
                  <a:pt x="325755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2"/>
          <p:cNvSpPr/>
          <p:nvPr/>
        </p:nvSpPr>
        <p:spPr>
          <a:xfrm>
            <a:off x="3371850" y="4466272"/>
            <a:ext cx="162878" cy="317183"/>
          </a:xfrm>
          <a:custGeom>
            <a:avLst/>
            <a:gdLst/>
            <a:ahLst/>
            <a:cxnLst/>
            <a:rect l="0" t="0" r="0" b="0"/>
            <a:pathLst>
              <a:path w="162878" h="317183">
                <a:moveTo>
                  <a:pt x="162877" y="0"/>
                </a:moveTo>
                <a:lnTo>
                  <a:pt x="162877" y="4551"/>
                </a:lnTo>
                <a:lnTo>
                  <a:pt x="161925" y="6844"/>
                </a:lnTo>
                <a:lnTo>
                  <a:pt x="156985" y="14622"/>
                </a:lnTo>
                <a:lnTo>
                  <a:pt x="154146" y="22959"/>
                </a:lnTo>
                <a:lnTo>
                  <a:pt x="150107" y="28619"/>
                </a:lnTo>
                <a:lnTo>
                  <a:pt x="145136" y="36850"/>
                </a:lnTo>
                <a:lnTo>
                  <a:pt x="142478" y="41712"/>
                </a:lnTo>
                <a:lnTo>
                  <a:pt x="139752" y="45905"/>
                </a:lnTo>
                <a:lnTo>
                  <a:pt x="136983" y="49653"/>
                </a:lnTo>
                <a:lnTo>
                  <a:pt x="134184" y="53105"/>
                </a:lnTo>
                <a:lnTo>
                  <a:pt x="131366" y="57311"/>
                </a:lnTo>
                <a:lnTo>
                  <a:pt x="128535" y="62020"/>
                </a:lnTo>
                <a:lnTo>
                  <a:pt x="125695" y="67064"/>
                </a:lnTo>
                <a:lnTo>
                  <a:pt x="121896" y="73285"/>
                </a:lnTo>
                <a:lnTo>
                  <a:pt x="112596" y="87816"/>
                </a:lnTo>
                <a:lnTo>
                  <a:pt x="108401" y="93786"/>
                </a:lnTo>
                <a:lnTo>
                  <a:pt x="104652" y="98719"/>
                </a:lnTo>
                <a:lnTo>
                  <a:pt x="101201" y="102961"/>
                </a:lnTo>
                <a:lnTo>
                  <a:pt x="97947" y="107692"/>
                </a:lnTo>
                <a:lnTo>
                  <a:pt x="94825" y="112753"/>
                </a:lnTo>
                <a:lnTo>
                  <a:pt x="91792" y="118031"/>
                </a:lnTo>
                <a:lnTo>
                  <a:pt x="85881" y="128976"/>
                </a:lnTo>
                <a:lnTo>
                  <a:pt x="71458" y="157214"/>
                </a:lnTo>
                <a:lnTo>
                  <a:pt x="31432" y="237173"/>
                </a:lnTo>
                <a:lnTo>
                  <a:pt x="28575" y="241935"/>
                </a:lnTo>
                <a:lnTo>
                  <a:pt x="25717" y="246063"/>
                </a:lnTo>
                <a:lnTo>
                  <a:pt x="22859" y="249767"/>
                </a:lnTo>
                <a:lnTo>
                  <a:pt x="19684" y="256423"/>
                </a:lnTo>
                <a:lnTo>
                  <a:pt x="17321" y="263508"/>
                </a:lnTo>
                <a:lnTo>
                  <a:pt x="13096" y="273007"/>
                </a:lnTo>
                <a:lnTo>
                  <a:pt x="10583" y="281039"/>
                </a:lnTo>
                <a:lnTo>
                  <a:pt x="9168" y="290916"/>
                </a:lnTo>
                <a:lnTo>
                  <a:pt x="8969" y="293957"/>
                </a:lnTo>
                <a:lnTo>
                  <a:pt x="7884" y="295984"/>
                </a:lnTo>
                <a:lnTo>
                  <a:pt x="6208" y="297335"/>
                </a:lnTo>
                <a:lnTo>
                  <a:pt x="4139" y="298236"/>
                </a:lnTo>
                <a:lnTo>
                  <a:pt x="2759" y="299789"/>
                </a:lnTo>
                <a:lnTo>
                  <a:pt x="1839" y="301777"/>
                </a:lnTo>
                <a:lnTo>
                  <a:pt x="363" y="307261"/>
                </a:lnTo>
                <a:lnTo>
                  <a:pt x="0" y="317173"/>
                </a:lnTo>
                <a:lnTo>
                  <a:pt x="0" y="317178"/>
                </a:lnTo>
                <a:lnTo>
                  <a:pt x="0" y="317179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3"/>
          <p:cNvSpPr/>
          <p:nvPr/>
        </p:nvSpPr>
        <p:spPr>
          <a:xfrm>
            <a:off x="3629025" y="4183390"/>
            <a:ext cx="514351" cy="522910"/>
          </a:xfrm>
          <a:custGeom>
            <a:avLst/>
            <a:gdLst/>
            <a:ahLst/>
            <a:cxnLst/>
            <a:rect l="0" t="0" r="0" b="0"/>
            <a:pathLst>
              <a:path w="514351" h="522910">
                <a:moveTo>
                  <a:pt x="0" y="351462"/>
                </a:moveTo>
                <a:lnTo>
                  <a:pt x="0" y="363394"/>
                </a:lnTo>
                <a:lnTo>
                  <a:pt x="952" y="365131"/>
                </a:lnTo>
                <a:lnTo>
                  <a:pt x="2540" y="366290"/>
                </a:lnTo>
                <a:lnTo>
                  <a:pt x="4550" y="367062"/>
                </a:lnTo>
                <a:lnTo>
                  <a:pt x="5891" y="368530"/>
                </a:lnTo>
                <a:lnTo>
                  <a:pt x="6785" y="370461"/>
                </a:lnTo>
                <a:lnTo>
                  <a:pt x="7380" y="372700"/>
                </a:lnTo>
                <a:lnTo>
                  <a:pt x="10583" y="377729"/>
                </a:lnTo>
                <a:lnTo>
                  <a:pt x="12770" y="380403"/>
                </a:lnTo>
                <a:lnTo>
                  <a:pt x="14228" y="383139"/>
                </a:lnTo>
                <a:lnTo>
                  <a:pt x="17233" y="391540"/>
                </a:lnTo>
                <a:lnTo>
                  <a:pt x="23733" y="400061"/>
                </a:lnTo>
                <a:lnTo>
                  <a:pt x="28962" y="405764"/>
                </a:lnTo>
                <a:lnTo>
                  <a:pt x="30738" y="408618"/>
                </a:lnTo>
                <a:lnTo>
                  <a:pt x="34190" y="417186"/>
                </a:lnTo>
                <a:lnTo>
                  <a:pt x="43407" y="428615"/>
                </a:lnTo>
                <a:lnTo>
                  <a:pt x="54400" y="440044"/>
                </a:lnTo>
                <a:lnTo>
                  <a:pt x="67447" y="448617"/>
                </a:lnTo>
                <a:lnTo>
                  <a:pt x="78827" y="457189"/>
                </a:lnTo>
                <a:lnTo>
                  <a:pt x="81126" y="461000"/>
                </a:lnTo>
                <a:lnTo>
                  <a:pt x="85315" y="474511"/>
                </a:lnTo>
                <a:lnTo>
                  <a:pt x="89670" y="481715"/>
                </a:lnTo>
                <a:lnTo>
                  <a:pt x="103013" y="497038"/>
                </a:lnTo>
                <a:lnTo>
                  <a:pt x="114327" y="508594"/>
                </a:lnTo>
                <a:lnTo>
                  <a:pt x="117176" y="510509"/>
                </a:lnTo>
                <a:lnTo>
                  <a:pt x="122880" y="512637"/>
                </a:lnTo>
                <a:lnTo>
                  <a:pt x="124783" y="514157"/>
                </a:lnTo>
                <a:lnTo>
                  <a:pt x="126051" y="516123"/>
                </a:lnTo>
                <a:lnTo>
                  <a:pt x="126896" y="518386"/>
                </a:lnTo>
                <a:lnTo>
                  <a:pt x="128412" y="519895"/>
                </a:lnTo>
                <a:lnTo>
                  <a:pt x="130375" y="520900"/>
                </a:lnTo>
                <a:lnTo>
                  <a:pt x="135820" y="522515"/>
                </a:lnTo>
                <a:lnTo>
                  <a:pt x="145344" y="522902"/>
                </a:lnTo>
                <a:lnTo>
                  <a:pt x="141066" y="522909"/>
                </a:lnTo>
                <a:lnTo>
                  <a:pt x="139764" y="521958"/>
                </a:lnTo>
                <a:lnTo>
                  <a:pt x="138896" y="520371"/>
                </a:lnTo>
                <a:lnTo>
                  <a:pt x="138317" y="518360"/>
                </a:lnTo>
                <a:lnTo>
                  <a:pt x="136978" y="517020"/>
                </a:lnTo>
                <a:lnTo>
                  <a:pt x="135134" y="516127"/>
                </a:lnTo>
                <a:lnTo>
                  <a:pt x="132952" y="515531"/>
                </a:lnTo>
                <a:lnTo>
                  <a:pt x="131497" y="514181"/>
                </a:lnTo>
                <a:lnTo>
                  <a:pt x="130527" y="512329"/>
                </a:lnTo>
                <a:lnTo>
                  <a:pt x="129880" y="510142"/>
                </a:lnTo>
                <a:lnTo>
                  <a:pt x="128842" y="493896"/>
                </a:lnTo>
                <a:lnTo>
                  <a:pt x="128638" y="477987"/>
                </a:lnTo>
                <a:lnTo>
                  <a:pt x="128621" y="472959"/>
                </a:lnTo>
                <a:lnTo>
                  <a:pt x="126062" y="462293"/>
                </a:lnTo>
                <a:lnTo>
                  <a:pt x="122702" y="451203"/>
                </a:lnTo>
                <a:lnTo>
                  <a:pt x="121209" y="439924"/>
                </a:lnTo>
                <a:lnTo>
                  <a:pt x="118005" y="428561"/>
                </a:lnTo>
                <a:lnTo>
                  <a:pt x="113407" y="417161"/>
                </a:lnTo>
                <a:lnTo>
                  <a:pt x="108187" y="405744"/>
                </a:lnTo>
                <a:lnTo>
                  <a:pt x="105233" y="394320"/>
                </a:lnTo>
                <a:lnTo>
                  <a:pt x="103920" y="382893"/>
                </a:lnTo>
                <a:lnTo>
                  <a:pt x="103337" y="371464"/>
                </a:lnTo>
                <a:lnTo>
                  <a:pt x="100537" y="360034"/>
                </a:lnTo>
                <a:lnTo>
                  <a:pt x="97071" y="347652"/>
                </a:lnTo>
                <a:lnTo>
                  <a:pt x="95530" y="332623"/>
                </a:lnTo>
                <a:lnTo>
                  <a:pt x="92305" y="318959"/>
                </a:lnTo>
                <a:lnTo>
                  <a:pt x="88649" y="306537"/>
                </a:lnTo>
                <a:lnTo>
                  <a:pt x="87024" y="294665"/>
                </a:lnTo>
                <a:lnTo>
                  <a:pt x="83762" y="283039"/>
                </a:lnTo>
                <a:lnTo>
                  <a:pt x="81559" y="277272"/>
                </a:lnTo>
                <a:lnTo>
                  <a:pt x="79111" y="263244"/>
                </a:lnTo>
                <a:lnTo>
                  <a:pt x="78023" y="249389"/>
                </a:lnTo>
                <a:lnTo>
                  <a:pt x="77410" y="235281"/>
                </a:lnTo>
                <a:lnTo>
                  <a:pt x="77266" y="224896"/>
                </a:lnTo>
                <a:lnTo>
                  <a:pt x="74663" y="213931"/>
                </a:lnTo>
                <a:lnTo>
                  <a:pt x="72635" y="208339"/>
                </a:lnTo>
                <a:lnTo>
                  <a:pt x="72236" y="203660"/>
                </a:lnTo>
                <a:lnTo>
                  <a:pt x="72922" y="199587"/>
                </a:lnTo>
                <a:lnTo>
                  <a:pt x="75272" y="192522"/>
                </a:lnTo>
                <a:lnTo>
                  <a:pt x="76780" y="180226"/>
                </a:lnTo>
                <a:lnTo>
                  <a:pt x="77079" y="168624"/>
                </a:lnTo>
                <a:lnTo>
                  <a:pt x="78056" y="165753"/>
                </a:lnTo>
                <a:lnTo>
                  <a:pt x="84526" y="155992"/>
                </a:lnTo>
                <a:lnTo>
                  <a:pt x="99324" y="140725"/>
                </a:lnTo>
                <a:lnTo>
                  <a:pt x="114663" y="125357"/>
                </a:lnTo>
                <a:lnTo>
                  <a:pt x="117399" y="123573"/>
                </a:lnTo>
                <a:lnTo>
                  <a:pt x="131175" y="118170"/>
                </a:lnTo>
                <a:lnTo>
                  <a:pt x="146499" y="110888"/>
                </a:lnTo>
                <a:lnTo>
                  <a:pt x="156550" y="106428"/>
                </a:lnTo>
                <a:lnTo>
                  <a:pt x="175844" y="101025"/>
                </a:lnTo>
                <a:lnTo>
                  <a:pt x="189595" y="97282"/>
                </a:lnTo>
                <a:lnTo>
                  <a:pt x="202057" y="95618"/>
                </a:lnTo>
                <a:lnTo>
                  <a:pt x="213945" y="92338"/>
                </a:lnTo>
                <a:lnTo>
                  <a:pt x="225579" y="87706"/>
                </a:lnTo>
                <a:lnTo>
                  <a:pt x="237099" y="82472"/>
                </a:lnTo>
                <a:lnTo>
                  <a:pt x="251110" y="76971"/>
                </a:lnTo>
                <a:lnTo>
                  <a:pt x="266862" y="71351"/>
                </a:lnTo>
                <a:lnTo>
                  <a:pt x="283388" y="65678"/>
                </a:lnTo>
                <a:lnTo>
                  <a:pt x="291794" y="63785"/>
                </a:lnTo>
                <a:lnTo>
                  <a:pt x="300257" y="62522"/>
                </a:lnTo>
                <a:lnTo>
                  <a:pt x="308757" y="61680"/>
                </a:lnTo>
                <a:lnTo>
                  <a:pt x="317280" y="59214"/>
                </a:lnTo>
                <a:lnTo>
                  <a:pt x="325820" y="55665"/>
                </a:lnTo>
                <a:lnTo>
                  <a:pt x="334371" y="51394"/>
                </a:lnTo>
                <a:lnTo>
                  <a:pt x="342929" y="48547"/>
                </a:lnTo>
                <a:lnTo>
                  <a:pt x="351491" y="46649"/>
                </a:lnTo>
                <a:lnTo>
                  <a:pt x="360057" y="45383"/>
                </a:lnTo>
                <a:lnTo>
                  <a:pt x="374655" y="41437"/>
                </a:lnTo>
                <a:lnTo>
                  <a:pt x="388446" y="36508"/>
                </a:lnTo>
                <a:lnTo>
                  <a:pt x="404100" y="31142"/>
                </a:lnTo>
                <a:lnTo>
                  <a:pt x="418042" y="25583"/>
                </a:lnTo>
                <a:lnTo>
                  <a:pt x="430589" y="19937"/>
                </a:lnTo>
                <a:lnTo>
                  <a:pt x="442515" y="14253"/>
                </a:lnTo>
                <a:lnTo>
                  <a:pt x="454166" y="11091"/>
                </a:lnTo>
                <a:lnTo>
                  <a:pt x="459939" y="10248"/>
                </a:lnTo>
                <a:lnTo>
                  <a:pt x="468895" y="6772"/>
                </a:lnTo>
                <a:lnTo>
                  <a:pt x="476050" y="3004"/>
                </a:lnTo>
                <a:lnTo>
                  <a:pt x="482405" y="1329"/>
                </a:lnTo>
                <a:lnTo>
                  <a:pt x="497137" y="166"/>
                </a:lnTo>
                <a:lnTo>
                  <a:pt x="509823" y="0"/>
                </a:lnTo>
                <a:lnTo>
                  <a:pt x="511331" y="949"/>
                </a:lnTo>
                <a:lnTo>
                  <a:pt x="512338" y="2534"/>
                </a:lnTo>
                <a:lnTo>
                  <a:pt x="514350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4"/>
          <p:cNvSpPr/>
          <p:nvPr/>
        </p:nvSpPr>
        <p:spPr>
          <a:xfrm>
            <a:off x="3860482" y="4312084"/>
            <a:ext cx="256664" cy="316924"/>
          </a:xfrm>
          <a:custGeom>
            <a:avLst/>
            <a:gdLst/>
            <a:ahLst/>
            <a:cxnLst/>
            <a:rect l="0" t="0" r="0" b="0"/>
            <a:pathLst>
              <a:path w="256664" h="316924">
                <a:moveTo>
                  <a:pt x="8572" y="51318"/>
                </a:moveTo>
                <a:lnTo>
                  <a:pt x="2" y="51318"/>
                </a:lnTo>
                <a:lnTo>
                  <a:pt x="4551" y="51318"/>
                </a:lnTo>
                <a:lnTo>
                  <a:pt x="5892" y="50366"/>
                </a:lnTo>
                <a:lnTo>
                  <a:pt x="6786" y="48778"/>
                </a:lnTo>
                <a:lnTo>
                  <a:pt x="7381" y="46767"/>
                </a:lnTo>
                <a:lnTo>
                  <a:pt x="9683" y="45427"/>
                </a:lnTo>
                <a:lnTo>
                  <a:pt x="17321" y="43937"/>
                </a:lnTo>
                <a:lnTo>
                  <a:pt x="24526" y="40735"/>
                </a:lnTo>
                <a:lnTo>
                  <a:pt x="31855" y="36137"/>
                </a:lnTo>
                <a:lnTo>
                  <a:pt x="36477" y="33577"/>
                </a:lnTo>
                <a:lnTo>
                  <a:pt x="46692" y="28194"/>
                </a:lnTo>
                <a:lnTo>
                  <a:pt x="74423" y="14136"/>
                </a:lnTo>
                <a:lnTo>
                  <a:pt x="80096" y="12242"/>
                </a:lnTo>
                <a:lnTo>
                  <a:pt x="85782" y="10980"/>
                </a:lnTo>
                <a:lnTo>
                  <a:pt x="91478" y="10138"/>
                </a:lnTo>
                <a:lnTo>
                  <a:pt x="96228" y="8625"/>
                </a:lnTo>
                <a:lnTo>
                  <a:pt x="104046" y="4404"/>
                </a:lnTo>
                <a:lnTo>
                  <a:pt x="108416" y="2897"/>
                </a:lnTo>
                <a:lnTo>
                  <a:pt x="113235" y="1892"/>
                </a:lnTo>
                <a:lnTo>
                  <a:pt x="118353" y="1222"/>
                </a:lnTo>
                <a:lnTo>
                  <a:pt x="123669" y="776"/>
                </a:lnTo>
                <a:lnTo>
                  <a:pt x="129119" y="479"/>
                </a:lnTo>
                <a:lnTo>
                  <a:pt x="143350" y="59"/>
                </a:lnTo>
                <a:lnTo>
                  <a:pt x="147002" y="0"/>
                </a:lnTo>
                <a:lnTo>
                  <a:pt x="150389" y="914"/>
                </a:lnTo>
                <a:lnTo>
                  <a:pt x="156692" y="4469"/>
                </a:lnTo>
                <a:lnTo>
                  <a:pt x="158754" y="6750"/>
                </a:lnTo>
                <a:lnTo>
                  <a:pt x="160128" y="9224"/>
                </a:lnTo>
                <a:lnTo>
                  <a:pt x="161045" y="11825"/>
                </a:lnTo>
                <a:lnTo>
                  <a:pt x="162608" y="13560"/>
                </a:lnTo>
                <a:lnTo>
                  <a:pt x="164603" y="14716"/>
                </a:lnTo>
                <a:lnTo>
                  <a:pt x="166885" y="15486"/>
                </a:lnTo>
                <a:lnTo>
                  <a:pt x="168407" y="16953"/>
                </a:lnTo>
                <a:lnTo>
                  <a:pt x="169422" y="18883"/>
                </a:lnTo>
                <a:lnTo>
                  <a:pt x="170549" y="23567"/>
                </a:lnTo>
                <a:lnTo>
                  <a:pt x="171049" y="28825"/>
                </a:lnTo>
                <a:lnTo>
                  <a:pt x="168732" y="36876"/>
                </a:lnTo>
                <a:lnTo>
                  <a:pt x="164527" y="45852"/>
                </a:lnTo>
                <a:lnTo>
                  <a:pt x="159483" y="53016"/>
                </a:lnTo>
                <a:lnTo>
                  <a:pt x="154066" y="59375"/>
                </a:lnTo>
                <a:lnTo>
                  <a:pt x="148484" y="66329"/>
                </a:lnTo>
                <a:lnTo>
                  <a:pt x="142828" y="75770"/>
                </a:lnTo>
                <a:lnTo>
                  <a:pt x="139033" y="80002"/>
                </a:lnTo>
                <a:lnTo>
                  <a:pt x="134599" y="83776"/>
                </a:lnTo>
                <a:lnTo>
                  <a:pt x="129738" y="87244"/>
                </a:lnTo>
                <a:lnTo>
                  <a:pt x="121797" y="93638"/>
                </a:lnTo>
                <a:lnTo>
                  <a:pt x="115092" y="99655"/>
                </a:lnTo>
                <a:lnTo>
                  <a:pt x="108937" y="105503"/>
                </a:lnTo>
                <a:lnTo>
                  <a:pt x="105962" y="107444"/>
                </a:lnTo>
                <a:lnTo>
                  <a:pt x="100117" y="109601"/>
                </a:lnTo>
                <a:lnTo>
                  <a:pt x="94344" y="113099"/>
                </a:lnTo>
                <a:lnTo>
                  <a:pt x="91471" y="115365"/>
                </a:lnTo>
                <a:lnTo>
                  <a:pt x="85739" y="117884"/>
                </a:lnTo>
                <a:lnTo>
                  <a:pt x="77219" y="119883"/>
                </a:lnTo>
                <a:lnTo>
                  <a:pt x="77197" y="119888"/>
                </a:lnTo>
                <a:lnTo>
                  <a:pt x="77166" y="115344"/>
                </a:lnTo>
                <a:lnTo>
                  <a:pt x="78114" y="114005"/>
                </a:lnTo>
                <a:lnTo>
                  <a:pt x="79698" y="113112"/>
                </a:lnTo>
                <a:lnTo>
                  <a:pt x="81707" y="112516"/>
                </a:lnTo>
                <a:lnTo>
                  <a:pt x="86479" y="109315"/>
                </a:lnTo>
                <a:lnTo>
                  <a:pt x="89086" y="107128"/>
                </a:lnTo>
                <a:lnTo>
                  <a:pt x="92728" y="105669"/>
                </a:lnTo>
                <a:lnTo>
                  <a:pt x="97061" y="104697"/>
                </a:lnTo>
                <a:lnTo>
                  <a:pt x="101855" y="104050"/>
                </a:lnTo>
                <a:lnTo>
                  <a:pt x="109722" y="100790"/>
                </a:lnTo>
                <a:lnTo>
                  <a:pt x="117345" y="96165"/>
                </a:lnTo>
                <a:lnTo>
                  <a:pt x="127083" y="90935"/>
                </a:lnTo>
                <a:lnTo>
                  <a:pt x="132347" y="89160"/>
                </a:lnTo>
                <a:lnTo>
                  <a:pt x="137762" y="87976"/>
                </a:lnTo>
                <a:lnTo>
                  <a:pt x="143276" y="87187"/>
                </a:lnTo>
                <a:lnTo>
                  <a:pt x="148857" y="86660"/>
                </a:lnTo>
                <a:lnTo>
                  <a:pt x="154483" y="86310"/>
                </a:lnTo>
                <a:lnTo>
                  <a:pt x="165814" y="85920"/>
                </a:lnTo>
                <a:lnTo>
                  <a:pt x="188611" y="85670"/>
                </a:lnTo>
                <a:lnTo>
                  <a:pt x="194321" y="85649"/>
                </a:lnTo>
                <a:lnTo>
                  <a:pt x="199079" y="86588"/>
                </a:lnTo>
                <a:lnTo>
                  <a:pt x="206907" y="90171"/>
                </a:lnTo>
                <a:lnTo>
                  <a:pt x="221220" y="97543"/>
                </a:lnTo>
                <a:lnTo>
                  <a:pt x="225585" y="100233"/>
                </a:lnTo>
                <a:lnTo>
                  <a:pt x="232975" y="105761"/>
                </a:lnTo>
                <a:lnTo>
                  <a:pt x="239435" y="111392"/>
                </a:lnTo>
                <a:lnTo>
                  <a:pt x="242490" y="114227"/>
                </a:lnTo>
                <a:lnTo>
                  <a:pt x="248426" y="122458"/>
                </a:lnTo>
                <a:lnTo>
                  <a:pt x="251342" y="127319"/>
                </a:lnTo>
                <a:lnTo>
                  <a:pt x="253287" y="132466"/>
                </a:lnTo>
                <a:lnTo>
                  <a:pt x="254583" y="137802"/>
                </a:lnTo>
                <a:lnTo>
                  <a:pt x="255447" y="143264"/>
                </a:lnTo>
                <a:lnTo>
                  <a:pt x="256023" y="148810"/>
                </a:lnTo>
                <a:lnTo>
                  <a:pt x="256407" y="154413"/>
                </a:lnTo>
                <a:lnTo>
                  <a:pt x="256663" y="160053"/>
                </a:lnTo>
                <a:lnTo>
                  <a:pt x="255881" y="165718"/>
                </a:lnTo>
                <a:lnTo>
                  <a:pt x="254408" y="171400"/>
                </a:lnTo>
                <a:lnTo>
                  <a:pt x="245198" y="198757"/>
                </a:lnTo>
                <a:lnTo>
                  <a:pt x="243476" y="205808"/>
                </a:lnTo>
                <a:lnTo>
                  <a:pt x="242327" y="212414"/>
                </a:lnTo>
                <a:lnTo>
                  <a:pt x="241561" y="218723"/>
                </a:lnTo>
                <a:lnTo>
                  <a:pt x="239146" y="224834"/>
                </a:lnTo>
                <a:lnTo>
                  <a:pt x="235631" y="230813"/>
                </a:lnTo>
                <a:lnTo>
                  <a:pt x="231382" y="236704"/>
                </a:lnTo>
                <a:lnTo>
                  <a:pt x="227597" y="242536"/>
                </a:lnTo>
                <a:lnTo>
                  <a:pt x="224121" y="248329"/>
                </a:lnTo>
                <a:lnTo>
                  <a:pt x="220852" y="254096"/>
                </a:lnTo>
                <a:lnTo>
                  <a:pt x="216767" y="258893"/>
                </a:lnTo>
                <a:lnTo>
                  <a:pt x="212139" y="263044"/>
                </a:lnTo>
                <a:lnTo>
                  <a:pt x="207149" y="266764"/>
                </a:lnTo>
                <a:lnTo>
                  <a:pt x="202869" y="270196"/>
                </a:lnTo>
                <a:lnTo>
                  <a:pt x="195574" y="276550"/>
                </a:lnTo>
                <a:lnTo>
                  <a:pt x="186617" y="285089"/>
                </a:lnTo>
                <a:lnTo>
                  <a:pt x="181561" y="290033"/>
                </a:lnTo>
                <a:lnTo>
                  <a:pt x="176286" y="293329"/>
                </a:lnTo>
                <a:lnTo>
                  <a:pt x="170864" y="295526"/>
                </a:lnTo>
                <a:lnTo>
                  <a:pt x="165345" y="296991"/>
                </a:lnTo>
                <a:lnTo>
                  <a:pt x="159760" y="298920"/>
                </a:lnTo>
                <a:lnTo>
                  <a:pt x="154131" y="301159"/>
                </a:lnTo>
                <a:lnTo>
                  <a:pt x="148474" y="303604"/>
                </a:lnTo>
                <a:lnTo>
                  <a:pt x="137109" y="308860"/>
                </a:lnTo>
                <a:lnTo>
                  <a:pt x="131411" y="311595"/>
                </a:lnTo>
                <a:lnTo>
                  <a:pt x="125707" y="313419"/>
                </a:lnTo>
                <a:lnTo>
                  <a:pt x="120000" y="314634"/>
                </a:lnTo>
                <a:lnTo>
                  <a:pt x="114290" y="315445"/>
                </a:lnTo>
                <a:lnTo>
                  <a:pt x="109531" y="315985"/>
                </a:lnTo>
                <a:lnTo>
                  <a:pt x="101703" y="316585"/>
                </a:lnTo>
                <a:lnTo>
                  <a:pt x="97329" y="316745"/>
                </a:lnTo>
                <a:lnTo>
                  <a:pt x="87390" y="316923"/>
                </a:lnTo>
                <a:lnTo>
                  <a:pt x="83025" y="316018"/>
                </a:lnTo>
                <a:lnTo>
                  <a:pt x="75635" y="312473"/>
                </a:lnTo>
                <a:lnTo>
                  <a:pt x="71378" y="311146"/>
                </a:lnTo>
                <a:lnTo>
                  <a:pt x="66636" y="310262"/>
                </a:lnTo>
                <a:lnTo>
                  <a:pt x="61569" y="309673"/>
                </a:lnTo>
                <a:lnTo>
                  <a:pt x="56286" y="309279"/>
                </a:lnTo>
                <a:lnTo>
                  <a:pt x="50859" y="309018"/>
                </a:lnTo>
                <a:lnTo>
                  <a:pt x="45336" y="308843"/>
                </a:lnTo>
                <a:lnTo>
                  <a:pt x="40701" y="307774"/>
                </a:lnTo>
                <a:lnTo>
                  <a:pt x="29628" y="302671"/>
                </a:lnTo>
                <a:lnTo>
                  <a:pt x="23328" y="301143"/>
                </a:lnTo>
                <a:lnTo>
                  <a:pt x="17353" y="297924"/>
                </a:lnTo>
                <a:lnTo>
                  <a:pt x="14426" y="295732"/>
                </a:lnTo>
                <a:lnTo>
                  <a:pt x="8634" y="293296"/>
                </a:lnTo>
                <a:lnTo>
                  <a:pt x="505" y="291462"/>
                </a:lnTo>
                <a:lnTo>
                  <a:pt x="0" y="2999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5"/>
          <p:cNvSpPr/>
          <p:nvPr/>
        </p:nvSpPr>
        <p:spPr>
          <a:xfrm>
            <a:off x="6860858" y="5374957"/>
            <a:ext cx="137159" cy="197137"/>
          </a:xfrm>
          <a:custGeom>
            <a:avLst/>
            <a:gdLst/>
            <a:ahLst/>
            <a:cxnLst/>
            <a:rect l="0" t="0" r="0" b="0"/>
            <a:pathLst>
              <a:path w="137159" h="197137">
                <a:moveTo>
                  <a:pt x="34289" y="0"/>
                </a:moveTo>
                <a:lnTo>
                  <a:pt x="34289" y="4551"/>
                </a:lnTo>
                <a:lnTo>
                  <a:pt x="33337" y="6844"/>
                </a:lnTo>
                <a:lnTo>
                  <a:pt x="29738" y="11932"/>
                </a:lnTo>
                <a:lnTo>
                  <a:pt x="26908" y="15601"/>
                </a:lnTo>
                <a:lnTo>
                  <a:pt x="26246" y="18999"/>
                </a:lnTo>
                <a:lnTo>
                  <a:pt x="25952" y="23684"/>
                </a:lnTo>
                <a:lnTo>
                  <a:pt x="25821" y="28941"/>
                </a:lnTo>
                <a:lnTo>
                  <a:pt x="24834" y="32629"/>
                </a:lnTo>
                <a:lnTo>
                  <a:pt x="23224" y="36993"/>
                </a:lnTo>
                <a:lnTo>
                  <a:pt x="21197" y="41807"/>
                </a:lnTo>
                <a:lnTo>
                  <a:pt x="18894" y="45969"/>
                </a:lnTo>
                <a:lnTo>
                  <a:pt x="16405" y="49696"/>
                </a:lnTo>
                <a:lnTo>
                  <a:pt x="13794" y="53134"/>
                </a:lnTo>
                <a:lnTo>
                  <a:pt x="12054" y="56378"/>
                </a:lnTo>
                <a:lnTo>
                  <a:pt x="10119" y="62522"/>
                </a:lnTo>
                <a:lnTo>
                  <a:pt x="9259" y="68427"/>
                </a:lnTo>
                <a:lnTo>
                  <a:pt x="9031" y="71336"/>
                </a:lnTo>
                <a:lnTo>
                  <a:pt x="7925" y="75180"/>
                </a:lnTo>
                <a:lnTo>
                  <a:pt x="6236" y="79647"/>
                </a:lnTo>
                <a:lnTo>
                  <a:pt x="4157" y="84531"/>
                </a:lnTo>
                <a:lnTo>
                  <a:pt x="2771" y="88739"/>
                </a:lnTo>
                <a:lnTo>
                  <a:pt x="1847" y="92497"/>
                </a:lnTo>
                <a:lnTo>
                  <a:pt x="1230" y="95955"/>
                </a:lnTo>
                <a:lnTo>
                  <a:pt x="820" y="99212"/>
                </a:lnTo>
                <a:lnTo>
                  <a:pt x="365" y="105372"/>
                </a:lnTo>
                <a:lnTo>
                  <a:pt x="161" y="111285"/>
                </a:lnTo>
                <a:lnTo>
                  <a:pt x="31" y="122841"/>
                </a:lnTo>
                <a:lnTo>
                  <a:pt x="0" y="148589"/>
                </a:lnTo>
                <a:lnTo>
                  <a:pt x="952" y="151447"/>
                </a:lnTo>
                <a:lnTo>
                  <a:pt x="4550" y="157163"/>
                </a:lnTo>
                <a:lnTo>
                  <a:pt x="7380" y="161184"/>
                </a:lnTo>
                <a:lnTo>
                  <a:pt x="8042" y="164665"/>
                </a:lnTo>
                <a:lnTo>
                  <a:pt x="8218" y="166927"/>
                </a:lnTo>
                <a:lnTo>
                  <a:pt x="9289" y="168435"/>
                </a:lnTo>
                <a:lnTo>
                  <a:pt x="10955" y="169440"/>
                </a:lnTo>
                <a:lnTo>
                  <a:pt x="13018" y="170109"/>
                </a:lnTo>
                <a:lnTo>
                  <a:pt x="14393" y="171509"/>
                </a:lnTo>
                <a:lnTo>
                  <a:pt x="15310" y="173395"/>
                </a:lnTo>
                <a:lnTo>
                  <a:pt x="16782" y="178714"/>
                </a:lnTo>
                <a:lnTo>
                  <a:pt x="19523" y="181981"/>
                </a:lnTo>
                <a:lnTo>
                  <a:pt x="24493" y="187289"/>
                </a:lnTo>
                <a:lnTo>
                  <a:pt x="25854" y="187724"/>
                </a:lnTo>
                <a:lnTo>
                  <a:pt x="29905" y="188208"/>
                </a:lnTo>
                <a:lnTo>
                  <a:pt x="32318" y="189289"/>
                </a:lnTo>
                <a:lnTo>
                  <a:pt x="34881" y="190963"/>
                </a:lnTo>
                <a:lnTo>
                  <a:pt x="37541" y="193031"/>
                </a:lnTo>
                <a:lnTo>
                  <a:pt x="40267" y="194410"/>
                </a:lnTo>
                <a:lnTo>
                  <a:pt x="43037" y="195329"/>
                </a:lnTo>
                <a:lnTo>
                  <a:pt x="49775" y="196804"/>
                </a:lnTo>
                <a:lnTo>
                  <a:pt x="52233" y="196925"/>
                </a:lnTo>
                <a:lnTo>
                  <a:pt x="66050" y="197136"/>
                </a:lnTo>
                <a:lnTo>
                  <a:pt x="67846" y="196194"/>
                </a:lnTo>
                <a:lnTo>
                  <a:pt x="69995" y="194614"/>
                </a:lnTo>
                <a:lnTo>
                  <a:pt x="72380" y="192607"/>
                </a:lnTo>
                <a:lnTo>
                  <a:pt x="74923" y="191270"/>
                </a:lnTo>
                <a:lnTo>
                  <a:pt x="77571" y="190378"/>
                </a:lnTo>
                <a:lnTo>
                  <a:pt x="80289" y="189784"/>
                </a:lnTo>
                <a:lnTo>
                  <a:pt x="83053" y="189388"/>
                </a:lnTo>
                <a:lnTo>
                  <a:pt x="85848" y="189123"/>
                </a:lnTo>
                <a:lnTo>
                  <a:pt x="88665" y="188947"/>
                </a:lnTo>
                <a:lnTo>
                  <a:pt x="91495" y="187877"/>
                </a:lnTo>
                <a:lnTo>
                  <a:pt x="94334" y="186212"/>
                </a:lnTo>
                <a:lnTo>
                  <a:pt x="97179" y="184149"/>
                </a:lnTo>
                <a:lnTo>
                  <a:pt x="100028" y="181821"/>
                </a:lnTo>
                <a:lnTo>
                  <a:pt x="102880" y="179316"/>
                </a:lnTo>
                <a:lnTo>
                  <a:pt x="105734" y="176694"/>
                </a:lnTo>
                <a:lnTo>
                  <a:pt x="107636" y="173994"/>
                </a:lnTo>
                <a:lnTo>
                  <a:pt x="109750" y="168453"/>
                </a:lnTo>
                <a:lnTo>
                  <a:pt x="113230" y="162816"/>
                </a:lnTo>
                <a:lnTo>
                  <a:pt x="115492" y="159979"/>
                </a:lnTo>
                <a:lnTo>
                  <a:pt x="116999" y="157135"/>
                </a:lnTo>
                <a:lnTo>
                  <a:pt x="118674" y="151436"/>
                </a:lnTo>
                <a:lnTo>
                  <a:pt x="120073" y="149534"/>
                </a:lnTo>
                <a:lnTo>
                  <a:pt x="121959" y="148267"/>
                </a:lnTo>
                <a:lnTo>
                  <a:pt x="124167" y="147422"/>
                </a:lnTo>
                <a:lnTo>
                  <a:pt x="126593" y="145907"/>
                </a:lnTo>
                <a:lnTo>
                  <a:pt x="129163" y="143944"/>
                </a:lnTo>
                <a:lnTo>
                  <a:pt x="131828" y="141683"/>
                </a:lnTo>
                <a:lnTo>
                  <a:pt x="133604" y="139223"/>
                </a:lnTo>
                <a:lnTo>
                  <a:pt x="135580" y="133950"/>
                </a:lnTo>
                <a:lnTo>
                  <a:pt x="136457" y="128431"/>
                </a:lnTo>
                <a:lnTo>
                  <a:pt x="137021" y="121678"/>
                </a:lnTo>
                <a:lnTo>
                  <a:pt x="137118" y="115957"/>
                </a:lnTo>
                <a:lnTo>
                  <a:pt x="137158" y="104179"/>
                </a:lnTo>
                <a:lnTo>
                  <a:pt x="136206" y="103743"/>
                </a:lnTo>
                <a:lnTo>
                  <a:pt x="132608" y="103258"/>
                </a:lnTo>
                <a:lnTo>
                  <a:pt x="131267" y="102176"/>
                </a:lnTo>
                <a:lnTo>
                  <a:pt x="130374" y="100502"/>
                </a:lnTo>
                <a:lnTo>
                  <a:pt x="128940" y="95523"/>
                </a:lnTo>
                <a:lnTo>
                  <a:pt x="127870" y="95115"/>
                </a:lnTo>
                <a:lnTo>
                  <a:pt x="124140" y="94661"/>
                </a:lnTo>
                <a:lnTo>
                  <a:pt x="120376" y="94330"/>
                </a:lnTo>
                <a:lnTo>
                  <a:pt x="104168" y="94298"/>
                </a:lnTo>
                <a:lnTo>
                  <a:pt x="100906" y="96838"/>
                </a:lnTo>
                <a:lnTo>
                  <a:pt x="98703" y="98849"/>
                </a:lnTo>
                <a:lnTo>
                  <a:pt x="96282" y="100189"/>
                </a:lnTo>
                <a:lnTo>
                  <a:pt x="93715" y="101083"/>
                </a:lnTo>
                <a:lnTo>
                  <a:pt x="87303" y="102517"/>
                </a:lnTo>
                <a:lnTo>
                  <a:pt x="83886" y="105253"/>
                </a:lnTo>
                <a:lnTo>
                  <a:pt x="81641" y="107316"/>
                </a:lnTo>
                <a:lnTo>
                  <a:pt x="80145" y="109644"/>
                </a:lnTo>
                <a:lnTo>
                  <a:pt x="78481" y="114771"/>
                </a:lnTo>
                <a:lnTo>
                  <a:pt x="77546" y="118462"/>
                </a:lnTo>
                <a:lnTo>
                  <a:pt x="77268" y="124106"/>
                </a:lnTo>
                <a:lnTo>
                  <a:pt x="76277" y="125599"/>
                </a:lnTo>
                <a:lnTo>
                  <a:pt x="74664" y="126596"/>
                </a:lnTo>
                <a:lnTo>
                  <a:pt x="72635" y="127260"/>
                </a:lnTo>
                <a:lnTo>
                  <a:pt x="71283" y="128655"/>
                </a:lnTo>
                <a:lnTo>
                  <a:pt x="70382" y="130538"/>
                </a:lnTo>
                <a:lnTo>
                  <a:pt x="69380" y="135169"/>
                </a:lnTo>
                <a:lnTo>
                  <a:pt x="68935" y="140402"/>
                </a:lnTo>
                <a:lnTo>
                  <a:pt x="68649" y="145632"/>
                </a:lnTo>
                <a:lnTo>
                  <a:pt x="68582" y="158462"/>
                </a:lnTo>
                <a:lnTo>
                  <a:pt x="67629" y="159934"/>
                </a:lnTo>
                <a:lnTo>
                  <a:pt x="66040" y="160915"/>
                </a:lnTo>
                <a:lnTo>
                  <a:pt x="60360" y="162763"/>
                </a:lnTo>
                <a:lnTo>
                  <a:pt x="60111" y="167395"/>
                </a:lnTo>
                <a:lnTo>
                  <a:pt x="61029" y="168747"/>
                </a:lnTo>
                <a:lnTo>
                  <a:pt x="62593" y="169647"/>
                </a:lnTo>
                <a:lnTo>
                  <a:pt x="68229" y="171345"/>
                </a:lnTo>
                <a:lnTo>
                  <a:pt x="68510" y="177321"/>
                </a:lnTo>
                <a:lnTo>
                  <a:pt x="68578" y="179991"/>
                </a:lnTo>
                <a:lnTo>
                  <a:pt x="77151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6"/>
          <p:cNvSpPr/>
          <p:nvPr/>
        </p:nvSpPr>
        <p:spPr>
          <a:xfrm>
            <a:off x="7040880" y="5306409"/>
            <a:ext cx="128588" cy="171409"/>
          </a:xfrm>
          <a:custGeom>
            <a:avLst/>
            <a:gdLst/>
            <a:ahLst/>
            <a:cxnLst/>
            <a:rect l="0" t="0" r="0" b="0"/>
            <a:pathLst>
              <a:path w="128588" h="171409">
                <a:moveTo>
                  <a:pt x="60007" y="17113"/>
                </a:moveTo>
                <a:lnTo>
                  <a:pt x="60007" y="8894"/>
                </a:lnTo>
                <a:lnTo>
                  <a:pt x="57468" y="8697"/>
                </a:lnTo>
                <a:lnTo>
                  <a:pt x="52626" y="8572"/>
                </a:lnTo>
                <a:lnTo>
                  <a:pt x="49424" y="11095"/>
                </a:lnTo>
                <a:lnTo>
                  <a:pt x="44158" y="15924"/>
                </a:lnTo>
                <a:lnTo>
                  <a:pt x="30126" y="29852"/>
                </a:lnTo>
                <a:lnTo>
                  <a:pt x="28656" y="32274"/>
                </a:lnTo>
                <a:lnTo>
                  <a:pt x="27023" y="37503"/>
                </a:lnTo>
                <a:lnTo>
                  <a:pt x="25635" y="40232"/>
                </a:lnTo>
                <a:lnTo>
                  <a:pt x="23757" y="43003"/>
                </a:lnTo>
                <a:lnTo>
                  <a:pt x="21554" y="45803"/>
                </a:lnTo>
                <a:lnTo>
                  <a:pt x="20083" y="48622"/>
                </a:lnTo>
                <a:lnTo>
                  <a:pt x="19104" y="51455"/>
                </a:lnTo>
                <a:lnTo>
                  <a:pt x="18451" y="54295"/>
                </a:lnTo>
                <a:lnTo>
                  <a:pt x="17063" y="57141"/>
                </a:lnTo>
                <a:lnTo>
                  <a:pt x="15185" y="59991"/>
                </a:lnTo>
                <a:lnTo>
                  <a:pt x="12980" y="62843"/>
                </a:lnTo>
                <a:lnTo>
                  <a:pt x="11511" y="66650"/>
                </a:lnTo>
                <a:lnTo>
                  <a:pt x="10532" y="71092"/>
                </a:lnTo>
                <a:lnTo>
                  <a:pt x="9878" y="75960"/>
                </a:lnTo>
                <a:lnTo>
                  <a:pt x="9443" y="80156"/>
                </a:lnTo>
                <a:lnTo>
                  <a:pt x="9153" y="83907"/>
                </a:lnTo>
                <a:lnTo>
                  <a:pt x="8959" y="87360"/>
                </a:lnTo>
                <a:lnTo>
                  <a:pt x="7878" y="90615"/>
                </a:lnTo>
                <a:lnTo>
                  <a:pt x="6204" y="93736"/>
                </a:lnTo>
                <a:lnTo>
                  <a:pt x="4135" y="96770"/>
                </a:lnTo>
                <a:lnTo>
                  <a:pt x="2757" y="99745"/>
                </a:lnTo>
                <a:lnTo>
                  <a:pt x="1838" y="102681"/>
                </a:lnTo>
                <a:lnTo>
                  <a:pt x="1225" y="105591"/>
                </a:lnTo>
                <a:lnTo>
                  <a:pt x="816" y="108484"/>
                </a:lnTo>
                <a:lnTo>
                  <a:pt x="544" y="111364"/>
                </a:lnTo>
                <a:lnTo>
                  <a:pt x="363" y="114237"/>
                </a:lnTo>
                <a:lnTo>
                  <a:pt x="242" y="117105"/>
                </a:lnTo>
                <a:lnTo>
                  <a:pt x="108" y="122832"/>
                </a:lnTo>
                <a:lnTo>
                  <a:pt x="1024" y="125692"/>
                </a:lnTo>
                <a:lnTo>
                  <a:pt x="2587" y="128551"/>
                </a:lnTo>
                <a:lnTo>
                  <a:pt x="4582" y="131410"/>
                </a:lnTo>
                <a:lnTo>
                  <a:pt x="5912" y="134268"/>
                </a:lnTo>
                <a:lnTo>
                  <a:pt x="6799" y="137127"/>
                </a:lnTo>
                <a:lnTo>
                  <a:pt x="8222" y="144007"/>
                </a:lnTo>
                <a:lnTo>
                  <a:pt x="8416" y="147488"/>
                </a:lnTo>
                <a:lnTo>
                  <a:pt x="8468" y="149750"/>
                </a:lnTo>
                <a:lnTo>
                  <a:pt x="9456" y="152210"/>
                </a:lnTo>
                <a:lnTo>
                  <a:pt x="13092" y="157484"/>
                </a:lnTo>
                <a:lnTo>
                  <a:pt x="15945" y="161257"/>
                </a:lnTo>
                <a:lnTo>
                  <a:pt x="19151" y="164679"/>
                </a:lnTo>
                <a:lnTo>
                  <a:pt x="24421" y="170087"/>
                </a:lnTo>
                <a:lnTo>
                  <a:pt x="26758" y="170531"/>
                </a:lnTo>
                <a:lnTo>
                  <a:pt x="30221" y="170826"/>
                </a:lnTo>
                <a:lnTo>
                  <a:pt x="38197" y="171155"/>
                </a:lnTo>
                <a:lnTo>
                  <a:pt x="48041" y="171340"/>
                </a:lnTo>
                <a:lnTo>
                  <a:pt x="58244" y="171408"/>
                </a:lnTo>
                <a:lnTo>
                  <a:pt x="61763" y="168874"/>
                </a:lnTo>
                <a:lnTo>
                  <a:pt x="64035" y="166865"/>
                </a:lnTo>
                <a:lnTo>
                  <a:pt x="67455" y="165524"/>
                </a:lnTo>
                <a:lnTo>
                  <a:pt x="71640" y="164632"/>
                </a:lnTo>
                <a:lnTo>
                  <a:pt x="82943" y="163198"/>
                </a:lnTo>
                <a:lnTo>
                  <a:pt x="84823" y="162128"/>
                </a:lnTo>
                <a:lnTo>
                  <a:pt x="87029" y="160462"/>
                </a:lnTo>
                <a:lnTo>
                  <a:pt x="89452" y="158399"/>
                </a:lnTo>
                <a:lnTo>
                  <a:pt x="92020" y="156071"/>
                </a:lnTo>
                <a:lnTo>
                  <a:pt x="97412" y="150945"/>
                </a:lnTo>
                <a:lnTo>
                  <a:pt x="100184" y="149197"/>
                </a:lnTo>
                <a:lnTo>
                  <a:pt x="102984" y="148032"/>
                </a:lnTo>
                <a:lnTo>
                  <a:pt x="105803" y="147255"/>
                </a:lnTo>
                <a:lnTo>
                  <a:pt x="108636" y="145784"/>
                </a:lnTo>
                <a:lnTo>
                  <a:pt x="111476" y="143852"/>
                </a:lnTo>
                <a:lnTo>
                  <a:pt x="114322" y="141611"/>
                </a:lnTo>
                <a:lnTo>
                  <a:pt x="117173" y="139164"/>
                </a:lnTo>
                <a:lnTo>
                  <a:pt x="120025" y="136580"/>
                </a:lnTo>
                <a:lnTo>
                  <a:pt x="122878" y="133906"/>
                </a:lnTo>
                <a:lnTo>
                  <a:pt x="124781" y="131169"/>
                </a:lnTo>
                <a:lnTo>
                  <a:pt x="126050" y="128393"/>
                </a:lnTo>
                <a:lnTo>
                  <a:pt x="126896" y="125590"/>
                </a:lnTo>
                <a:lnTo>
                  <a:pt x="127459" y="122769"/>
                </a:lnTo>
                <a:lnTo>
                  <a:pt x="127835" y="119935"/>
                </a:lnTo>
                <a:lnTo>
                  <a:pt x="128086" y="117094"/>
                </a:lnTo>
                <a:lnTo>
                  <a:pt x="128253" y="114247"/>
                </a:lnTo>
                <a:lnTo>
                  <a:pt x="128439" y="108544"/>
                </a:lnTo>
                <a:lnTo>
                  <a:pt x="128568" y="94265"/>
                </a:lnTo>
                <a:lnTo>
                  <a:pt x="128587" y="65691"/>
                </a:lnTo>
                <a:lnTo>
                  <a:pt x="127634" y="62833"/>
                </a:lnTo>
                <a:lnTo>
                  <a:pt x="126046" y="59976"/>
                </a:lnTo>
                <a:lnTo>
                  <a:pt x="124036" y="57118"/>
                </a:lnTo>
                <a:lnTo>
                  <a:pt x="122695" y="54261"/>
                </a:lnTo>
                <a:lnTo>
                  <a:pt x="121802" y="51403"/>
                </a:lnTo>
                <a:lnTo>
                  <a:pt x="121206" y="48546"/>
                </a:lnTo>
                <a:lnTo>
                  <a:pt x="119857" y="45688"/>
                </a:lnTo>
                <a:lnTo>
                  <a:pt x="118004" y="42831"/>
                </a:lnTo>
                <a:lnTo>
                  <a:pt x="115818" y="39973"/>
                </a:lnTo>
                <a:lnTo>
                  <a:pt x="113406" y="37116"/>
                </a:lnTo>
                <a:lnTo>
                  <a:pt x="110847" y="34258"/>
                </a:lnTo>
                <a:lnTo>
                  <a:pt x="104445" y="27379"/>
                </a:lnTo>
                <a:lnTo>
                  <a:pt x="102015" y="25862"/>
                </a:lnTo>
                <a:lnTo>
                  <a:pt x="98490" y="23898"/>
                </a:lnTo>
                <a:lnTo>
                  <a:pt x="94235" y="21636"/>
                </a:lnTo>
                <a:lnTo>
                  <a:pt x="90445" y="19176"/>
                </a:lnTo>
                <a:lnTo>
                  <a:pt x="86967" y="16583"/>
                </a:lnTo>
                <a:lnTo>
                  <a:pt x="79091" y="10130"/>
                </a:lnTo>
                <a:lnTo>
                  <a:pt x="76540" y="9600"/>
                </a:lnTo>
                <a:lnTo>
                  <a:pt x="72934" y="9247"/>
                </a:lnTo>
                <a:lnTo>
                  <a:pt x="68625" y="9011"/>
                </a:lnTo>
                <a:lnTo>
                  <a:pt x="65752" y="7902"/>
                </a:lnTo>
                <a:lnTo>
                  <a:pt x="63837" y="6210"/>
                </a:lnTo>
                <a:lnTo>
                  <a:pt x="62561" y="4129"/>
                </a:lnTo>
                <a:lnTo>
                  <a:pt x="59805" y="2742"/>
                </a:lnTo>
                <a:lnTo>
                  <a:pt x="56062" y="1818"/>
                </a:lnTo>
                <a:lnTo>
                  <a:pt x="51662" y="1201"/>
                </a:lnTo>
                <a:lnTo>
                  <a:pt x="47776" y="790"/>
                </a:lnTo>
                <a:lnTo>
                  <a:pt x="44234" y="517"/>
                </a:lnTo>
                <a:lnTo>
                  <a:pt x="40919" y="333"/>
                </a:lnTo>
                <a:lnTo>
                  <a:pt x="32156" y="130"/>
                </a:lnTo>
                <a:lnTo>
                  <a:pt x="20110" y="0"/>
                </a:lnTo>
                <a:lnTo>
                  <a:pt x="18169" y="942"/>
                </a:lnTo>
                <a:lnTo>
                  <a:pt x="15923" y="2523"/>
                </a:lnTo>
                <a:lnTo>
                  <a:pt x="13472" y="4528"/>
                </a:lnTo>
                <a:lnTo>
                  <a:pt x="10886" y="5866"/>
                </a:lnTo>
                <a:lnTo>
                  <a:pt x="8210" y="6757"/>
                </a:lnTo>
                <a:lnTo>
                  <a:pt x="0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7"/>
          <p:cNvSpPr/>
          <p:nvPr/>
        </p:nvSpPr>
        <p:spPr>
          <a:xfrm>
            <a:off x="5712142" y="4046220"/>
            <a:ext cx="745809" cy="179991"/>
          </a:xfrm>
          <a:custGeom>
            <a:avLst/>
            <a:gdLst/>
            <a:ahLst/>
            <a:cxnLst/>
            <a:rect l="0" t="0" r="0" b="0"/>
            <a:pathLst>
              <a:path w="745809" h="179991">
                <a:moveTo>
                  <a:pt x="0" y="51434"/>
                </a:moveTo>
                <a:lnTo>
                  <a:pt x="0" y="55985"/>
                </a:lnTo>
                <a:lnTo>
                  <a:pt x="953" y="57326"/>
                </a:lnTo>
                <a:lnTo>
                  <a:pt x="2540" y="58220"/>
                </a:lnTo>
                <a:lnTo>
                  <a:pt x="4551" y="58815"/>
                </a:lnTo>
                <a:lnTo>
                  <a:pt x="5891" y="60165"/>
                </a:lnTo>
                <a:lnTo>
                  <a:pt x="6785" y="62017"/>
                </a:lnTo>
                <a:lnTo>
                  <a:pt x="7381" y="64205"/>
                </a:lnTo>
                <a:lnTo>
                  <a:pt x="10583" y="69175"/>
                </a:lnTo>
                <a:lnTo>
                  <a:pt x="12770" y="71834"/>
                </a:lnTo>
                <a:lnTo>
                  <a:pt x="15181" y="73607"/>
                </a:lnTo>
                <a:lnTo>
                  <a:pt x="23125" y="77054"/>
                </a:lnTo>
                <a:lnTo>
                  <a:pt x="28693" y="81236"/>
                </a:lnTo>
                <a:lnTo>
                  <a:pt x="32463" y="82732"/>
                </a:lnTo>
                <a:lnTo>
                  <a:pt x="45920" y="85790"/>
                </a:lnTo>
                <a:lnTo>
                  <a:pt x="56363" y="91353"/>
                </a:lnTo>
                <a:lnTo>
                  <a:pt x="65489" y="94378"/>
                </a:lnTo>
                <a:lnTo>
                  <a:pt x="75178" y="100883"/>
                </a:lnTo>
                <a:lnTo>
                  <a:pt x="84530" y="106114"/>
                </a:lnTo>
                <a:lnTo>
                  <a:pt x="92497" y="111614"/>
                </a:lnTo>
                <a:lnTo>
                  <a:pt x="95955" y="114414"/>
                </a:lnTo>
                <a:lnTo>
                  <a:pt x="100165" y="116281"/>
                </a:lnTo>
                <a:lnTo>
                  <a:pt x="120609" y="121817"/>
                </a:lnTo>
                <a:lnTo>
                  <a:pt x="131709" y="126531"/>
                </a:lnTo>
                <a:lnTo>
                  <a:pt x="142992" y="131801"/>
                </a:lnTo>
                <a:lnTo>
                  <a:pt x="151817" y="137318"/>
                </a:lnTo>
                <a:lnTo>
                  <a:pt x="155504" y="140123"/>
                </a:lnTo>
                <a:lnTo>
                  <a:pt x="159867" y="141992"/>
                </a:lnTo>
                <a:lnTo>
                  <a:pt x="180557" y="147534"/>
                </a:lnTo>
                <a:lnTo>
                  <a:pt x="191690" y="152248"/>
                </a:lnTo>
                <a:lnTo>
                  <a:pt x="202988" y="157518"/>
                </a:lnTo>
                <a:lnTo>
                  <a:pt x="214360" y="160495"/>
                </a:lnTo>
                <a:lnTo>
                  <a:pt x="220059" y="161289"/>
                </a:lnTo>
                <a:lnTo>
                  <a:pt x="228931" y="164712"/>
                </a:lnTo>
                <a:lnTo>
                  <a:pt x="232631" y="166958"/>
                </a:lnTo>
                <a:lnTo>
                  <a:pt x="244362" y="169453"/>
                </a:lnTo>
                <a:lnTo>
                  <a:pt x="264491" y="170858"/>
                </a:lnTo>
                <a:lnTo>
                  <a:pt x="270625" y="171055"/>
                </a:lnTo>
                <a:lnTo>
                  <a:pt x="275667" y="172139"/>
                </a:lnTo>
                <a:lnTo>
                  <a:pt x="289218" y="177263"/>
                </a:lnTo>
                <a:lnTo>
                  <a:pt x="308579" y="179205"/>
                </a:lnTo>
                <a:lnTo>
                  <a:pt x="329700" y="179861"/>
                </a:lnTo>
                <a:lnTo>
                  <a:pt x="351723" y="179990"/>
                </a:lnTo>
                <a:lnTo>
                  <a:pt x="361426" y="177468"/>
                </a:lnTo>
                <a:lnTo>
                  <a:pt x="366681" y="175462"/>
                </a:lnTo>
                <a:lnTo>
                  <a:pt x="387729" y="172638"/>
                </a:lnTo>
                <a:lnTo>
                  <a:pt x="407512" y="171802"/>
                </a:lnTo>
                <a:lnTo>
                  <a:pt x="425439" y="171554"/>
                </a:lnTo>
                <a:lnTo>
                  <a:pt x="437052" y="168956"/>
                </a:lnTo>
                <a:lnTo>
                  <a:pt x="448562" y="165579"/>
                </a:lnTo>
                <a:lnTo>
                  <a:pt x="471475" y="163411"/>
                </a:lnTo>
                <a:lnTo>
                  <a:pt x="477194" y="163233"/>
                </a:lnTo>
                <a:lnTo>
                  <a:pt x="488629" y="160495"/>
                </a:lnTo>
                <a:lnTo>
                  <a:pt x="500061" y="157056"/>
                </a:lnTo>
                <a:lnTo>
                  <a:pt x="517208" y="154167"/>
                </a:lnTo>
                <a:lnTo>
                  <a:pt x="534352" y="148655"/>
                </a:lnTo>
                <a:lnTo>
                  <a:pt x="554673" y="146310"/>
                </a:lnTo>
                <a:lnTo>
                  <a:pt x="558377" y="146117"/>
                </a:lnTo>
                <a:lnTo>
                  <a:pt x="561799" y="145036"/>
                </a:lnTo>
                <a:lnTo>
                  <a:pt x="572118" y="139917"/>
                </a:lnTo>
                <a:lnTo>
                  <a:pt x="585865" y="137024"/>
                </a:lnTo>
                <a:lnTo>
                  <a:pt x="597346" y="131510"/>
                </a:lnTo>
                <a:lnTo>
                  <a:pt x="611437" y="128501"/>
                </a:lnTo>
                <a:lnTo>
                  <a:pt x="618778" y="124421"/>
                </a:lnTo>
                <a:lnTo>
                  <a:pt x="625215" y="119433"/>
                </a:lnTo>
                <a:lnTo>
                  <a:pt x="628265" y="116770"/>
                </a:lnTo>
                <a:lnTo>
                  <a:pt x="631251" y="114994"/>
                </a:lnTo>
                <a:lnTo>
                  <a:pt x="640004" y="111542"/>
                </a:lnTo>
                <a:lnTo>
                  <a:pt x="645761" y="107359"/>
                </a:lnTo>
                <a:lnTo>
                  <a:pt x="651495" y="104865"/>
                </a:lnTo>
                <a:lnTo>
                  <a:pt x="654357" y="104200"/>
                </a:lnTo>
                <a:lnTo>
                  <a:pt x="660078" y="100921"/>
                </a:lnTo>
                <a:lnTo>
                  <a:pt x="666961" y="95606"/>
                </a:lnTo>
                <a:lnTo>
                  <a:pt x="670442" y="94879"/>
                </a:lnTo>
                <a:lnTo>
                  <a:pt x="672704" y="94685"/>
                </a:lnTo>
                <a:lnTo>
                  <a:pt x="675165" y="93603"/>
                </a:lnTo>
                <a:lnTo>
                  <a:pt x="682225" y="88482"/>
                </a:lnTo>
                <a:lnTo>
                  <a:pt x="684212" y="86950"/>
                </a:lnTo>
                <a:lnTo>
                  <a:pt x="687634" y="86269"/>
                </a:lnTo>
                <a:lnTo>
                  <a:pt x="689880" y="86088"/>
                </a:lnTo>
                <a:lnTo>
                  <a:pt x="691377" y="85014"/>
                </a:lnTo>
                <a:lnTo>
                  <a:pt x="692376" y="83346"/>
                </a:lnTo>
                <a:lnTo>
                  <a:pt x="694256" y="77515"/>
                </a:lnTo>
                <a:lnTo>
                  <a:pt x="701743" y="77184"/>
                </a:lnTo>
                <a:lnTo>
                  <a:pt x="702144" y="76221"/>
                </a:lnTo>
                <a:lnTo>
                  <a:pt x="702708" y="71267"/>
                </a:lnTo>
                <a:lnTo>
                  <a:pt x="702931" y="66197"/>
                </a:lnTo>
                <a:lnTo>
                  <a:pt x="702942" y="61230"/>
                </a:lnTo>
                <a:lnTo>
                  <a:pt x="703896" y="60822"/>
                </a:lnTo>
                <a:lnTo>
                  <a:pt x="710326" y="60115"/>
                </a:lnTo>
                <a:lnTo>
                  <a:pt x="710723" y="59126"/>
                </a:lnTo>
                <a:lnTo>
                  <a:pt x="711282" y="54137"/>
                </a:lnTo>
                <a:lnTo>
                  <a:pt x="711413" y="52636"/>
                </a:lnTo>
                <a:lnTo>
                  <a:pt x="712400" y="52236"/>
                </a:lnTo>
                <a:lnTo>
                  <a:pt x="719734" y="51466"/>
                </a:lnTo>
                <a:lnTo>
                  <a:pt x="719985" y="46893"/>
                </a:lnTo>
                <a:lnTo>
                  <a:pt x="720089" y="42893"/>
                </a:lnTo>
                <a:lnTo>
                  <a:pt x="727471" y="42865"/>
                </a:lnTo>
                <a:lnTo>
                  <a:pt x="727868" y="41911"/>
                </a:lnTo>
                <a:lnTo>
                  <a:pt x="728427" y="36971"/>
                </a:lnTo>
                <a:lnTo>
                  <a:pt x="728658" y="31796"/>
                </a:lnTo>
                <a:lnTo>
                  <a:pt x="728662" y="26073"/>
                </a:lnTo>
                <a:lnTo>
                  <a:pt x="733214" y="21272"/>
                </a:lnTo>
                <a:lnTo>
                  <a:pt x="736044" y="18367"/>
                </a:lnTo>
                <a:lnTo>
                  <a:pt x="736705" y="15148"/>
                </a:lnTo>
                <a:lnTo>
                  <a:pt x="736882" y="12956"/>
                </a:lnTo>
                <a:lnTo>
                  <a:pt x="737952" y="11495"/>
                </a:lnTo>
                <a:lnTo>
                  <a:pt x="739618" y="10521"/>
                </a:lnTo>
                <a:lnTo>
                  <a:pt x="741681" y="9871"/>
                </a:lnTo>
                <a:lnTo>
                  <a:pt x="743057" y="8485"/>
                </a:lnTo>
                <a:lnTo>
                  <a:pt x="743974" y="6610"/>
                </a:lnTo>
                <a:lnTo>
                  <a:pt x="745803" y="15"/>
                </a:lnTo>
                <a:lnTo>
                  <a:pt x="745806" y="4"/>
                </a:lnTo>
                <a:lnTo>
                  <a:pt x="745806" y="3"/>
                </a:lnTo>
                <a:lnTo>
                  <a:pt x="745808" y="0"/>
                </a:lnTo>
                <a:lnTo>
                  <a:pt x="738427" y="0"/>
                </a:lnTo>
                <a:lnTo>
                  <a:pt x="738029" y="952"/>
                </a:lnTo>
                <a:lnTo>
                  <a:pt x="737765" y="2540"/>
                </a:lnTo>
                <a:lnTo>
                  <a:pt x="737235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8"/>
          <p:cNvSpPr/>
          <p:nvPr/>
        </p:nvSpPr>
        <p:spPr>
          <a:xfrm>
            <a:off x="5919115" y="4337685"/>
            <a:ext cx="186959" cy="222886"/>
          </a:xfrm>
          <a:custGeom>
            <a:avLst/>
            <a:gdLst/>
            <a:ahLst/>
            <a:cxnLst/>
            <a:rect l="0" t="0" r="0" b="0"/>
            <a:pathLst>
              <a:path w="186959" h="222886">
                <a:moveTo>
                  <a:pt x="58775" y="0"/>
                </a:moveTo>
                <a:lnTo>
                  <a:pt x="58775" y="8468"/>
                </a:lnTo>
                <a:lnTo>
                  <a:pt x="54224" y="8541"/>
                </a:lnTo>
                <a:lnTo>
                  <a:pt x="52883" y="9504"/>
                </a:lnTo>
                <a:lnTo>
                  <a:pt x="51989" y="11098"/>
                </a:lnTo>
                <a:lnTo>
                  <a:pt x="50996" y="15410"/>
                </a:lnTo>
                <a:lnTo>
                  <a:pt x="50555" y="20501"/>
                </a:lnTo>
                <a:lnTo>
                  <a:pt x="49485" y="23193"/>
                </a:lnTo>
                <a:lnTo>
                  <a:pt x="45756" y="28722"/>
                </a:lnTo>
                <a:lnTo>
                  <a:pt x="40924" y="34355"/>
                </a:lnTo>
                <a:lnTo>
                  <a:pt x="38301" y="37191"/>
                </a:lnTo>
                <a:lnTo>
                  <a:pt x="36553" y="40986"/>
                </a:lnTo>
                <a:lnTo>
                  <a:pt x="35388" y="45422"/>
                </a:lnTo>
                <a:lnTo>
                  <a:pt x="34611" y="50283"/>
                </a:lnTo>
                <a:lnTo>
                  <a:pt x="33141" y="55429"/>
                </a:lnTo>
                <a:lnTo>
                  <a:pt x="31208" y="60765"/>
                </a:lnTo>
                <a:lnTo>
                  <a:pt x="28967" y="66228"/>
                </a:lnTo>
                <a:lnTo>
                  <a:pt x="27473" y="70822"/>
                </a:lnTo>
                <a:lnTo>
                  <a:pt x="26477" y="74837"/>
                </a:lnTo>
                <a:lnTo>
                  <a:pt x="25812" y="78466"/>
                </a:lnTo>
                <a:lnTo>
                  <a:pt x="24417" y="82791"/>
                </a:lnTo>
                <a:lnTo>
                  <a:pt x="22535" y="87579"/>
                </a:lnTo>
                <a:lnTo>
                  <a:pt x="20327" y="92675"/>
                </a:lnTo>
                <a:lnTo>
                  <a:pt x="17903" y="97026"/>
                </a:lnTo>
                <a:lnTo>
                  <a:pt x="15334" y="100879"/>
                </a:lnTo>
                <a:lnTo>
                  <a:pt x="12670" y="104400"/>
                </a:lnTo>
                <a:lnTo>
                  <a:pt x="10893" y="108652"/>
                </a:lnTo>
                <a:lnTo>
                  <a:pt x="9709" y="113392"/>
                </a:lnTo>
                <a:lnTo>
                  <a:pt x="8918" y="118457"/>
                </a:lnTo>
                <a:lnTo>
                  <a:pt x="8392" y="122786"/>
                </a:lnTo>
                <a:lnTo>
                  <a:pt x="8042" y="126625"/>
                </a:lnTo>
                <a:lnTo>
                  <a:pt x="7807" y="130136"/>
                </a:lnTo>
                <a:lnTo>
                  <a:pt x="6699" y="133430"/>
                </a:lnTo>
                <a:lnTo>
                  <a:pt x="2928" y="139630"/>
                </a:lnTo>
                <a:lnTo>
                  <a:pt x="616" y="145560"/>
                </a:lnTo>
                <a:lnTo>
                  <a:pt x="0" y="148475"/>
                </a:lnTo>
                <a:lnTo>
                  <a:pt x="541" y="152323"/>
                </a:lnTo>
                <a:lnTo>
                  <a:pt x="1855" y="156794"/>
                </a:lnTo>
                <a:lnTo>
                  <a:pt x="3683" y="161679"/>
                </a:lnTo>
                <a:lnTo>
                  <a:pt x="4902" y="165888"/>
                </a:lnTo>
                <a:lnTo>
                  <a:pt x="5714" y="169647"/>
                </a:lnTo>
                <a:lnTo>
                  <a:pt x="6257" y="173105"/>
                </a:lnTo>
                <a:lnTo>
                  <a:pt x="9398" y="179488"/>
                </a:lnTo>
                <a:lnTo>
                  <a:pt x="11569" y="182523"/>
                </a:lnTo>
                <a:lnTo>
                  <a:pt x="13982" y="188437"/>
                </a:lnTo>
                <a:lnTo>
                  <a:pt x="15054" y="194239"/>
                </a:lnTo>
                <a:lnTo>
                  <a:pt x="15530" y="199994"/>
                </a:lnTo>
                <a:lnTo>
                  <a:pt x="16611" y="201909"/>
                </a:lnTo>
                <a:lnTo>
                  <a:pt x="18283" y="203186"/>
                </a:lnTo>
                <a:lnTo>
                  <a:pt x="20350" y="204037"/>
                </a:lnTo>
                <a:lnTo>
                  <a:pt x="21728" y="205557"/>
                </a:lnTo>
                <a:lnTo>
                  <a:pt x="22647" y="207523"/>
                </a:lnTo>
                <a:lnTo>
                  <a:pt x="23260" y="209786"/>
                </a:lnTo>
                <a:lnTo>
                  <a:pt x="24621" y="211295"/>
                </a:lnTo>
                <a:lnTo>
                  <a:pt x="26480" y="212300"/>
                </a:lnTo>
                <a:lnTo>
                  <a:pt x="31086" y="213418"/>
                </a:lnTo>
                <a:lnTo>
                  <a:pt x="36309" y="213915"/>
                </a:lnTo>
                <a:lnTo>
                  <a:pt x="39987" y="215000"/>
                </a:lnTo>
                <a:lnTo>
                  <a:pt x="44345" y="216676"/>
                </a:lnTo>
                <a:lnTo>
                  <a:pt x="49154" y="218745"/>
                </a:lnTo>
                <a:lnTo>
                  <a:pt x="53314" y="220125"/>
                </a:lnTo>
                <a:lnTo>
                  <a:pt x="57039" y="221045"/>
                </a:lnTo>
                <a:lnTo>
                  <a:pt x="60475" y="221658"/>
                </a:lnTo>
                <a:lnTo>
                  <a:pt x="64671" y="222067"/>
                </a:lnTo>
                <a:lnTo>
                  <a:pt x="69373" y="222339"/>
                </a:lnTo>
                <a:lnTo>
                  <a:pt x="74412" y="222521"/>
                </a:lnTo>
                <a:lnTo>
                  <a:pt x="78725" y="221690"/>
                </a:lnTo>
                <a:lnTo>
                  <a:pt x="82552" y="220183"/>
                </a:lnTo>
                <a:lnTo>
                  <a:pt x="86056" y="218226"/>
                </a:lnTo>
                <a:lnTo>
                  <a:pt x="90297" y="216921"/>
                </a:lnTo>
                <a:lnTo>
                  <a:pt x="95030" y="216052"/>
                </a:lnTo>
                <a:lnTo>
                  <a:pt x="100090" y="215471"/>
                </a:lnTo>
                <a:lnTo>
                  <a:pt x="104416" y="214133"/>
                </a:lnTo>
                <a:lnTo>
                  <a:pt x="108252" y="212288"/>
                </a:lnTo>
                <a:lnTo>
                  <a:pt x="111762" y="210105"/>
                </a:lnTo>
                <a:lnTo>
                  <a:pt x="116007" y="208650"/>
                </a:lnTo>
                <a:lnTo>
                  <a:pt x="120742" y="207680"/>
                </a:lnTo>
                <a:lnTo>
                  <a:pt x="125804" y="207033"/>
                </a:lnTo>
                <a:lnTo>
                  <a:pt x="131083" y="205650"/>
                </a:lnTo>
                <a:lnTo>
                  <a:pt x="136508" y="203775"/>
                </a:lnTo>
                <a:lnTo>
                  <a:pt x="142029" y="201572"/>
                </a:lnTo>
                <a:lnTo>
                  <a:pt x="145710" y="199151"/>
                </a:lnTo>
                <a:lnTo>
                  <a:pt x="148164" y="196585"/>
                </a:lnTo>
                <a:lnTo>
                  <a:pt x="149800" y="193922"/>
                </a:lnTo>
                <a:lnTo>
                  <a:pt x="152796" y="191193"/>
                </a:lnTo>
                <a:lnTo>
                  <a:pt x="156698" y="188422"/>
                </a:lnTo>
                <a:lnTo>
                  <a:pt x="161204" y="185622"/>
                </a:lnTo>
                <a:lnTo>
                  <a:pt x="165161" y="182803"/>
                </a:lnTo>
                <a:lnTo>
                  <a:pt x="168751" y="179971"/>
                </a:lnTo>
                <a:lnTo>
                  <a:pt x="172098" y="177131"/>
                </a:lnTo>
                <a:lnTo>
                  <a:pt x="174328" y="174284"/>
                </a:lnTo>
                <a:lnTo>
                  <a:pt x="176807" y="168582"/>
                </a:lnTo>
                <a:lnTo>
                  <a:pt x="178420" y="166680"/>
                </a:lnTo>
                <a:lnTo>
                  <a:pt x="180448" y="165413"/>
                </a:lnTo>
                <a:lnTo>
                  <a:pt x="182753" y="164568"/>
                </a:lnTo>
                <a:lnTo>
                  <a:pt x="184289" y="163051"/>
                </a:lnTo>
                <a:lnTo>
                  <a:pt x="185313" y="161089"/>
                </a:lnTo>
                <a:lnTo>
                  <a:pt x="186452" y="156367"/>
                </a:lnTo>
                <a:lnTo>
                  <a:pt x="186958" y="151094"/>
                </a:lnTo>
                <a:lnTo>
                  <a:pt x="186140" y="149307"/>
                </a:lnTo>
                <a:lnTo>
                  <a:pt x="184642" y="148115"/>
                </a:lnTo>
                <a:lnTo>
                  <a:pt x="182691" y="147321"/>
                </a:lnTo>
                <a:lnTo>
                  <a:pt x="181391" y="145839"/>
                </a:lnTo>
                <a:lnTo>
                  <a:pt x="180524" y="143898"/>
                </a:lnTo>
                <a:lnTo>
                  <a:pt x="179946" y="141652"/>
                </a:lnTo>
                <a:lnTo>
                  <a:pt x="176764" y="136617"/>
                </a:lnTo>
                <a:lnTo>
                  <a:pt x="171510" y="130173"/>
                </a:lnTo>
                <a:lnTo>
                  <a:pt x="170126" y="129645"/>
                </a:lnTo>
                <a:lnTo>
                  <a:pt x="166050" y="129057"/>
                </a:lnTo>
                <a:lnTo>
                  <a:pt x="161062" y="128796"/>
                </a:lnTo>
                <a:lnTo>
                  <a:pt x="155671" y="128680"/>
                </a:lnTo>
                <a:lnTo>
                  <a:pt x="124494" y="128588"/>
                </a:lnTo>
                <a:lnTo>
                  <a:pt x="121638" y="129540"/>
                </a:lnTo>
                <a:lnTo>
                  <a:pt x="115923" y="133139"/>
                </a:lnTo>
                <a:lnTo>
                  <a:pt x="110209" y="135372"/>
                </a:lnTo>
                <a:lnTo>
                  <a:pt x="107352" y="135968"/>
                </a:lnTo>
                <a:lnTo>
                  <a:pt x="101637" y="139170"/>
                </a:lnTo>
                <a:lnTo>
                  <a:pt x="95922" y="143768"/>
                </a:lnTo>
                <a:lnTo>
                  <a:pt x="90207" y="148987"/>
                </a:lnTo>
                <a:lnTo>
                  <a:pt x="88302" y="151712"/>
                </a:lnTo>
                <a:lnTo>
                  <a:pt x="86185" y="157280"/>
                </a:lnTo>
                <a:lnTo>
                  <a:pt x="82705" y="162929"/>
                </a:lnTo>
                <a:lnTo>
                  <a:pt x="77260" y="169767"/>
                </a:lnTo>
                <a:lnTo>
                  <a:pt x="76515" y="175782"/>
                </a:lnTo>
                <a:lnTo>
                  <a:pt x="76037" y="186064"/>
                </a:lnTo>
                <a:lnTo>
                  <a:pt x="75955" y="192396"/>
                </a:lnTo>
                <a:lnTo>
                  <a:pt x="75921" y="209813"/>
                </a:lnTo>
                <a:lnTo>
                  <a:pt x="76873" y="211313"/>
                </a:lnTo>
                <a:lnTo>
                  <a:pt x="78460" y="212313"/>
                </a:lnTo>
                <a:lnTo>
                  <a:pt x="80471" y="212979"/>
                </a:lnTo>
                <a:lnTo>
                  <a:pt x="81811" y="214376"/>
                </a:lnTo>
                <a:lnTo>
                  <a:pt x="82705" y="216259"/>
                </a:lnTo>
                <a:lnTo>
                  <a:pt x="83301" y="218468"/>
                </a:lnTo>
                <a:lnTo>
                  <a:pt x="84650" y="219941"/>
                </a:lnTo>
                <a:lnTo>
                  <a:pt x="86503" y="220922"/>
                </a:lnTo>
                <a:lnTo>
                  <a:pt x="91101" y="222013"/>
                </a:lnTo>
                <a:lnTo>
                  <a:pt x="96320" y="222497"/>
                </a:lnTo>
                <a:lnTo>
                  <a:pt x="101814" y="222712"/>
                </a:lnTo>
                <a:lnTo>
                  <a:pt x="11021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9"/>
          <p:cNvSpPr/>
          <p:nvPr/>
        </p:nvSpPr>
        <p:spPr>
          <a:xfrm>
            <a:off x="6157912" y="4311967"/>
            <a:ext cx="171407" cy="180021"/>
          </a:xfrm>
          <a:custGeom>
            <a:avLst/>
            <a:gdLst/>
            <a:ahLst/>
            <a:cxnLst/>
            <a:rect l="0" t="0" r="0" b="0"/>
            <a:pathLst>
              <a:path w="171407" h="180021">
                <a:moveTo>
                  <a:pt x="68580" y="17145"/>
                </a:moveTo>
                <a:lnTo>
                  <a:pt x="64029" y="17145"/>
                </a:lnTo>
                <a:lnTo>
                  <a:pt x="62688" y="16193"/>
                </a:lnTo>
                <a:lnTo>
                  <a:pt x="61795" y="14605"/>
                </a:lnTo>
                <a:lnTo>
                  <a:pt x="61199" y="12595"/>
                </a:lnTo>
                <a:lnTo>
                  <a:pt x="59849" y="11254"/>
                </a:lnTo>
                <a:lnTo>
                  <a:pt x="57997" y="10360"/>
                </a:lnTo>
                <a:lnTo>
                  <a:pt x="51819" y="8677"/>
                </a:lnTo>
                <a:lnTo>
                  <a:pt x="46998" y="8604"/>
                </a:lnTo>
                <a:lnTo>
                  <a:pt x="44088" y="8582"/>
                </a:lnTo>
                <a:lnTo>
                  <a:pt x="40867" y="11117"/>
                </a:lnTo>
                <a:lnTo>
                  <a:pt x="38675" y="13126"/>
                </a:lnTo>
                <a:lnTo>
                  <a:pt x="37213" y="15418"/>
                </a:lnTo>
                <a:lnTo>
                  <a:pt x="35589" y="20505"/>
                </a:lnTo>
                <a:lnTo>
                  <a:pt x="32327" y="25941"/>
                </a:lnTo>
                <a:lnTo>
                  <a:pt x="27703" y="31532"/>
                </a:lnTo>
                <a:lnTo>
                  <a:pt x="25136" y="34356"/>
                </a:lnTo>
                <a:lnTo>
                  <a:pt x="19745" y="40035"/>
                </a:lnTo>
                <a:lnTo>
                  <a:pt x="14173" y="45733"/>
                </a:lnTo>
                <a:lnTo>
                  <a:pt x="12306" y="48586"/>
                </a:lnTo>
                <a:lnTo>
                  <a:pt x="11061" y="51441"/>
                </a:lnTo>
                <a:lnTo>
                  <a:pt x="10232" y="54297"/>
                </a:lnTo>
                <a:lnTo>
                  <a:pt x="8726" y="58105"/>
                </a:lnTo>
                <a:lnTo>
                  <a:pt x="6770" y="62549"/>
                </a:lnTo>
                <a:lnTo>
                  <a:pt x="4513" y="67417"/>
                </a:lnTo>
                <a:lnTo>
                  <a:pt x="3009" y="71615"/>
                </a:lnTo>
                <a:lnTo>
                  <a:pt x="2006" y="75366"/>
                </a:lnTo>
                <a:lnTo>
                  <a:pt x="1338" y="78819"/>
                </a:lnTo>
                <a:lnTo>
                  <a:pt x="891" y="82074"/>
                </a:lnTo>
                <a:lnTo>
                  <a:pt x="595" y="85195"/>
                </a:lnTo>
                <a:lnTo>
                  <a:pt x="396" y="88230"/>
                </a:lnTo>
                <a:lnTo>
                  <a:pt x="176" y="96681"/>
                </a:lnTo>
                <a:lnTo>
                  <a:pt x="3" y="135889"/>
                </a:lnTo>
                <a:lnTo>
                  <a:pt x="954" y="140123"/>
                </a:lnTo>
                <a:lnTo>
                  <a:pt x="2541" y="143898"/>
                </a:lnTo>
                <a:lnTo>
                  <a:pt x="4552" y="147367"/>
                </a:lnTo>
                <a:lnTo>
                  <a:pt x="5892" y="150632"/>
                </a:lnTo>
                <a:lnTo>
                  <a:pt x="6786" y="153761"/>
                </a:lnTo>
                <a:lnTo>
                  <a:pt x="7381" y="156800"/>
                </a:lnTo>
                <a:lnTo>
                  <a:pt x="8731" y="159779"/>
                </a:lnTo>
                <a:lnTo>
                  <a:pt x="10583" y="162716"/>
                </a:lnTo>
                <a:lnTo>
                  <a:pt x="15849" y="169725"/>
                </a:lnTo>
                <a:lnTo>
                  <a:pt x="19109" y="173223"/>
                </a:lnTo>
                <a:lnTo>
                  <a:pt x="21312" y="175490"/>
                </a:lnTo>
                <a:lnTo>
                  <a:pt x="24686" y="177001"/>
                </a:lnTo>
                <a:lnTo>
                  <a:pt x="28840" y="178008"/>
                </a:lnTo>
                <a:lnTo>
                  <a:pt x="40093" y="179625"/>
                </a:lnTo>
                <a:lnTo>
                  <a:pt x="44172" y="179846"/>
                </a:lnTo>
                <a:lnTo>
                  <a:pt x="49159" y="179944"/>
                </a:lnTo>
                <a:lnTo>
                  <a:pt x="78841" y="180020"/>
                </a:lnTo>
                <a:lnTo>
                  <a:pt x="83041" y="179068"/>
                </a:lnTo>
                <a:lnTo>
                  <a:pt x="87746" y="177481"/>
                </a:lnTo>
                <a:lnTo>
                  <a:pt x="92787" y="175471"/>
                </a:lnTo>
                <a:lnTo>
                  <a:pt x="97100" y="174130"/>
                </a:lnTo>
                <a:lnTo>
                  <a:pt x="100929" y="173237"/>
                </a:lnTo>
                <a:lnTo>
                  <a:pt x="104434" y="172641"/>
                </a:lnTo>
                <a:lnTo>
                  <a:pt x="107722" y="171291"/>
                </a:lnTo>
                <a:lnTo>
                  <a:pt x="110868" y="169439"/>
                </a:lnTo>
                <a:lnTo>
                  <a:pt x="113916" y="167252"/>
                </a:lnTo>
                <a:lnTo>
                  <a:pt x="116902" y="164842"/>
                </a:lnTo>
                <a:lnTo>
                  <a:pt x="119845" y="162282"/>
                </a:lnTo>
                <a:lnTo>
                  <a:pt x="122759" y="159623"/>
                </a:lnTo>
                <a:lnTo>
                  <a:pt x="128537" y="154129"/>
                </a:lnTo>
                <a:lnTo>
                  <a:pt x="157162" y="125727"/>
                </a:lnTo>
                <a:lnTo>
                  <a:pt x="160020" y="121918"/>
                </a:lnTo>
                <a:lnTo>
                  <a:pt x="162877" y="117474"/>
                </a:lnTo>
                <a:lnTo>
                  <a:pt x="165735" y="112606"/>
                </a:lnTo>
                <a:lnTo>
                  <a:pt x="167640" y="108408"/>
                </a:lnTo>
                <a:lnTo>
                  <a:pt x="168910" y="104657"/>
                </a:lnTo>
                <a:lnTo>
                  <a:pt x="169756" y="101203"/>
                </a:lnTo>
                <a:lnTo>
                  <a:pt x="170321" y="97949"/>
                </a:lnTo>
                <a:lnTo>
                  <a:pt x="170698" y="94827"/>
                </a:lnTo>
                <a:lnTo>
                  <a:pt x="170948" y="91793"/>
                </a:lnTo>
                <a:lnTo>
                  <a:pt x="171116" y="87865"/>
                </a:lnTo>
                <a:lnTo>
                  <a:pt x="171351" y="74188"/>
                </a:lnTo>
                <a:lnTo>
                  <a:pt x="171406" y="66945"/>
                </a:lnTo>
                <a:lnTo>
                  <a:pt x="170468" y="63680"/>
                </a:lnTo>
                <a:lnTo>
                  <a:pt x="168890" y="60551"/>
                </a:lnTo>
                <a:lnTo>
                  <a:pt x="166886" y="57512"/>
                </a:lnTo>
                <a:lnTo>
                  <a:pt x="165550" y="54534"/>
                </a:lnTo>
                <a:lnTo>
                  <a:pt x="164659" y="51596"/>
                </a:lnTo>
                <a:lnTo>
                  <a:pt x="164065" y="48685"/>
                </a:lnTo>
                <a:lnTo>
                  <a:pt x="162717" y="45792"/>
                </a:lnTo>
                <a:lnTo>
                  <a:pt x="160866" y="42910"/>
                </a:lnTo>
                <a:lnTo>
                  <a:pt x="158679" y="40037"/>
                </a:lnTo>
                <a:lnTo>
                  <a:pt x="156268" y="37169"/>
                </a:lnTo>
                <a:lnTo>
                  <a:pt x="153709" y="34304"/>
                </a:lnTo>
                <a:lnTo>
                  <a:pt x="148325" y="28582"/>
                </a:lnTo>
                <a:lnTo>
                  <a:pt x="142758" y="22863"/>
                </a:lnTo>
                <a:lnTo>
                  <a:pt x="139939" y="20957"/>
                </a:lnTo>
                <a:lnTo>
                  <a:pt x="137108" y="19686"/>
                </a:lnTo>
                <a:lnTo>
                  <a:pt x="134268" y="18839"/>
                </a:lnTo>
                <a:lnTo>
                  <a:pt x="131422" y="17322"/>
                </a:lnTo>
                <a:lnTo>
                  <a:pt x="128572" y="15358"/>
                </a:lnTo>
                <a:lnTo>
                  <a:pt x="125720" y="13096"/>
                </a:lnTo>
                <a:lnTo>
                  <a:pt x="122865" y="11588"/>
                </a:lnTo>
                <a:lnTo>
                  <a:pt x="120011" y="10583"/>
                </a:lnTo>
                <a:lnTo>
                  <a:pt x="117154" y="9913"/>
                </a:lnTo>
                <a:lnTo>
                  <a:pt x="114298" y="8514"/>
                </a:lnTo>
                <a:lnTo>
                  <a:pt x="111442" y="6628"/>
                </a:lnTo>
                <a:lnTo>
                  <a:pt x="108584" y="4419"/>
                </a:lnTo>
                <a:lnTo>
                  <a:pt x="105727" y="2946"/>
                </a:lnTo>
                <a:lnTo>
                  <a:pt x="102869" y="1964"/>
                </a:lnTo>
                <a:lnTo>
                  <a:pt x="100012" y="1310"/>
                </a:lnTo>
                <a:lnTo>
                  <a:pt x="97155" y="873"/>
                </a:lnTo>
                <a:lnTo>
                  <a:pt x="94297" y="582"/>
                </a:lnTo>
                <a:lnTo>
                  <a:pt x="91440" y="388"/>
                </a:lnTo>
                <a:lnTo>
                  <a:pt x="87630" y="259"/>
                </a:lnTo>
                <a:lnTo>
                  <a:pt x="70367" y="51"/>
                </a:lnTo>
                <a:lnTo>
                  <a:pt x="5725" y="0"/>
                </a:lnTo>
                <a:lnTo>
                  <a:pt x="3817" y="953"/>
                </a:lnTo>
                <a:lnTo>
                  <a:pt x="2544" y="2540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Try it out…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Find the missing values.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31384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362200"/>
            <a:ext cx="331946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0" name="SMARTPenAnnotation111"/>
          <p:cNvSpPr/>
          <p:nvPr/>
        </p:nvSpPr>
        <p:spPr>
          <a:xfrm>
            <a:off x="2806172" y="2948939"/>
            <a:ext cx="214206" cy="77154"/>
          </a:xfrm>
          <a:custGeom>
            <a:avLst/>
            <a:gdLst/>
            <a:ahLst/>
            <a:cxnLst/>
            <a:rect l="0" t="0" r="0" b="0"/>
            <a:pathLst>
              <a:path w="214206" h="77154">
                <a:moveTo>
                  <a:pt x="42755" y="0"/>
                </a:moveTo>
                <a:lnTo>
                  <a:pt x="42755" y="12771"/>
                </a:lnTo>
                <a:lnTo>
                  <a:pt x="41803" y="14229"/>
                </a:lnTo>
                <a:lnTo>
                  <a:pt x="40215" y="15201"/>
                </a:lnTo>
                <a:lnTo>
                  <a:pt x="38204" y="15849"/>
                </a:lnTo>
                <a:lnTo>
                  <a:pt x="36863" y="17234"/>
                </a:lnTo>
                <a:lnTo>
                  <a:pt x="35970" y="19110"/>
                </a:lnTo>
                <a:lnTo>
                  <a:pt x="35374" y="21312"/>
                </a:lnTo>
                <a:lnTo>
                  <a:pt x="34024" y="23734"/>
                </a:lnTo>
                <a:lnTo>
                  <a:pt x="32172" y="26300"/>
                </a:lnTo>
                <a:lnTo>
                  <a:pt x="26906" y="32712"/>
                </a:lnTo>
                <a:lnTo>
                  <a:pt x="25522" y="34191"/>
                </a:lnTo>
                <a:lnTo>
                  <a:pt x="21443" y="38374"/>
                </a:lnTo>
                <a:lnTo>
                  <a:pt x="19975" y="40823"/>
                </a:lnTo>
                <a:lnTo>
                  <a:pt x="18996" y="43408"/>
                </a:lnTo>
                <a:lnTo>
                  <a:pt x="18343" y="46084"/>
                </a:lnTo>
                <a:lnTo>
                  <a:pt x="16955" y="47868"/>
                </a:lnTo>
                <a:lnTo>
                  <a:pt x="15078" y="49057"/>
                </a:lnTo>
                <a:lnTo>
                  <a:pt x="12874" y="49850"/>
                </a:lnTo>
                <a:lnTo>
                  <a:pt x="11404" y="51331"/>
                </a:lnTo>
                <a:lnTo>
                  <a:pt x="10424" y="53271"/>
                </a:lnTo>
                <a:lnTo>
                  <a:pt x="8852" y="58677"/>
                </a:lnTo>
                <a:lnTo>
                  <a:pt x="7771" y="59121"/>
                </a:lnTo>
                <a:lnTo>
                  <a:pt x="4029" y="59614"/>
                </a:lnTo>
                <a:lnTo>
                  <a:pt x="2650" y="60698"/>
                </a:lnTo>
                <a:lnTo>
                  <a:pt x="1731" y="62373"/>
                </a:lnTo>
                <a:lnTo>
                  <a:pt x="0" y="68217"/>
                </a:lnTo>
                <a:lnTo>
                  <a:pt x="6692" y="68533"/>
                </a:lnTo>
                <a:lnTo>
                  <a:pt x="8361" y="68578"/>
                </a:lnTo>
                <a:lnTo>
                  <a:pt x="15837" y="75961"/>
                </a:lnTo>
                <a:lnTo>
                  <a:pt x="19044" y="76623"/>
                </a:lnTo>
                <a:lnTo>
                  <a:pt x="25698" y="77083"/>
                </a:lnTo>
                <a:lnTo>
                  <a:pt x="96695" y="77153"/>
                </a:lnTo>
                <a:lnTo>
                  <a:pt x="100623" y="76200"/>
                </a:lnTo>
                <a:lnTo>
                  <a:pt x="105146" y="74613"/>
                </a:lnTo>
                <a:lnTo>
                  <a:pt x="110066" y="72602"/>
                </a:lnTo>
                <a:lnTo>
                  <a:pt x="114299" y="71262"/>
                </a:lnTo>
                <a:lnTo>
                  <a:pt x="118074" y="70368"/>
                </a:lnTo>
                <a:lnTo>
                  <a:pt x="121543" y="69772"/>
                </a:lnTo>
                <a:lnTo>
                  <a:pt x="125760" y="69375"/>
                </a:lnTo>
                <a:lnTo>
                  <a:pt x="130477" y="69110"/>
                </a:lnTo>
                <a:lnTo>
                  <a:pt x="142633" y="68685"/>
                </a:lnTo>
                <a:lnTo>
                  <a:pt x="191320" y="68581"/>
                </a:lnTo>
                <a:lnTo>
                  <a:pt x="194186" y="69533"/>
                </a:lnTo>
                <a:lnTo>
                  <a:pt x="197049" y="71121"/>
                </a:lnTo>
                <a:lnTo>
                  <a:pt x="203937" y="75961"/>
                </a:lnTo>
                <a:lnTo>
                  <a:pt x="207419" y="76623"/>
                </a:lnTo>
                <a:lnTo>
                  <a:pt x="214205" y="7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12"/>
          <p:cNvSpPr/>
          <p:nvPr/>
        </p:nvSpPr>
        <p:spPr>
          <a:xfrm>
            <a:off x="2960474" y="2923222"/>
            <a:ext cx="34187" cy="240031"/>
          </a:xfrm>
          <a:custGeom>
            <a:avLst/>
            <a:gdLst/>
            <a:ahLst/>
            <a:cxnLst/>
            <a:rect l="0" t="0" r="0" b="0"/>
            <a:pathLst>
              <a:path w="34187" h="240031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8" y="14622"/>
                </a:lnTo>
                <a:lnTo>
                  <a:pt x="6694" y="17368"/>
                </a:lnTo>
                <a:lnTo>
                  <a:pt x="7680" y="22959"/>
                </a:lnTo>
                <a:lnTo>
                  <a:pt x="8118" y="28619"/>
                </a:lnTo>
                <a:lnTo>
                  <a:pt x="8312" y="36850"/>
                </a:lnTo>
                <a:lnTo>
                  <a:pt x="8468" y="164405"/>
                </a:lnTo>
                <a:lnTo>
                  <a:pt x="9420" y="168658"/>
                </a:lnTo>
                <a:lnTo>
                  <a:pt x="11008" y="173399"/>
                </a:lnTo>
                <a:lnTo>
                  <a:pt x="13019" y="178464"/>
                </a:lnTo>
                <a:lnTo>
                  <a:pt x="14359" y="182794"/>
                </a:lnTo>
                <a:lnTo>
                  <a:pt x="15253" y="186632"/>
                </a:lnTo>
                <a:lnTo>
                  <a:pt x="16246" y="193438"/>
                </a:lnTo>
                <a:lnTo>
                  <a:pt x="16688" y="199637"/>
                </a:lnTo>
                <a:lnTo>
                  <a:pt x="17757" y="202624"/>
                </a:lnTo>
                <a:lnTo>
                  <a:pt x="19424" y="205568"/>
                </a:lnTo>
                <a:lnTo>
                  <a:pt x="24390" y="212585"/>
                </a:lnTo>
                <a:lnTo>
                  <a:pt x="25070" y="216085"/>
                </a:lnTo>
                <a:lnTo>
                  <a:pt x="25452" y="223410"/>
                </a:lnTo>
                <a:lnTo>
                  <a:pt x="25592" y="231350"/>
                </a:lnTo>
                <a:lnTo>
                  <a:pt x="25604" y="235537"/>
                </a:lnTo>
                <a:lnTo>
                  <a:pt x="26559" y="237035"/>
                </a:lnTo>
                <a:lnTo>
                  <a:pt x="28149" y="238033"/>
                </a:lnTo>
                <a:lnTo>
                  <a:pt x="34186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13"/>
          <p:cNvSpPr/>
          <p:nvPr/>
        </p:nvSpPr>
        <p:spPr>
          <a:xfrm>
            <a:off x="3037522" y="2914650"/>
            <a:ext cx="180023" cy="197156"/>
          </a:xfrm>
          <a:custGeom>
            <a:avLst/>
            <a:gdLst/>
            <a:ahLst/>
            <a:cxnLst/>
            <a:rect l="0" t="0" r="0" b="0"/>
            <a:pathLst>
              <a:path w="180023" h="197156">
                <a:moveTo>
                  <a:pt x="180022" y="0"/>
                </a:moveTo>
                <a:lnTo>
                  <a:pt x="159549" y="0"/>
                </a:lnTo>
                <a:lnTo>
                  <a:pt x="156849" y="952"/>
                </a:lnTo>
                <a:lnTo>
                  <a:pt x="151308" y="4551"/>
                </a:lnTo>
                <a:lnTo>
                  <a:pt x="147544" y="5891"/>
                </a:lnTo>
                <a:lnTo>
                  <a:pt x="143130" y="6785"/>
                </a:lnTo>
                <a:lnTo>
                  <a:pt x="138283" y="7380"/>
                </a:lnTo>
                <a:lnTo>
                  <a:pt x="134099" y="7778"/>
                </a:lnTo>
                <a:lnTo>
                  <a:pt x="130356" y="8043"/>
                </a:lnTo>
                <a:lnTo>
                  <a:pt x="126910" y="8219"/>
                </a:lnTo>
                <a:lnTo>
                  <a:pt x="120539" y="8415"/>
                </a:lnTo>
                <a:lnTo>
                  <a:pt x="105797" y="8551"/>
                </a:lnTo>
                <a:lnTo>
                  <a:pt x="77163" y="8572"/>
                </a:lnTo>
                <a:lnTo>
                  <a:pt x="77153" y="28723"/>
                </a:lnTo>
                <a:lnTo>
                  <a:pt x="76200" y="31531"/>
                </a:lnTo>
                <a:lnTo>
                  <a:pt x="72602" y="37191"/>
                </a:lnTo>
                <a:lnTo>
                  <a:pt x="71261" y="40987"/>
                </a:lnTo>
                <a:lnTo>
                  <a:pt x="70367" y="45422"/>
                </a:lnTo>
                <a:lnTo>
                  <a:pt x="69772" y="50283"/>
                </a:lnTo>
                <a:lnTo>
                  <a:pt x="69374" y="54477"/>
                </a:lnTo>
                <a:lnTo>
                  <a:pt x="69110" y="58225"/>
                </a:lnTo>
                <a:lnTo>
                  <a:pt x="68933" y="61677"/>
                </a:lnTo>
                <a:lnTo>
                  <a:pt x="67863" y="64930"/>
                </a:lnTo>
                <a:lnTo>
                  <a:pt x="64134" y="71085"/>
                </a:lnTo>
                <a:lnTo>
                  <a:pt x="61841" y="76996"/>
                </a:lnTo>
                <a:lnTo>
                  <a:pt x="60823" y="82798"/>
                </a:lnTo>
                <a:lnTo>
                  <a:pt x="60370" y="88551"/>
                </a:lnTo>
                <a:lnTo>
                  <a:pt x="60079" y="94114"/>
                </a:lnTo>
                <a:lnTo>
                  <a:pt x="60009" y="107303"/>
                </a:lnTo>
                <a:lnTo>
                  <a:pt x="60960" y="107730"/>
                </a:lnTo>
                <a:lnTo>
                  <a:pt x="62548" y="107062"/>
                </a:lnTo>
                <a:lnTo>
                  <a:pt x="68227" y="103115"/>
                </a:lnTo>
                <a:lnTo>
                  <a:pt x="73026" y="102942"/>
                </a:lnTo>
                <a:lnTo>
                  <a:pt x="74402" y="101965"/>
                </a:lnTo>
                <a:lnTo>
                  <a:pt x="75319" y="100362"/>
                </a:lnTo>
                <a:lnTo>
                  <a:pt x="75930" y="98340"/>
                </a:lnTo>
                <a:lnTo>
                  <a:pt x="78242" y="96992"/>
                </a:lnTo>
                <a:lnTo>
                  <a:pt x="81689" y="96094"/>
                </a:lnTo>
                <a:lnTo>
                  <a:pt x="85892" y="95495"/>
                </a:lnTo>
                <a:lnTo>
                  <a:pt x="89646" y="95096"/>
                </a:lnTo>
                <a:lnTo>
                  <a:pt x="93102" y="94830"/>
                </a:lnTo>
                <a:lnTo>
                  <a:pt x="96358" y="94652"/>
                </a:lnTo>
                <a:lnTo>
                  <a:pt x="100434" y="93581"/>
                </a:lnTo>
                <a:lnTo>
                  <a:pt x="105056" y="91915"/>
                </a:lnTo>
                <a:lnTo>
                  <a:pt x="110042" y="89852"/>
                </a:lnTo>
                <a:lnTo>
                  <a:pt x="114319" y="88476"/>
                </a:lnTo>
                <a:lnTo>
                  <a:pt x="118123" y="87559"/>
                </a:lnTo>
                <a:lnTo>
                  <a:pt x="121611" y="86947"/>
                </a:lnTo>
                <a:lnTo>
                  <a:pt x="124889" y="86540"/>
                </a:lnTo>
                <a:lnTo>
                  <a:pt x="128027" y="86268"/>
                </a:lnTo>
                <a:lnTo>
                  <a:pt x="131071" y="86087"/>
                </a:lnTo>
                <a:lnTo>
                  <a:pt x="136994" y="85886"/>
                </a:lnTo>
                <a:lnTo>
                  <a:pt x="148557" y="85756"/>
                </a:lnTo>
                <a:lnTo>
                  <a:pt x="151426" y="86698"/>
                </a:lnTo>
                <a:lnTo>
                  <a:pt x="154290" y="88279"/>
                </a:lnTo>
                <a:lnTo>
                  <a:pt x="157153" y="90285"/>
                </a:lnTo>
                <a:lnTo>
                  <a:pt x="160014" y="92575"/>
                </a:lnTo>
                <a:lnTo>
                  <a:pt x="162873" y="95054"/>
                </a:lnTo>
                <a:lnTo>
                  <a:pt x="165732" y="97659"/>
                </a:lnTo>
                <a:lnTo>
                  <a:pt x="171449" y="103094"/>
                </a:lnTo>
                <a:lnTo>
                  <a:pt x="174306" y="105877"/>
                </a:lnTo>
                <a:lnTo>
                  <a:pt x="176212" y="108684"/>
                </a:lnTo>
                <a:lnTo>
                  <a:pt x="178329" y="114344"/>
                </a:lnTo>
                <a:lnTo>
                  <a:pt x="179270" y="120034"/>
                </a:lnTo>
                <a:lnTo>
                  <a:pt x="179688" y="125738"/>
                </a:lnTo>
                <a:lnTo>
                  <a:pt x="179874" y="131449"/>
                </a:lnTo>
                <a:lnTo>
                  <a:pt x="178971" y="134305"/>
                </a:lnTo>
                <a:lnTo>
                  <a:pt x="175428" y="140018"/>
                </a:lnTo>
                <a:lnTo>
                  <a:pt x="170678" y="145733"/>
                </a:lnTo>
                <a:lnTo>
                  <a:pt x="168078" y="148590"/>
                </a:lnTo>
                <a:lnTo>
                  <a:pt x="166344" y="152400"/>
                </a:lnTo>
                <a:lnTo>
                  <a:pt x="165189" y="156845"/>
                </a:lnTo>
                <a:lnTo>
                  <a:pt x="164418" y="161713"/>
                </a:lnTo>
                <a:lnTo>
                  <a:pt x="162000" y="165911"/>
                </a:lnTo>
                <a:lnTo>
                  <a:pt x="158482" y="169662"/>
                </a:lnTo>
                <a:lnTo>
                  <a:pt x="154232" y="173115"/>
                </a:lnTo>
                <a:lnTo>
                  <a:pt x="149494" y="175418"/>
                </a:lnTo>
                <a:lnTo>
                  <a:pt x="144430" y="176953"/>
                </a:lnTo>
                <a:lnTo>
                  <a:pt x="139149" y="177976"/>
                </a:lnTo>
                <a:lnTo>
                  <a:pt x="134676" y="179610"/>
                </a:lnTo>
                <a:lnTo>
                  <a:pt x="130741" y="181653"/>
                </a:lnTo>
                <a:lnTo>
                  <a:pt x="127166" y="183967"/>
                </a:lnTo>
                <a:lnTo>
                  <a:pt x="122877" y="186462"/>
                </a:lnTo>
                <a:lnTo>
                  <a:pt x="118113" y="189078"/>
                </a:lnTo>
                <a:lnTo>
                  <a:pt x="113032" y="191774"/>
                </a:lnTo>
                <a:lnTo>
                  <a:pt x="107740" y="193572"/>
                </a:lnTo>
                <a:lnTo>
                  <a:pt x="102306" y="194770"/>
                </a:lnTo>
                <a:lnTo>
                  <a:pt x="96780" y="195569"/>
                </a:lnTo>
                <a:lnTo>
                  <a:pt x="91190" y="196102"/>
                </a:lnTo>
                <a:lnTo>
                  <a:pt x="85558" y="196457"/>
                </a:lnTo>
                <a:lnTo>
                  <a:pt x="74221" y="196852"/>
                </a:lnTo>
                <a:lnTo>
                  <a:pt x="50261" y="197125"/>
                </a:lnTo>
                <a:lnTo>
                  <a:pt x="40504" y="197155"/>
                </a:lnTo>
                <a:lnTo>
                  <a:pt x="37480" y="196206"/>
                </a:lnTo>
                <a:lnTo>
                  <a:pt x="34512" y="194622"/>
                </a:lnTo>
                <a:lnTo>
                  <a:pt x="31580" y="192613"/>
                </a:lnTo>
                <a:lnTo>
                  <a:pt x="28674" y="191273"/>
                </a:lnTo>
                <a:lnTo>
                  <a:pt x="25783" y="190380"/>
                </a:lnTo>
                <a:lnTo>
                  <a:pt x="22904" y="189785"/>
                </a:lnTo>
                <a:lnTo>
                  <a:pt x="20032" y="188436"/>
                </a:lnTo>
                <a:lnTo>
                  <a:pt x="17164" y="186584"/>
                </a:lnTo>
                <a:lnTo>
                  <a:pt x="10270" y="181318"/>
                </a:lnTo>
                <a:lnTo>
                  <a:pt x="6787" y="18059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14"/>
          <p:cNvSpPr/>
          <p:nvPr/>
        </p:nvSpPr>
        <p:spPr>
          <a:xfrm>
            <a:off x="1083023" y="5109210"/>
            <a:ext cx="231427" cy="334328"/>
          </a:xfrm>
          <a:custGeom>
            <a:avLst/>
            <a:gdLst/>
            <a:ahLst/>
            <a:cxnLst/>
            <a:rect l="0" t="0" r="0" b="0"/>
            <a:pathLst>
              <a:path w="231427" h="334328">
                <a:moveTo>
                  <a:pt x="8541" y="0"/>
                </a:moveTo>
                <a:lnTo>
                  <a:pt x="0" y="0"/>
                </a:lnTo>
                <a:lnTo>
                  <a:pt x="7352" y="7381"/>
                </a:lnTo>
                <a:lnTo>
                  <a:pt x="8013" y="10583"/>
                </a:lnTo>
                <a:lnTo>
                  <a:pt x="8437" y="20400"/>
                </a:lnTo>
                <a:lnTo>
                  <a:pt x="8511" y="28693"/>
                </a:lnTo>
                <a:lnTo>
                  <a:pt x="9473" y="31511"/>
                </a:lnTo>
                <a:lnTo>
                  <a:pt x="14427" y="40028"/>
                </a:lnTo>
                <a:lnTo>
                  <a:pt x="17270" y="48584"/>
                </a:lnTo>
                <a:lnTo>
                  <a:pt x="23722" y="57152"/>
                </a:lnTo>
                <a:lnTo>
                  <a:pt x="28941" y="62865"/>
                </a:lnTo>
                <a:lnTo>
                  <a:pt x="30714" y="66675"/>
                </a:lnTo>
                <a:lnTo>
                  <a:pt x="32683" y="75988"/>
                </a:lnTo>
                <a:lnTo>
                  <a:pt x="35113" y="81139"/>
                </a:lnTo>
                <a:lnTo>
                  <a:pt x="38639" y="86477"/>
                </a:lnTo>
                <a:lnTo>
                  <a:pt x="45730" y="96536"/>
                </a:lnTo>
                <a:lnTo>
                  <a:pt x="48882" y="104183"/>
                </a:lnTo>
                <a:lnTo>
                  <a:pt x="52823" y="113296"/>
                </a:lnTo>
                <a:lnTo>
                  <a:pt x="57750" y="122743"/>
                </a:lnTo>
                <a:lnTo>
                  <a:pt x="63114" y="130117"/>
                </a:lnTo>
                <a:lnTo>
                  <a:pt x="66831" y="134370"/>
                </a:lnTo>
                <a:lnTo>
                  <a:pt x="71214" y="139109"/>
                </a:lnTo>
                <a:lnTo>
                  <a:pt x="87384" y="155854"/>
                </a:lnTo>
                <a:lnTo>
                  <a:pt x="93748" y="164835"/>
                </a:lnTo>
                <a:lnTo>
                  <a:pt x="100703" y="175177"/>
                </a:lnTo>
                <a:lnTo>
                  <a:pt x="105225" y="180602"/>
                </a:lnTo>
                <a:lnTo>
                  <a:pt x="114377" y="190757"/>
                </a:lnTo>
                <a:lnTo>
                  <a:pt x="121620" y="198447"/>
                </a:lnTo>
                <a:lnTo>
                  <a:pt x="131052" y="208130"/>
                </a:lnTo>
                <a:lnTo>
                  <a:pt x="136968" y="216645"/>
                </a:lnTo>
                <a:lnTo>
                  <a:pt x="139879" y="221582"/>
                </a:lnTo>
                <a:lnTo>
                  <a:pt x="143725" y="225826"/>
                </a:lnTo>
                <a:lnTo>
                  <a:pt x="148194" y="229608"/>
                </a:lnTo>
                <a:lnTo>
                  <a:pt x="153078" y="233082"/>
                </a:lnTo>
                <a:lnTo>
                  <a:pt x="157287" y="237303"/>
                </a:lnTo>
                <a:lnTo>
                  <a:pt x="164503" y="247073"/>
                </a:lnTo>
                <a:lnTo>
                  <a:pt x="170885" y="255225"/>
                </a:lnTo>
                <a:lnTo>
                  <a:pt x="176897" y="262023"/>
                </a:lnTo>
                <a:lnTo>
                  <a:pt x="182744" y="268219"/>
                </a:lnTo>
                <a:lnTo>
                  <a:pt x="184684" y="271205"/>
                </a:lnTo>
                <a:lnTo>
                  <a:pt x="190338" y="285382"/>
                </a:lnTo>
                <a:lnTo>
                  <a:pt x="192604" y="290267"/>
                </a:lnTo>
                <a:lnTo>
                  <a:pt x="195067" y="293523"/>
                </a:lnTo>
                <a:lnTo>
                  <a:pt x="197662" y="295695"/>
                </a:lnTo>
                <a:lnTo>
                  <a:pt x="203085" y="299060"/>
                </a:lnTo>
                <a:lnTo>
                  <a:pt x="208670" y="303730"/>
                </a:lnTo>
                <a:lnTo>
                  <a:pt x="214328" y="308981"/>
                </a:lnTo>
                <a:lnTo>
                  <a:pt x="222684" y="317054"/>
                </a:lnTo>
                <a:lnTo>
                  <a:pt x="230087" y="324421"/>
                </a:lnTo>
                <a:lnTo>
                  <a:pt x="230534" y="325818"/>
                </a:lnTo>
                <a:lnTo>
                  <a:pt x="231426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15"/>
          <p:cNvSpPr/>
          <p:nvPr/>
        </p:nvSpPr>
        <p:spPr>
          <a:xfrm>
            <a:off x="1040129" y="5100637"/>
            <a:ext cx="291466" cy="334329"/>
          </a:xfrm>
          <a:custGeom>
            <a:avLst/>
            <a:gdLst/>
            <a:ahLst/>
            <a:cxnLst/>
            <a:rect l="0" t="0" r="0" b="0"/>
            <a:pathLst>
              <a:path w="291466" h="334329">
                <a:moveTo>
                  <a:pt x="291465" y="0"/>
                </a:moveTo>
                <a:lnTo>
                  <a:pt x="282896" y="0"/>
                </a:lnTo>
                <a:lnTo>
                  <a:pt x="282894" y="4551"/>
                </a:lnTo>
                <a:lnTo>
                  <a:pt x="281941" y="6844"/>
                </a:lnTo>
                <a:lnTo>
                  <a:pt x="277002" y="14622"/>
                </a:lnTo>
                <a:lnTo>
                  <a:pt x="274162" y="22959"/>
                </a:lnTo>
                <a:lnTo>
                  <a:pt x="267712" y="31462"/>
                </a:lnTo>
                <a:lnTo>
                  <a:pt x="262494" y="37161"/>
                </a:lnTo>
                <a:lnTo>
                  <a:pt x="254459" y="42868"/>
                </a:lnTo>
                <a:lnTo>
                  <a:pt x="249650" y="45724"/>
                </a:lnTo>
                <a:lnTo>
                  <a:pt x="241766" y="53977"/>
                </a:lnTo>
                <a:lnTo>
                  <a:pt x="235087" y="63995"/>
                </a:lnTo>
                <a:lnTo>
                  <a:pt x="231972" y="69333"/>
                </a:lnTo>
                <a:lnTo>
                  <a:pt x="228943" y="74797"/>
                </a:lnTo>
                <a:lnTo>
                  <a:pt x="225019" y="80345"/>
                </a:lnTo>
                <a:lnTo>
                  <a:pt x="220498" y="85949"/>
                </a:lnTo>
                <a:lnTo>
                  <a:pt x="215579" y="91589"/>
                </a:lnTo>
                <a:lnTo>
                  <a:pt x="210394" y="97254"/>
                </a:lnTo>
                <a:lnTo>
                  <a:pt x="199554" y="108629"/>
                </a:lnTo>
                <a:lnTo>
                  <a:pt x="194949" y="114330"/>
                </a:lnTo>
                <a:lnTo>
                  <a:pt x="190926" y="120035"/>
                </a:lnTo>
                <a:lnTo>
                  <a:pt x="187292" y="125743"/>
                </a:lnTo>
                <a:lnTo>
                  <a:pt x="182964" y="131454"/>
                </a:lnTo>
                <a:lnTo>
                  <a:pt x="178173" y="137166"/>
                </a:lnTo>
                <a:lnTo>
                  <a:pt x="173075" y="142879"/>
                </a:lnTo>
                <a:lnTo>
                  <a:pt x="162330" y="154307"/>
                </a:lnTo>
                <a:lnTo>
                  <a:pt x="156798" y="160021"/>
                </a:lnTo>
                <a:lnTo>
                  <a:pt x="152157" y="166688"/>
                </a:lnTo>
                <a:lnTo>
                  <a:pt x="148111" y="173991"/>
                </a:lnTo>
                <a:lnTo>
                  <a:pt x="144461" y="181716"/>
                </a:lnTo>
                <a:lnTo>
                  <a:pt x="140122" y="188772"/>
                </a:lnTo>
                <a:lnTo>
                  <a:pt x="135325" y="195380"/>
                </a:lnTo>
                <a:lnTo>
                  <a:pt x="130222" y="201691"/>
                </a:lnTo>
                <a:lnTo>
                  <a:pt x="124915" y="207803"/>
                </a:lnTo>
                <a:lnTo>
                  <a:pt x="119472" y="213783"/>
                </a:lnTo>
                <a:lnTo>
                  <a:pt x="113938" y="219675"/>
                </a:lnTo>
                <a:lnTo>
                  <a:pt x="109296" y="225507"/>
                </a:lnTo>
                <a:lnTo>
                  <a:pt x="105249" y="231301"/>
                </a:lnTo>
                <a:lnTo>
                  <a:pt x="101599" y="237068"/>
                </a:lnTo>
                <a:lnTo>
                  <a:pt x="97260" y="242818"/>
                </a:lnTo>
                <a:lnTo>
                  <a:pt x="92463" y="248556"/>
                </a:lnTo>
                <a:lnTo>
                  <a:pt x="87360" y="254286"/>
                </a:lnTo>
                <a:lnTo>
                  <a:pt x="83005" y="260012"/>
                </a:lnTo>
                <a:lnTo>
                  <a:pt x="79149" y="265734"/>
                </a:lnTo>
                <a:lnTo>
                  <a:pt x="75626" y="271453"/>
                </a:lnTo>
                <a:lnTo>
                  <a:pt x="69172" y="280349"/>
                </a:lnTo>
                <a:lnTo>
                  <a:pt x="60183" y="290711"/>
                </a:lnTo>
                <a:lnTo>
                  <a:pt x="51487" y="299814"/>
                </a:lnTo>
                <a:lnTo>
                  <a:pt x="44791" y="305653"/>
                </a:lnTo>
                <a:lnTo>
                  <a:pt x="40338" y="308544"/>
                </a:lnTo>
                <a:lnTo>
                  <a:pt x="35465" y="311424"/>
                </a:lnTo>
                <a:lnTo>
                  <a:pt x="32216" y="314296"/>
                </a:lnTo>
                <a:lnTo>
                  <a:pt x="30050" y="317163"/>
                </a:lnTo>
                <a:lnTo>
                  <a:pt x="28606" y="320027"/>
                </a:lnTo>
                <a:lnTo>
                  <a:pt x="26691" y="321937"/>
                </a:lnTo>
                <a:lnTo>
                  <a:pt x="24462" y="323210"/>
                </a:lnTo>
                <a:lnTo>
                  <a:pt x="19444" y="324624"/>
                </a:lnTo>
                <a:lnTo>
                  <a:pt x="11003" y="325532"/>
                </a:lnTo>
                <a:lnTo>
                  <a:pt x="10193" y="325606"/>
                </a:lnTo>
                <a:lnTo>
                  <a:pt x="1334" y="333123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16"/>
          <p:cNvSpPr/>
          <p:nvPr/>
        </p:nvSpPr>
        <p:spPr>
          <a:xfrm>
            <a:off x="1494472" y="5213271"/>
            <a:ext cx="42863" cy="50245"/>
          </a:xfrm>
          <a:custGeom>
            <a:avLst/>
            <a:gdLst/>
            <a:ahLst/>
            <a:cxnLst/>
            <a:rect l="0" t="0" r="0" b="0"/>
            <a:pathLst>
              <a:path w="42863" h="50245">
                <a:moveTo>
                  <a:pt x="42862" y="7381"/>
                </a:moveTo>
                <a:lnTo>
                  <a:pt x="34643" y="7381"/>
                </a:lnTo>
                <a:lnTo>
                  <a:pt x="34525" y="6429"/>
                </a:lnTo>
                <a:lnTo>
                  <a:pt x="34447" y="4841"/>
                </a:lnTo>
                <a:lnTo>
                  <a:pt x="34395" y="2831"/>
                </a:lnTo>
                <a:lnTo>
                  <a:pt x="33407" y="1490"/>
                </a:lnTo>
                <a:lnTo>
                  <a:pt x="31796" y="596"/>
                </a:lnTo>
                <a:lnTo>
                  <a:pt x="29770" y="0"/>
                </a:lnTo>
                <a:lnTo>
                  <a:pt x="28419" y="556"/>
                </a:lnTo>
                <a:lnTo>
                  <a:pt x="27519" y="1878"/>
                </a:lnTo>
                <a:lnTo>
                  <a:pt x="26918" y="3713"/>
                </a:lnTo>
                <a:lnTo>
                  <a:pt x="25565" y="4936"/>
                </a:lnTo>
                <a:lnTo>
                  <a:pt x="23711" y="5751"/>
                </a:lnTo>
                <a:lnTo>
                  <a:pt x="21522" y="6294"/>
                </a:lnTo>
                <a:lnTo>
                  <a:pt x="20063" y="7609"/>
                </a:lnTo>
                <a:lnTo>
                  <a:pt x="19091" y="9438"/>
                </a:lnTo>
                <a:lnTo>
                  <a:pt x="18442" y="11610"/>
                </a:lnTo>
                <a:lnTo>
                  <a:pt x="17057" y="13058"/>
                </a:lnTo>
                <a:lnTo>
                  <a:pt x="15181" y="14023"/>
                </a:lnTo>
                <a:lnTo>
                  <a:pt x="12979" y="14666"/>
                </a:lnTo>
                <a:lnTo>
                  <a:pt x="11510" y="16048"/>
                </a:lnTo>
                <a:lnTo>
                  <a:pt x="10531" y="17922"/>
                </a:lnTo>
                <a:lnTo>
                  <a:pt x="9878" y="20123"/>
                </a:lnTo>
                <a:lnTo>
                  <a:pt x="9443" y="22543"/>
                </a:lnTo>
                <a:lnTo>
                  <a:pt x="9153" y="25109"/>
                </a:lnTo>
                <a:lnTo>
                  <a:pt x="8959" y="27773"/>
                </a:lnTo>
                <a:lnTo>
                  <a:pt x="7878" y="30500"/>
                </a:lnTo>
                <a:lnTo>
                  <a:pt x="6204" y="33271"/>
                </a:lnTo>
                <a:lnTo>
                  <a:pt x="1226" y="40012"/>
                </a:lnTo>
                <a:lnTo>
                  <a:pt x="817" y="41518"/>
                </a:lnTo>
                <a:lnTo>
                  <a:pt x="545" y="43474"/>
                </a:lnTo>
                <a:lnTo>
                  <a:pt x="107" y="48906"/>
                </a:lnTo>
                <a:lnTo>
                  <a:pt x="1024" y="49352"/>
                </a:lnTo>
                <a:lnTo>
                  <a:pt x="2588" y="49649"/>
                </a:lnTo>
                <a:lnTo>
                  <a:pt x="7390" y="50126"/>
                </a:lnTo>
                <a:lnTo>
                  <a:pt x="8737" y="50165"/>
                </a:lnTo>
                <a:lnTo>
                  <a:pt x="16761" y="50241"/>
                </a:lnTo>
                <a:lnTo>
                  <a:pt x="17842" y="49289"/>
                </a:lnTo>
                <a:lnTo>
                  <a:pt x="24492" y="42862"/>
                </a:lnTo>
                <a:lnTo>
                  <a:pt x="25853" y="42465"/>
                </a:lnTo>
                <a:lnTo>
                  <a:pt x="27713" y="42201"/>
                </a:lnTo>
                <a:lnTo>
                  <a:pt x="29905" y="42024"/>
                </a:lnTo>
                <a:lnTo>
                  <a:pt x="31367" y="40954"/>
                </a:lnTo>
                <a:lnTo>
                  <a:pt x="32341" y="39288"/>
                </a:lnTo>
                <a:lnTo>
                  <a:pt x="33905" y="34321"/>
                </a:lnTo>
                <a:lnTo>
                  <a:pt x="34033" y="32961"/>
                </a:lnTo>
                <a:lnTo>
                  <a:pt x="34119" y="31102"/>
                </a:lnTo>
                <a:lnTo>
                  <a:pt x="34289" y="24560"/>
                </a:lnTo>
                <a:lnTo>
                  <a:pt x="29739" y="29087"/>
                </a:lnTo>
                <a:lnTo>
                  <a:pt x="27446" y="30424"/>
                </a:lnTo>
                <a:lnTo>
                  <a:pt x="24965" y="31316"/>
                </a:lnTo>
                <a:lnTo>
                  <a:pt x="22358" y="31910"/>
                </a:lnTo>
                <a:lnTo>
                  <a:pt x="19668" y="33259"/>
                </a:lnTo>
                <a:lnTo>
                  <a:pt x="16922" y="35110"/>
                </a:lnTo>
                <a:lnTo>
                  <a:pt x="10222" y="40376"/>
                </a:lnTo>
                <a:lnTo>
                  <a:pt x="8719" y="40807"/>
                </a:lnTo>
                <a:lnTo>
                  <a:pt x="6765" y="41095"/>
                </a:lnTo>
                <a:lnTo>
                  <a:pt x="1336" y="41557"/>
                </a:lnTo>
                <a:lnTo>
                  <a:pt x="891" y="42548"/>
                </a:lnTo>
                <a:lnTo>
                  <a:pt x="594" y="44161"/>
                </a:lnTo>
                <a:lnTo>
                  <a:pt x="0" y="502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7"/>
          <p:cNvSpPr/>
          <p:nvPr/>
        </p:nvSpPr>
        <p:spPr>
          <a:xfrm>
            <a:off x="1678032" y="4989302"/>
            <a:ext cx="579394" cy="376978"/>
          </a:xfrm>
          <a:custGeom>
            <a:avLst/>
            <a:gdLst/>
            <a:ahLst/>
            <a:cxnLst/>
            <a:rect l="0" t="0" r="0" b="0"/>
            <a:pathLst>
              <a:path w="579394" h="376978">
                <a:moveTo>
                  <a:pt x="13607" y="197060"/>
                </a:moveTo>
                <a:lnTo>
                  <a:pt x="2577" y="197060"/>
                </a:lnTo>
                <a:lnTo>
                  <a:pt x="4550" y="197060"/>
                </a:lnTo>
                <a:lnTo>
                  <a:pt x="0" y="197060"/>
                </a:lnTo>
                <a:lnTo>
                  <a:pt x="2162" y="197060"/>
                </a:lnTo>
                <a:lnTo>
                  <a:pt x="3120" y="198013"/>
                </a:lnTo>
                <a:lnTo>
                  <a:pt x="3758" y="199600"/>
                </a:lnTo>
                <a:lnTo>
                  <a:pt x="4867" y="205790"/>
                </a:lnTo>
                <a:lnTo>
                  <a:pt x="4960" y="209831"/>
                </a:lnTo>
                <a:lnTo>
                  <a:pt x="5938" y="212241"/>
                </a:lnTo>
                <a:lnTo>
                  <a:pt x="10912" y="220185"/>
                </a:lnTo>
                <a:lnTo>
                  <a:pt x="12409" y="225753"/>
                </a:lnTo>
                <a:lnTo>
                  <a:pt x="13252" y="234243"/>
                </a:lnTo>
                <a:lnTo>
                  <a:pt x="14323" y="237088"/>
                </a:lnTo>
                <a:lnTo>
                  <a:pt x="19429" y="245645"/>
                </a:lnTo>
                <a:lnTo>
                  <a:pt x="22317" y="255165"/>
                </a:lnTo>
                <a:lnTo>
                  <a:pt x="26369" y="264477"/>
                </a:lnTo>
                <a:lnTo>
                  <a:pt x="34004" y="275879"/>
                </a:lnTo>
                <a:lnTo>
                  <a:pt x="42300" y="285290"/>
                </a:lnTo>
                <a:lnTo>
                  <a:pt x="47950" y="293741"/>
                </a:lnTo>
                <a:lnTo>
                  <a:pt x="53636" y="302894"/>
                </a:lnTo>
                <a:lnTo>
                  <a:pt x="61239" y="313403"/>
                </a:lnTo>
                <a:lnTo>
                  <a:pt x="64868" y="322548"/>
                </a:lnTo>
                <a:lnTo>
                  <a:pt x="74145" y="334173"/>
                </a:lnTo>
                <a:lnTo>
                  <a:pt x="85150" y="345641"/>
                </a:lnTo>
                <a:lnTo>
                  <a:pt x="106214" y="366816"/>
                </a:lnTo>
                <a:lnTo>
                  <a:pt x="107730" y="367381"/>
                </a:lnTo>
                <a:lnTo>
                  <a:pt x="115138" y="368362"/>
                </a:lnTo>
                <a:lnTo>
                  <a:pt x="123741" y="375878"/>
                </a:lnTo>
                <a:lnTo>
                  <a:pt x="123225" y="376279"/>
                </a:lnTo>
                <a:lnTo>
                  <a:pt x="120111" y="376726"/>
                </a:lnTo>
                <a:lnTo>
                  <a:pt x="119853" y="376844"/>
                </a:lnTo>
                <a:lnTo>
                  <a:pt x="122105" y="376977"/>
                </a:lnTo>
                <a:lnTo>
                  <a:pt x="123086" y="376060"/>
                </a:lnTo>
                <a:lnTo>
                  <a:pt x="123741" y="374496"/>
                </a:lnTo>
                <a:lnTo>
                  <a:pt x="124791" y="369692"/>
                </a:lnTo>
                <a:lnTo>
                  <a:pt x="125016" y="359340"/>
                </a:lnTo>
                <a:lnTo>
                  <a:pt x="125050" y="157417"/>
                </a:lnTo>
                <a:lnTo>
                  <a:pt x="127590" y="145786"/>
                </a:lnTo>
                <a:lnTo>
                  <a:pt x="130941" y="135219"/>
                </a:lnTo>
                <a:lnTo>
                  <a:pt x="132828" y="123916"/>
                </a:lnTo>
                <a:lnTo>
                  <a:pt x="133387" y="114534"/>
                </a:lnTo>
                <a:lnTo>
                  <a:pt x="133576" y="102830"/>
                </a:lnTo>
                <a:lnTo>
                  <a:pt x="133613" y="95897"/>
                </a:lnTo>
                <a:lnTo>
                  <a:pt x="134569" y="95327"/>
                </a:lnTo>
                <a:lnTo>
                  <a:pt x="138171" y="94696"/>
                </a:lnTo>
                <a:lnTo>
                  <a:pt x="139512" y="93575"/>
                </a:lnTo>
                <a:lnTo>
                  <a:pt x="140406" y="91875"/>
                </a:lnTo>
                <a:lnTo>
                  <a:pt x="141003" y="89789"/>
                </a:lnTo>
                <a:lnTo>
                  <a:pt x="142353" y="88398"/>
                </a:lnTo>
                <a:lnTo>
                  <a:pt x="144205" y="87472"/>
                </a:lnTo>
                <a:lnTo>
                  <a:pt x="149471" y="85984"/>
                </a:lnTo>
                <a:lnTo>
                  <a:pt x="166707" y="85666"/>
                </a:lnTo>
                <a:lnTo>
                  <a:pt x="169966" y="85650"/>
                </a:lnTo>
                <a:lnTo>
                  <a:pt x="178668" y="83092"/>
                </a:lnTo>
                <a:lnTo>
                  <a:pt x="187932" y="79733"/>
                </a:lnTo>
                <a:lnTo>
                  <a:pt x="204181" y="75036"/>
                </a:lnTo>
                <a:lnTo>
                  <a:pt x="219934" y="67877"/>
                </a:lnTo>
                <a:lnTo>
                  <a:pt x="231038" y="63445"/>
                </a:lnTo>
                <a:lnTo>
                  <a:pt x="248952" y="59998"/>
                </a:lnTo>
                <a:lnTo>
                  <a:pt x="263938" y="55816"/>
                </a:lnTo>
                <a:lnTo>
                  <a:pt x="288439" y="48107"/>
                </a:lnTo>
                <a:lnTo>
                  <a:pt x="302760" y="42593"/>
                </a:lnTo>
                <a:lnTo>
                  <a:pt x="316427" y="36968"/>
                </a:lnTo>
                <a:lnTo>
                  <a:pt x="332027" y="31293"/>
                </a:lnTo>
                <a:lnTo>
                  <a:pt x="356874" y="22744"/>
                </a:lnTo>
                <a:lnTo>
                  <a:pt x="373815" y="19574"/>
                </a:lnTo>
                <a:lnTo>
                  <a:pt x="389917" y="17212"/>
                </a:lnTo>
                <a:lnTo>
                  <a:pt x="403424" y="12988"/>
                </a:lnTo>
                <a:lnTo>
                  <a:pt x="418317" y="10475"/>
                </a:lnTo>
                <a:lnTo>
                  <a:pt x="434461" y="9359"/>
                </a:lnTo>
                <a:lnTo>
                  <a:pt x="451161" y="8862"/>
                </a:lnTo>
                <a:lnTo>
                  <a:pt x="468108" y="6102"/>
                </a:lnTo>
                <a:lnTo>
                  <a:pt x="484213" y="2652"/>
                </a:lnTo>
                <a:lnTo>
                  <a:pt x="497720" y="1119"/>
                </a:lnTo>
                <a:lnTo>
                  <a:pt x="510074" y="438"/>
                </a:lnTo>
                <a:lnTo>
                  <a:pt x="525199" y="54"/>
                </a:lnTo>
                <a:lnTo>
                  <a:pt x="528976" y="0"/>
                </a:lnTo>
                <a:lnTo>
                  <a:pt x="538253" y="2480"/>
                </a:lnTo>
                <a:lnTo>
                  <a:pt x="551645" y="6692"/>
                </a:lnTo>
                <a:lnTo>
                  <a:pt x="567695" y="8232"/>
                </a:lnTo>
                <a:lnTo>
                  <a:pt x="579393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8"/>
          <p:cNvSpPr/>
          <p:nvPr/>
        </p:nvSpPr>
        <p:spPr>
          <a:xfrm>
            <a:off x="1957400" y="5074929"/>
            <a:ext cx="265735" cy="300026"/>
          </a:xfrm>
          <a:custGeom>
            <a:avLst/>
            <a:gdLst/>
            <a:ahLst/>
            <a:cxnLst/>
            <a:rect l="0" t="0" r="0" b="0"/>
            <a:pathLst>
              <a:path w="265735" h="300026">
                <a:moveTo>
                  <a:pt x="34277" y="25708"/>
                </a:moveTo>
                <a:lnTo>
                  <a:pt x="34277" y="12616"/>
                </a:lnTo>
                <a:lnTo>
                  <a:pt x="35229" y="11265"/>
                </a:lnTo>
                <a:lnTo>
                  <a:pt x="36817" y="10364"/>
                </a:lnTo>
                <a:lnTo>
                  <a:pt x="41121" y="9364"/>
                </a:lnTo>
                <a:lnTo>
                  <a:pt x="46209" y="8919"/>
                </a:lnTo>
                <a:lnTo>
                  <a:pt x="54185" y="6181"/>
                </a:lnTo>
                <a:lnTo>
                  <a:pt x="58979" y="4118"/>
                </a:lnTo>
                <a:lnTo>
                  <a:pt x="66846" y="1825"/>
                </a:lnTo>
                <a:lnTo>
                  <a:pt x="74469" y="806"/>
                </a:lnTo>
                <a:lnTo>
                  <a:pt x="79170" y="534"/>
                </a:lnTo>
                <a:lnTo>
                  <a:pt x="88519" y="232"/>
                </a:lnTo>
                <a:lnTo>
                  <a:pt x="100090" y="62"/>
                </a:lnTo>
                <a:lnTo>
                  <a:pt x="126105" y="0"/>
                </a:lnTo>
                <a:lnTo>
                  <a:pt x="130738" y="950"/>
                </a:lnTo>
                <a:lnTo>
                  <a:pt x="138426" y="4544"/>
                </a:lnTo>
                <a:lnTo>
                  <a:pt x="152660" y="11923"/>
                </a:lnTo>
                <a:lnTo>
                  <a:pt x="160869" y="17359"/>
                </a:lnTo>
                <a:lnTo>
                  <a:pt x="168645" y="23902"/>
                </a:lnTo>
                <a:lnTo>
                  <a:pt x="178451" y="33161"/>
                </a:lnTo>
                <a:lnTo>
                  <a:pt x="190131" y="44532"/>
                </a:lnTo>
                <a:lnTo>
                  <a:pt x="196573" y="53442"/>
                </a:lnTo>
                <a:lnTo>
                  <a:pt x="199624" y="58485"/>
                </a:lnTo>
                <a:lnTo>
                  <a:pt x="201659" y="63752"/>
                </a:lnTo>
                <a:lnTo>
                  <a:pt x="203015" y="69168"/>
                </a:lnTo>
                <a:lnTo>
                  <a:pt x="203919" y="74684"/>
                </a:lnTo>
                <a:lnTo>
                  <a:pt x="204521" y="80266"/>
                </a:lnTo>
                <a:lnTo>
                  <a:pt x="204923" y="85893"/>
                </a:lnTo>
                <a:lnTo>
                  <a:pt x="205191" y="91549"/>
                </a:lnTo>
                <a:lnTo>
                  <a:pt x="205489" y="102913"/>
                </a:lnTo>
                <a:lnTo>
                  <a:pt x="205713" y="142869"/>
                </a:lnTo>
                <a:lnTo>
                  <a:pt x="204765" y="148583"/>
                </a:lnTo>
                <a:lnTo>
                  <a:pt x="203181" y="154297"/>
                </a:lnTo>
                <a:lnTo>
                  <a:pt x="201172" y="160012"/>
                </a:lnTo>
                <a:lnTo>
                  <a:pt x="198880" y="165727"/>
                </a:lnTo>
                <a:lnTo>
                  <a:pt x="196400" y="171441"/>
                </a:lnTo>
                <a:lnTo>
                  <a:pt x="193794" y="177156"/>
                </a:lnTo>
                <a:lnTo>
                  <a:pt x="188358" y="186046"/>
                </a:lnTo>
                <a:lnTo>
                  <a:pt x="181815" y="194124"/>
                </a:lnTo>
                <a:lnTo>
                  <a:pt x="177403" y="198945"/>
                </a:lnTo>
                <a:lnTo>
                  <a:pt x="172557" y="204065"/>
                </a:lnTo>
                <a:lnTo>
                  <a:pt x="167421" y="208430"/>
                </a:lnTo>
                <a:lnTo>
                  <a:pt x="162092" y="212293"/>
                </a:lnTo>
                <a:lnTo>
                  <a:pt x="156635" y="215820"/>
                </a:lnTo>
                <a:lnTo>
                  <a:pt x="152044" y="219124"/>
                </a:lnTo>
                <a:lnTo>
                  <a:pt x="144403" y="225336"/>
                </a:lnTo>
                <a:lnTo>
                  <a:pt x="140079" y="228326"/>
                </a:lnTo>
                <a:lnTo>
                  <a:pt x="135292" y="231272"/>
                </a:lnTo>
                <a:lnTo>
                  <a:pt x="130195" y="234188"/>
                </a:lnTo>
                <a:lnTo>
                  <a:pt x="119452" y="239968"/>
                </a:lnTo>
                <a:lnTo>
                  <a:pt x="113921" y="242843"/>
                </a:lnTo>
                <a:lnTo>
                  <a:pt x="109280" y="245712"/>
                </a:lnTo>
                <a:lnTo>
                  <a:pt x="101584" y="251440"/>
                </a:lnTo>
                <a:lnTo>
                  <a:pt x="97246" y="253349"/>
                </a:lnTo>
                <a:lnTo>
                  <a:pt x="92449" y="254621"/>
                </a:lnTo>
                <a:lnTo>
                  <a:pt x="87346" y="255469"/>
                </a:lnTo>
                <a:lnTo>
                  <a:pt x="82039" y="256987"/>
                </a:lnTo>
                <a:lnTo>
                  <a:pt x="76596" y="258952"/>
                </a:lnTo>
                <a:lnTo>
                  <a:pt x="71062" y="261214"/>
                </a:lnTo>
                <a:lnTo>
                  <a:pt x="66420" y="262722"/>
                </a:lnTo>
                <a:lnTo>
                  <a:pt x="58723" y="264398"/>
                </a:lnTo>
                <a:lnTo>
                  <a:pt x="54384" y="263892"/>
                </a:lnTo>
                <a:lnTo>
                  <a:pt x="49587" y="262602"/>
                </a:lnTo>
                <a:lnTo>
                  <a:pt x="44484" y="260790"/>
                </a:lnTo>
                <a:lnTo>
                  <a:pt x="36273" y="258777"/>
                </a:lnTo>
                <a:lnTo>
                  <a:pt x="29449" y="257882"/>
                </a:lnTo>
                <a:lnTo>
                  <a:pt x="23241" y="257484"/>
                </a:lnTo>
                <a:lnTo>
                  <a:pt x="20252" y="256425"/>
                </a:lnTo>
                <a:lnTo>
                  <a:pt x="14391" y="252709"/>
                </a:lnTo>
                <a:lnTo>
                  <a:pt x="8611" y="250422"/>
                </a:lnTo>
                <a:lnTo>
                  <a:pt x="5737" y="249813"/>
                </a:lnTo>
                <a:lnTo>
                  <a:pt x="3820" y="248453"/>
                </a:lnTo>
                <a:lnTo>
                  <a:pt x="2542" y="246595"/>
                </a:lnTo>
                <a:lnTo>
                  <a:pt x="1123" y="241990"/>
                </a:lnTo>
                <a:lnTo>
                  <a:pt x="137" y="233024"/>
                </a:lnTo>
                <a:lnTo>
                  <a:pt x="16" y="224916"/>
                </a:lnTo>
                <a:lnTo>
                  <a:pt x="0" y="219655"/>
                </a:lnTo>
                <a:lnTo>
                  <a:pt x="948" y="216918"/>
                </a:lnTo>
                <a:lnTo>
                  <a:pt x="4542" y="211338"/>
                </a:lnTo>
                <a:lnTo>
                  <a:pt x="11920" y="202841"/>
                </a:lnTo>
                <a:lnTo>
                  <a:pt x="19896" y="197144"/>
                </a:lnTo>
                <a:lnTo>
                  <a:pt x="24689" y="194292"/>
                </a:lnTo>
                <a:lnTo>
                  <a:pt x="32556" y="191122"/>
                </a:lnTo>
                <a:lnTo>
                  <a:pt x="40180" y="188760"/>
                </a:lnTo>
                <a:lnTo>
                  <a:pt x="44880" y="186797"/>
                </a:lnTo>
                <a:lnTo>
                  <a:pt x="49918" y="184536"/>
                </a:lnTo>
                <a:lnTo>
                  <a:pt x="55182" y="183028"/>
                </a:lnTo>
                <a:lnTo>
                  <a:pt x="60596" y="182023"/>
                </a:lnTo>
                <a:lnTo>
                  <a:pt x="66110" y="181353"/>
                </a:lnTo>
                <a:lnTo>
                  <a:pt x="72644" y="180907"/>
                </a:lnTo>
                <a:lnTo>
                  <a:pt x="79858" y="180609"/>
                </a:lnTo>
                <a:lnTo>
                  <a:pt x="87524" y="180410"/>
                </a:lnTo>
                <a:lnTo>
                  <a:pt x="94540" y="181231"/>
                </a:lnTo>
                <a:lnTo>
                  <a:pt x="101122" y="182730"/>
                </a:lnTo>
                <a:lnTo>
                  <a:pt x="107416" y="184682"/>
                </a:lnTo>
                <a:lnTo>
                  <a:pt x="113516" y="186935"/>
                </a:lnTo>
                <a:lnTo>
                  <a:pt x="119488" y="189391"/>
                </a:lnTo>
                <a:lnTo>
                  <a:pt x="125374" y="191980"/>
                </a:lnTo>
                <a:lnTo>
                  <a:pt x="132156" y="194659"/>
                </a:lnTo>
                <a:lnTo>
                  <a:pt x="147311" y="200174"/>
                </a:lnTo>
                <a:lnTo>
                  <a:pt x="154401" y="202979"/>
                </a:lnTo>
                <a:lnTo>
                  <a:pt x="161032" y="205801"/>
                </a:lnTo>
                <a:lnTo>
                  <a:pt x="173480" y="211477"/>
                </a:lnTo>
                <a:lnTo>
                  <a:pt x="185363" y="217175"/>
                </a:lnTo>
                <a:lnTo>
                  <a:pt x="191198" y="220980"/>
                </a:lnTo>
                <a:lnTo>
                  <a:pt x="196994" y="225422"/>
                </a:lnTo>
                <a:lnTo>
                  <a:pt x="202762" y="230288"/>
                </a:lnTo>
                <a:lnTo>
                  <a:pt x="207560" y="234485"/>
                </a:lnTo>
                <a:lnTo>
                  <a:pt x="215432" y="241687"/>
                </a:lnTo>
                <a:lnTo>
                  <a:pt x="229769" y="255649"/>
                </a:lnTo>
                <a:lnTo>
                  <a:pt x="251049" y="276785"/>
                </a:lnTo>
                <a:lnTo>
                  <a:pt x="253086" y="279770"/>
                </a:lnTo>
                <a:lnTo>
                  <a:pt x="256907" y="288523"/>
                </a:lnTo>
                <a:lnTo>
                  <a:pt x="263708" y="297473"/>
                </a:lnTo>
                <a:lnTo>
                  <a:pt x="265731" y="300025"/>
                </a:lnTo>
                <a:lnTo>
                  <a:pt x="265734" y="282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9"/>
          <p:cNvSpPr/>
          <p:nvPr/>
        </p:nvSpPr>
        <p:spPr>
          <a:xfrm>
            <a:off x="2446019" y="5117782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0"/>
                </a:moveTo>
                <a:lnTo>
                  <a:pt x="186091" y="0"/>
                </a:lnTo>
                <a:lnTo>
                  <a:pt x="190736" y="953"/>
                </a:lnTo>
                <a:lnTo>
                  <a:pt x="194785" y="2540"/>
                </a:lnTo>
                <a:lnTo>
                  <a:pt x="198437" y="4551"/>
                </a:lnTo>
                <a:lnTo>
                  <a:pt x="202776" y="5892"/>
                </a:lnTo>
                <a:lnTo>
                  <a:pt x="207574" y="6785"/>
                </a:lnTo>
                <a:lnTo>
                  <a:pt x="212678" y="7381"/>
                </a:lnTo>
                <a:lnTo>
                  <a:pt x="217033" y="7778"/>
                </a:lnTo>
                <a:lnTo>
                  <a:pt x="220889" y="8043"/>
                </a:lnTo>
                <a:lnTo>
                  <a:pt x="224412" y="8219"/>
                </a:lnTo>
                <a:lnTo>
                  <a:pt x="230867" y="8415"/>
                </a:lnTo>
                <a:lnTo>
                  <a:pt x="241766" y="8559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0"/>
          <p:cNvSpPr/>
          <p:nvPr/>
        </p:nvSpPr>
        <p:spPr>
          <a:xfrm>
            <a:off x="2466239" y="5186362"/>
            <a:ext cx="339826" cy="15955"/>
          </a:xfrm>
          <a:custGeom>
            <a:avLst/>
            <a:gdLst/>
            <a:ahLst/>
            <a:cxnLst/>
            <a:rect l="0" t="0" r="0" b="0"/>
            <a:pathLst>
              <a:path w="339826" h="15955">
                <a:moveTo>
                  <a:pt x="5498" y="8573"/>
                </a:moveTo>
                <a:lnTo>
                  <a:pt x="559" y="8573"/>
                </a:lnTo>
                <a:lnTo>
                  <a:pt x="2668" y="8573"/>
                </a:lnTo>
                <a:lnTo>
                  <a:pt x="0" y="8573"/>
                </a:lnTo>
                <a:lnTo>
                  <a:pt x="5418" y="8573"/>
                </a:lnTo>
                <a:lnTo>
                  <a:pt x="14576" y="13124"/>
                </a:lnTo>
                <a:lnTo>
                  <a:pt x="18218" y="14464"/>
                </a:lnTo>
                <a:lnTo>
                  <a:pt x="21598" y="15358"/>
                </a:lnTo>
                <a:lnTo>
                  <a:pt x="24804" y="15954"/>
                </a:lnTo>
                <a:lnTo>
                  <a:pt x="27894" y="15398"/>
                </a:lnTo>
                <a:lnTo>
                  <a:pt x="30906" y="14075"/>
                </a:lnTo>
                <a:lnTo>
                  <a:pt x="33866" y="12242"/>
                </a:lnTo>
                <a:lnTo>
                  <a:pt x="36793" y="11018"/>
                </a:lnTo>
                <a:lnTo>
                  <a:pt x="39696" y="10203"/>
                </a:lnTo>
                <a:lnTo>
                  <a:pt x="42584" y="9660"/>
                </a:lnTo>
                <a:lnTo>
                  <a:pt x="46414" y="9297"/>
                </a:lnTo>
                <a:lnTo>
                  <a:pt x="55751" y="8895"/>
                </a:lnTo>
                <a:lnTo>
                  <a:pt x="59955" y="7835"/>
                </a:lnTo>
                <a:lnTo>
                  <a:pt x="63710" y="6176"/>
                </a:lnTo>
                <a:lnTo>
                  <a:pt x="67166" y="4117"/>
                </a:lnTo>
                <a:lnTo>
                  <a:pt x="71375" y="2745"/>
                </a:lnTo>
                <a:lnTo>
                  <a:pt x="76086" y="1830"/>
                </a:lnTo>
                <a:lnTo>
                  <a:pt x="81132" y="1220"/>
                </a:lnTo>
                <a:lnTo>
                  <a:pt x="87353" y="814"/>
                </a:lnTo>
                <a:lnTo>
                  <a:pt x="94358" y="543"/>
                </a:lnTo>
                <a:lnTo>
                  <a:pt x="115329" y="161"/>
                </a:lnTo>
                <a:lnTo>
                  <a:pt x="306700" y="0"/>
                </a:lnTo>
                <a:lnTo>
                  <a:pt x="310121" y="953"/>
                </a:lnTo>
                <a:lnTo>
                  <a:pt x="313355" y="2540"/>
                </a:lnTo>
                <a:lnTo>
                  <a:pt x="316464" y="4551"/>
                </a:lnTo>
                <a:lnTo>
                  <a:pt x="320441" y="5892"/>
                </a:lnTo>
                <a:lnTo>
                  <a:pt x="324997" y="6785"/>
                </a:lnTo>
                <a:lnTo>
                  <a:pt x="33982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1"/>
          <p:cNvSpPr/>
          <p:nvPr/>
        </p:nvSpPr>
        <p:spPr>
          <a:xfrm>
            <a:off x="2926591" y="4946332"/>
            <a:ext cx="273657" cy="359646"/>
          </a:xfrm>
          <a:custGeom>
            <a:avLst/>
            <a:gdLst/>
            <a:ahLst/>
            <a:cxnLst/>
            <a:rect l="0" t="0" r="0" b="0"/>
            <a:pathLst>
              <a:path w="273657" h="359646">
                <a:moveTo>
                  <a:pt x="162366" y="51435"/>
                </a:moveTo>
                <a:lnTo>
                  <a:pt x="166917" y="46884"/>
                </a:lnTo>
                <a:lnTo>
                  <a:pt x="167305" y="45543"/>
                </a:lnTo>
                <a:lnTo>
                  <a:pt x="166611" y="44650"/>
                </a:lnTo>
                <a:lnTo>
                  <a:pt x="165196" y="44054"/>
                </a:lnTo>
                <a:lnTo>
                  <a:pt x="165205" y="43657"/>
                </a:lnTo>
                <a:lnTo>
                  <a:pt x="166164" y="43392"/>
                </a:lnTo>
                <a:lnTo>
                  <a:pt x="167755" y="43216"/>
                </a:lnTo>
                <a:lnTo>
                  <a:pt x="167864" y="42146"/>
                </a:lnTo>
                <a:lnTo>
                  <a:pt x="166984" y="40480"/>
                </a:lnTo>
                <a:lnTo>
                  <a:pt x="162636" y="34652"/>
                </a:lnTo>
                <a:lnTo>
                  <a:pt x="155009" y="34322"/>
                </a:lnTo>
                <a:lnTo>
                  <a:pt x="112414" y="34291"/>
                </a:lnTo>
                <a:lnTo>
                  <a:pt x="107157" y="35243"/>
                </a:lnTo>
                <a:lnTo>
                  <a:pt x="101747" y="36830"/>
                </a:lnTo>
                <a:lnTo>
                  <a:pt x="96236" y="38841"/>
                </a:lnTo>
                <a:lnTo>
                  <a:pt x="90657" y="41134"/>
                </a:lnTo>
                <a:lnTo>
                  <a:pt x="85032" y="43616"/>
                </a:lnTo>
                <a:lnTo>
                  <a:pt x="73703" y="48912"/>
                </a:lnTo>
                <a:lnTo>
                  <a:pt x="62318" y="54441"/>
                </a:lnTo>
                <a:lnTo>
                  <a:pt x="57567" y="57249"/>
                </a:lnTo>
                <a:lnTo>
                  <a:pt x="49749" y="62909"/>
                </a:lnTo>
                <a:lnTo>
                  <a:pt x="45378" y="65752"/>
                </a:lnTo>
                <a:lnTo>
                  <a:pt x="40559" y="68600"/>
                </a:lnTo>
                <a:lnTo>
                  <a:pt x="35441" y="71450"/>
                </a:lnTo>
                <a:lnTo>
                  <a:pt x="27215" y="79699"/>
                </a:lnTo>
                <a:lnTo>
                  <a:pt x="20384" y="88762"/>
                </a:lnTo>
                <a:lnTo>
                  <a:pt x="14173" y="95965"/>
                </a:lnTo>
                <a:lnTo>
                  <a:pt x="8237" y="102341"/>
                </a:lnTo>
                <a:lnTo>
                  <a:pt x="5321" y="105375"/>
                </a:lnTo>
                <a:lnTo>
                  <a:pt x="3377" y="108350"/>
                </a:lnTo>
                <a:lnTo>
                  <a:pt x="0" y="118291"/>
                </a:lnTo>
                <a:lnTo>
                  <a:pt x="782" y="119818"/>
                </a:lnTo>
                <a:lnTo>
                  <a:pt x="6914" y="127245"/>
                </a:lnTo>
                <a:lnTo>
                  <a:pt x="8249" y="127692"/>
                </a:lnTo>
                <a:lnTo>
                  <a:pt x="12272" y="128190"/>
                </a:lnTo>
                <a:lnTo>
                  <a:pt x="13726" y="129275"/>
                </a:lnTo>
                <a:lnTo>
                  <a:pt x="14695" y="130951"/>
                </a:lnTo>
                <a:lnTo>
                  <a:pt x="15341" y="133020"/>
                </a:lnTo>
                <a:lnTo>
                  <a:pt x="17677" y="134401"/>
                </a:lnTo>
                <a:lnTo>
                  <a:pt x="25353" y="135934"/>
                </a:lnTo>
                <a:lnTo>
                  <a:pt x="32573" y="136615"/>
                </a:lnTo>
                <a:lnTo>
                  <a:pt x="39910" y="136918"/>
                </a:lnTo>
                <a:lnTo>
                  <a:pt x="60143" y="137113"/>
                </a:lnTo>
                <a:lnTo>
                  <a:pt x="82484" y="137151"/>
                </a:lnTo>
                <a:lnTo>
                  <a:pt x="88156" y="138107"/>
                </a:lnTo>
                <a:lnTo>
                  <a:pt x="93843" y="139696"/>
                </a:lnTo>
                <a:lnTo>
                  <a:pt x="99539" y="141708"/>
                </a:lnTo>
                <a:lnTo>
                  <a:pt x="105241" y="143050"/>
                </a:lnTo>
                <a:lnTo>
                  <a:pt x="110948" y="143944"/>
                </a:lnTo>
                <a:lnTo>
                  <a:pt x="116657" y="144540"/>
                </a:lnTo>
                <a:lnTo>
                  <a:pt x="122368" y="144938"/>
                </a:lnTo>
                <a:lnTo>
                  <a:pt x="128081" y="145202"/>
                </a:lnTo>
                <a:lnTo>
                  <a:pt x="133794" y="145380"/>
                </a:lnTo>
                <a:lnTo>
                  <a:pt x="139508" y="146450"/>
                </a:lnTo>
                <a:lnTo>
                  <a:pt x="145223" y="148116"/>
                </a:lnTo>
                <a:lnTo>
                  <a:pt x="150937" y="150179"/>
                </a:lnTo>
                <a:lnTo>
                  <a:pt x="157604" y="151554"/>
                </a:lnTo>
                <a:lnTo>
                  <a:pt x="164906" y="152471"/>
                </a:lnTo>
                <a:lnTo>
                  <a:pt x="172632" y="153082"/>
                </a:lnTo>
                <a:lnTo>
                  <a:pt x="178735" y="154443"/>
                </a:lnTo>
                <a:lnTo>
                  <a:pt x="183756" y="156302"/>
                </a:lnTo>
                <a:lnTo>
                  <a:pt x="203210" y="166129"/>
                </a:lnTo>
                <a:lnTo>
                  <a:pt x="208645" y="169808"/>
                </a:lnTo>
                <a:lnTo>
                  <a:pt x="214174" y="174166"/>
                </a:lnTo>
                <a:lnTo>
                  <a:pt x="219765" y="178975"/>
                </a:lnTo>
                <a:lnTo>
                  <a:pt x="225397" y="183134"/>
                </a:lnTo>
                <a:lnTo>
                  <a:pt x="231057" y="186860"/>
                </a:lnTo>
                <a:lnTo>
                  <a:pt x="236735" y="190295"/>
                </a:lnTo>
                <a:lnTo>
                  <a:pt x="241473" y="194491"/>
                </a:lnTo>
                <a:lnTo>
                  <a:pt x="249277" y="204233"/>
                </a:lnTo>
                <a:lnTo>
                  <a:pt x="255921" y="214913"/>
                </a:lnTo>
                <a:lnTo>
                  <a:pt x="262049" y="225057"/>
                </a:lnTo>
                <a:lnTo>
                  <a:pt x="267947" y="232741"/>
                </a:lnTo>
                <a:lnTo>
                  <a:pt x="269901" y="237076"/>
                </a:lnTo>
                <a:lnTo>
                  <a:pt x="272072" y="246972"/>
                </a:lnTo>
                <a:lnTo>
                  <a:pt x="273037" y="257720"/>
                </a:lnTo>
                <a:lnTo>
                  <a:pt x="273465" y="268848"/>
                </a:lnTo>
                <a:lnTo>
                  <a:pt x="273656" y="280143"/>
                </a:lnTo>
                <a:lnTo>
                  <a:pt x="272754" y="285822"/>
                </a:lnTo>
                <a:lnTo>
                  <a:pt x="271201" y="291513"/>
                </a:lnTo>
                <a:lnTo>
                  <a:pt x="266935" y="301964"/>
                </a:lnTo>
                <a:lnTo>
                  <a:pt x="259178" y="314155"/>
                </a:lnTo>
                <a:lnTo>
                  <a:pt x="253653" y="324092"/>
                </a:lnTo>
                <a:lnTo>
                  <a:pt x="245483" y="332319"/>
                </a:lnTo>
                <a:lnTo>
                  <a:pt x="240637" y="335845"/>
                </a:lnTo>
                <a:lnTo>
                  <a:pt x="232713" y="342305"/>
                </a:lnTo>
                <a:lnTo>
                  <a:pt x="229267" y="345361"/>
                </a:lnTo>
                <a:lnTo>
                  <a:pt x="225064" y="347398"/>
                </a:lnTo>
                <a:lnTo>
                  <a:pt x="220357" y="348757"/>
                </a:lnTo>
                <a:lnTo>
                  <a:pt x="215314" y="349662"/>
                </a:lnTo>
                <a:lnTo>
                  <a:pt x="210047" y="351218"/>
                </a:lnTo>
                <a:lnTo>
                  <a:pt x="204631" y="353208"/>
                </a:lnTo>
                <a:lnTo>
                  <a:pt x="199115" y="355487"/>
                </a:lnTo>
                <a:lnTo>
                  <a:pt x="193533" y="357006"/>
                </a:lnTo>
                <a:lnTo>
                  <a:pt x="187907" y="358019"/>
                </a:lnTo>
                <a:lnTo>
                  <a:pt x="182251" y="358694"/>
                </a:lnTo>
                <a:lnTo>
                  <a:pt x="176575" y="359144"/>
                </a:lnTo>
                <a:lnTo>
                  <a:pt x="170886" y="359445"/>
                </a:lnTo>
                <a:lnTo>
                  <a:pt x="165188" y="359645"/>
                </a:lnTo>
                <a:lnTo>
                  <a:pt x="159485" y="358826"/>
                </a:lnTo>
                <a:lnTo>
                  <a:pt x="153778" y="357327"/>
                </a:lnTo>
                <a:lnTo>
                  <a:pt x="148068" y="355376"/>
                </a:lnTo>
                <a:lnTo>
                  <a:pt x="142357" y="354075"/>
                </a:lnTo>
                <a:lnTo>
                  <a:pt x="136644" y="353208"/>
                </a:lnTo>
                <a:lnTo>
                  <a:pt x="130930" y="352629"/>
                </a:lnTo>
                <a:lnTo>
                  <a:pt x="126169" y="351291"/>
                </a:lnTo>
                <a:lnTo>
                  <a:pt x="118338" y="347264"/>
                </a:lnTo>
                <a:lnTo>
                  <a:pt x="111683" y="342300"/>
                </a:lnTo>
                <a:lnTo>
                  <a:pt x="105550" y="336918"/>
                </a:lnTo>
                <a:lnTo>
                  <a:pt x="99649" y="331352"/>
                </a:lnTo>
                <a:lnTo>
                  <a:pt x="97695" y="328534"/>
                </a:lnTo>
                <a:lnTo>
                  <a:pt x="93992" y="320017"/>
                </a:lnTo>
                <a:lnTo>
                  <a:pt x="89750" y="314315"/>
                </a:lnTo>
                <a:lnTo>
                  <a:pt x="88238" y="310508"/>
                </a:lnTo>
                <a:lnTo>
                  <a:pt x="86558" y="301199"/>
                </a:lnTo>
                <a:lnTo>
                  <a:pt x="88351" y="290711"/>
                </a:lnTo>
                <a:lnTo>
                  <a:pt x="91370" y="279700"/>
                </a:lnTo>
                <a:lnTo>
                  <a:pt x="92176" y="274097"/>
                </a:lnTo>
                <a:lnTo>
                  <a:pt x="92713" y="268456"/>
                </a:lnTo>
                <a:lnTo>
                  <a:pt x="94023" y="262791"/>
                </a:lnTo>
                <a:lnTo>
                  <a:pt x="95849" y="257109"/>
                </a:lnTo>
                <a:lnTo>
                  <a:pt x="98019" y="251416"/>
                </a:lnTo>
                <a:lnTo>
                  <a:pt x="102970" y="237470"/>
                </a:lnTo>
                <a:lnTo>
                  <a:pt x="113909" y="205235"/>
                </a:lnTo>
                <a:lnTo>
                  <a:pt x="117679" y="197783"/>
                </a:lnTo>
                <a:lnTo>
                  <a:pt x="122097" y="190911"/>
                </a:lnTo>
                <a:lnTo>
                  <a:pt x="126948" y="184423"/>
                </a:lnTo>
                <a:lnTo>
                  <a:pt x="137417" y="169596"/>
                </a:lnTo>
                <a:lnTo>
                  <a:pt x="142876" y="161642"/>
                </a:lnTo>
                <a:lnTo>
                  <a:pt x="147468" y="153481"/>
                </a:lnTo>
                <a:lnTo>
                  <a:pt x="151481" y="145183"/>
                </a:lnTo>
                <a:lnTo>
                  <a:pt x="155110" y="136794"/>
                </a:lnTo>
                <a:lnTo>
                  <a:pt x="159434" y="128344"/>
                </a:lnTo>
                <a:lnTo>
                  <a:pt x="164221" y="119852"/>
                </a:lnTo>
                <a:lnTo>
                  <a:pt x="169318" y="111334"/>
                </a:lnTo>
                <a:lnTo>
                  <a:pt x="174621" y="103750"/>
                </a:lnTo>
                <a:lnTo>
                  <a:pt x="180061" y="96789"/>
                </a:lnTo>
                <a:lnTo>
                  <a:pt x="185592" y="90244"/>
                </a:lnTo>
                <a:lnTo>
                  <a:pt x="191185" y="83975"/>
                </a:lnTo>
                <a:lnTo>
                  <a:pt x="202480" y="71930"/>
                </a:lnTo>
                <a:lnTo>
                  <a:pt x="207206" y="66051"/>
                </a:lnTo>
                <a:lnTo>
                  <a:pt x="211309" y="60226"/>
                </a:lnTo>
                <a:lnTo>
                  <a:pt x="214997" y="54439"/>
                </a:lnTo>
                <a:lnTo>
                  <a:pt x="218408" y="48675"/>
                </a:lnTo>
                <a:lnTo>
                  <a:pt x="221635" y="42927"/>
                </a:lnTo>
                <a:lnTo>
                  <a:pt x="227761" y="32414"/>
                </a:lnTo>
                <a:lnTo>
                  <a:pt x="233658" y="24566"/>
                </a:lnTo>
                <a:lnTo>
                  <a:pt x="239454" y="17903"/>
                </a:lnTo>
                <a:lnTo>
                  <a:pt x="242333" y="14793"/>
                </a:lnTo>
                <a:lnTo>
                  <a:pt x="244252" y="11768"/>
                </a:lnTo>
                <a:lnTo>
                  <a:pt x="247333" y="2607"/>
                </a:lnTo>
                <a:lnTo>
                  <a:pt x="2480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2"/>
          <p:cNvSpPr/>
          <p:nvPr/>
        </p:nvSpPr>
        <p:spPr>
          <a:xfrm>
            <a:off x="1554479" y="5434965"/>
            <a:ext cx="805816" cy="85726"/>
          </a:xfrm>
          <a:custGeom>
            <a:avLst/>
            <a:gdLst/>
            <a:ahLst/>
            <a:cxnLst/>
            <a:rect l="0" t="0" r="0" b="0"/>
            <a:pathLst>
              <a:path w="805816" h="85726">
                <a:moveTo>
                  <a:pt x="0" y="85725"/>
                </a:moveTo>
                <a:lnTo>
                  <a:pt x="38117" y="85725"/>
                </a:lnTo>
                <a:lnTo>
                  <a:pt x="45833" y="83185"/>
                </a:lnTo>
                <a:lnTo>
                  <a:pt x="50558" y="81174"/>
                </a:lnTo>
                <a:lnTo>
                  <a:pt x="58348" y="78939"/>
                </a:lnTo>
                <a:lnTo>
                  <a:pt x="79968" y="77388"/>
                </a:lnTo>
                <a:lnTo>
                  <a:pt x="100711" y="77173"/>
                </a:lnTo>
                <a:lnTo>
                  <a:pt x="126199" y="77155"/>
                </a:lnTo>
                <a:lnTo>
                  <a:pt x="137369" y="74613"/>
                </a:lnTo>
                <a:lnTo>
                  <a:pt x="143014" y="72602"/>
                </a:lnTo>
                <a:lnTo>
                  <a:pt x="154367" y="70367"/>
                </a:lnTo>
                <a:lnTo>
                  <a:pt x="177178" y="68933"/>
                </a:lnTo>
                <a:lnTo>
                  <a:pt x="182889" y="67863"/>
                </a:lnTo>
                <a:lnTo>
                  <a:pt x="188601" y="66197"/>
                </a:lnTo>
                <a:lnTo>
                  <a:pt x="194314" y="64133"/>
                </a:lnTo>
                <a:lnTo>
                  <a:pt x="205742" y="61841"/>
                </a:lnTo>
                <a:lnTo>
                  <a:pt x="228601" y="60369"/>
                </a:lnTo>
                <a:lnTo>
                  <a:pt x="250296" y="60114"/>
                </a:lnTo>
                <a:lnTo>
                  <a:pt x="263961" y="57515"/>
                </a:lnTo>
                <a:lnTo>
                  <a:pt x="270272" y="55488"/>
                </a:lnTo>
                <a:lnTo>
                  <a:pt x="284903" y="53236"/>
                </a:lnTo>
                <a:lnTo>
                  <a:pt x="299979" y="51283"/>
                </a:lnTo>
                <a:lnTo>
                  <a:pt x="306666" y="49428"/>
                </a:lnTo>
                <a:lnTo>
                  <a:pt x="313029" y="47240"/>
                </a:lnTo>
                <a:lnTo>
                  <a:pt x="327719" y="44808"/>
                </a:lnTo>
                <a:lnTo>
                  <a:pt x="349515" y="43439"/>
                </a:lnTo>
                <a:lnTo>
                  <a:pt x="362985" y="42166"/>
                </a:lnTo>
                <a:lnTo>
                  <a:pt x="370578" y="40493"/>
                </a:lnTo>
                <a:lnTo>
                  <a:pt x="378497" y="38425"/>
                </a:lnTo>
                <a:lnTo>
                  <a:pt x="392376" y="36128"/>
                </a:lnTo>
                <a:lnTo>
                  <a:pt x="405847" y="34154"/>
                </a:lnTo>
                <a:lnTo>
                  <a:pt x="413440" y="32294"/>
                </a:lnTo>
                <a:lnTo>
                  <a:pt x="421359" y="30102"/>
                </a:lnTo>
                <a:lnTo>
                  <a:pt x="437778" y="27666"/>
                </a:lnTo>
                <a:lnTo>
                  <a:pt x="454601" y="26583"/>
                </a:lnTo>
                <a:lnTo>
                  <a:pt x="471603" y="26102"/>
                </a:lnTo>
                <a:lnTo>
                  <a:pt x="480137" y="25021"/>
                </a:lnTo>
                <a:lnTo>
                  <a:pt x="488684" y="23349"/>
                </a:lnTo>
                <a:lnTo>
                  <a:pt x="497239" y="21281"/>
                </a:lnTo>
                <a:lnTo>
                  <a:pt x="514366" y="18983"/>
                </a:lnTo>
                <a:lnTo>
                  <a:pt x="531502" y="17961"/>
                </a:lnTo>
                <a:lnTo>
                  <a:pt x="548643" y="17508"/>
                </a:lnTo>
                <a:lnTo>
                  <a:pt x="557215" y="16434"/>
                </a:lnTo>
                <a:lnTo>
                  <a:pt x="565787" y="14766"/>
                </a:lnTo>
                <a:lnTo>
                  <a:pt x="574359" y="12701"/>
                </a:lnTo>
                <a:lnTo>
                  <a:pt x="588964" y="10408"/>
                </a:lnTo>
                <a:lnTo>
                  <a:pt x="602757" y="8436"/>
                </a:lnTo>
                <a:lnTo>
                  <a:pt x="610435" y="6576"/>
                </a:lnTo>
                <a:lnTo>
                  <a:pt x="618412" y="4383"/>
                </a:lnTo>
                <a:lnTo>
                  <a:pt x="634895" y="1948"/>
                </a:lnTo>
                <a:lnTo>
                  <a:pt x="657700" y="577"/>
                </a:lnTo>
                <a:lnTo>
                  <a:pt x="679062" y="171"/>
                </a:lnTo>
                <a:lnTo>
                  <a:pt x="8058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3"/>
          <p:cNvSpPr/>
          <p:nvPr/>
        </p:nvSpPr>
        <p:spPr>
          <a:xfrm>
            <a:off x="1640312" y="5460682"/>
            <a:ext cx="574251" cy="462915"/>
          </a:xfrm>
          <a:custGeom>
            <a:avLst/>
            <a:gdLst/>
            <a:ahLst/>
            <a:cxnLst/>
            <a:rect l="0" t="0" r="0" b="0"/>
            <a:pathLst>
              <a:path w="574251" h="462915">
                <a:moveTo>
                  <a:pt x="25610" y="197168"/>
                </a:moveTo>
                <a:lnTo>
                  <a:pt x="0" y="197168"/>
                </a:lnTo>
                <a:lnTo>
                  <a:pt x="4475" y="197168"/>
                </a:lnTo>
                <a:lnTo>
                  <a:pt x="6758" y="198121"/>
                </a:lnTo>
                <a:lnTo>
                  <a:pt x="15496" y="204549"/>
                </a:lnTo>
                <a:lnTo>
                  <a:pt x="16009" y="205898"/>
                </a:lnTo>
                <a:lnTo>
                  <a:pt x="16581" y="209938"/>
                </a:lnTo>
                <a:lnTo>
                  <a:pt x="17686" y="212349"/>
                </a:lnTo>
                <a:lnTo>
                  <a:pt x="24378" y="221310"/>
                </a:lnTo>
                <a:lnTo>
                  <a:pt x="37149" y="235309"/>
                </a:lnTo>
                <a:lnTo>
                  <a:pt x="42046" y="246146"/>
                </a:lnTo>
                <a:lnTo>
                  <a:pt x="49107" y="260045"/>
                </a:lnTo>
                <a:lnTo>
                  <a:pt x="57231" y="271572"/>
                </a:lnTo>
                <a:lnTo>
                  <a:pt x="62841" y="281354"/>
                </a:lnTo>
                <a:lnTo>
                  <a:pt x="68510" y="292051"/>
                </a:lnTo>
                <a:lnTo>
                  <a:pt x="97048" y="348625"/>
                </a:lnTo>
                <a:lnTo>
                  <a:pt x="100223" y="360050"/>
                </a:lnTo>
                <a:lnTo>
                  <a:pt x="102586" y="371477"/>
                </a:lnTo>
                <a:lnTo>
                  <a:pt x="106812" y="382906"/>
                </a:lnTo>
                <a:lnTo>
                  <a:pt x="111865" y="391796"/>
                </a:lnTo>
                <a:lnTo>
                  <a:pt x="120064" y="404696"/>
                </a:lnTo>
                <a:lnTo>
                  <a:pt x="128526" y="418042"/>
                </a:lnTo>
                <a:lnTo>
                  <a:pt x="139919" y="431086"/>
                </a:lnTo>
                <a:lnTo>
                  <a:pt x="141821" y="434076"/>
                </a:lnTo>
                <a:lnTo>
                  <a:pt x="143934" y="439938"/>
                </a:lnTo>
                <a:lnTo>
                  <a:pt x="145450" y="441882"/>
                </a:lnTo>
                <a:lnTo>
                  <a:pt x="147414" y="443178"/>
                </a:lnTo>
                <a:lnTo>
                  <a:pt x="149675" y="444042"/>
                </a:lnTo>
                <a:lnTo>
                  <a:pt x="151182" y="445570"/>
                </a:lnTo>
                <a:lnTo>
                  <a:pt x="152187" y="447542"/>
                </a:lnTo>
                <a:lnTo>
                  <a:pt x="152858" y="449809"/>
                </a:lnTo>
                <a:lnTo>
                  <a:pt x="154257" y="451320"/>
                </a:lnTo>
                <a:lnTo>
                  <a:pt x="156142" y="452328"/>
                </a:lnTo>
                <a:lnTo>
                  <a:pt x="158351" y="453000"/>
                </a:lnTo>
                <a:lnTo>
                  <a:pt x="159824" y="454399"/>
                </a:lnTo>
                <a:lnTo>
                  <a:pt x="160806" y="456286"/>
                </a:lnTo>
                <a:lnTo>
                  <a:pt x="161461" y="458495"/>
                </a:lnTo>
                <a:lnTo>
                  <a:pt x="162850" y="459969"/>
                </a:lnTo>
                <a:lnTo>
                  <a:pt x="164728" y="460951"/>
                </a:lnTo>
                <a:lnTo>
                  <a:pt x="169355" y="462042"/>
                </a:lnTo>
                <a:lnTo>
                  <a:pt x="187284" y="462914"/>
                </a:lnTo>
                <a:lnTo>
                  <a:pt x="188131" y="462914"/>
                </a:lnTo>
                <a:lnTo>
                  <a:pt x="188456" y="450983"/>
                </a:lnTo>
                <a:lnTo>
                  <a:pt x="188488" y="338373"/>
                </a:lnTo>
                <a:lnTo>
                  <a:pt x="187535" y="331310"/>
                </a:lnTo>
                <a:lnTo>
                  <a:pt x="185947" y="323743"/>
                </a:lnTo>
                <a:lnTo>
                  <a:pt x="183937" y="315842"/>
                </a:lnTo>
                <a:lnTo>
                  <a:pt x="181702" y="301981"/>
                </a:lnTo>
                <a:lnTo>
                  <a:pt x="180709" y="288519"/>
                </a:lnTo>
                <a:lnTo>
                  <a:pt x="180268" y="273011"/>
                </a:lnTo>
                <a:lnTo>
                  <a:pt x="179946" y="234702"/>
                </a:lnTo>
                <a:lnTo>
                  <a:pt x="179918" y="200060"/>
                </a:lnTo>
                <a:lnTo>
                  <a:pt x="180869" y="195285"/>
                </a:lnTo>
                <a:lnTo>
                  <a:pt x="185807" y="183063"/>
                </a:lnTo>
                <a:lnTo>
                  <a:pt x="187693" y="168753"/>
                </a:lnTo>
                <a:lnTo>
                  <a:pt x="188134" y="161361"/>
                </a:lnTo>
                <a:lnTo>
                  <a:pt x="192934" y="147295"/>
                </a:lnTo>
                <a:lnTo>
                  <a:pt x="195837" y="135612"/>
                </a:lnTo>
                <a:lnTo>
                  <a:pt x="197198" y="133271"/>
                </a:lnTo>
                <a:lnTo>
                  <a:pt x="199057" y="131710"/>
                </a:lnTo>
                <a:lnTo>
                  <a:pt x="201249" y="130669"/>
                </a:lnTo>
                <a:lnTo>
                  <a:pt x="211610" y="122155"/>
                </a:lnTo>
                <a:lnTo>
                  <a:pt x="217180" y="116839"/>
                </a:lnTo>
                <a:lnTo>
                  <a:pt x="219998" y="115040"/>
                </a:lnTo>
                <a:lnTo>
                  <a:pt x="228516" y="111556"/>
                </a:lnTo>
                <a:lnTo>
                  <a:pt x="242467" y="102328"/>
                </a:lnTo>
                <a:lnTo>
                  <a:pt x="251531" y="97867"/>
                </a:lnTo>
                <a:lnTo>
                  <a:pt x="261989" y="94403"/>
                </a:lnTo>
                <a:lnTo>
                  <a:pt x="276596" y="85181"/>
                </a:lnTo>
                <a:lnTo>
                  <a:pt x="292064" y="76992"/>
                </a:lnTo>
                <a:lnTo>
                  <a:pt x="297543" y="74188"/>
                </a:lnTo>
                <a:lnTo>
                  <a:pt x="308712" y="71073"/>
                </a:lnTo>
                <a:lnTo>
                  <a:pt x="320978" y="68735"/>
                </a:lnTo>
                <a:lnTo>
                  <a:pt x="335955" y="64522"/>
                </a:lnTo>
                <a:lnTo>
                  <a:pt x="349596" y="59474"/>
                </a:lnTo>
                <a:lnTo>
                  <a:pt x="362961" y="54055"/>
                </a:lnTo>
                <a:lnTo>
                  <a:pt x="378426" y="48472"/>
                </a:lnTo>
                <a:lnTo>
                  <a:pt x="392285" y="42816"/>
                </a:lnTo>
                <a:lnTo>
                  <a:pt x="398647" y="39974"/>
                </a:lnTo>
                <a:lnTo>
                  <a:pt x="413337" y="36816"/>
                </a:lnTo>
                <a:lnTo>
                  <a:pt x="428438" y="34460"/>
                </a:lnTo>
                <a:lnTo>
                  <a:pt x="441500" y="30238"/>
                </a:lnTo>
                <a:lnTo>
                  <a:pt x="453655" y="25187"/>
                </a:lnTo>
                <a:lnTo>
                  <a:pt x="465407" y="20719"/>
                </a:lnTo>
                <a:lnTo>
                  <a:pt x="482734" y="17252"/>
                </a:lnTo>
                <a:lnTo>
                  <a:pt x="499932" y="11568"/>
                </a:lnTo>
                <a:lnTo>
                  <a:pt x="516141" y="9460"/>
                </a:lnTo>
                <a:lnTo>
                  <a:pt x="523976" y="8967"/>
                </a:lnTo>
                <a:lnTo>
                  <a:pt x="538293" y="4139"/>
                </a:lnTo>
                <a:lnTo>
                  <a:pt x="550050" y="1226"/>
                </a:lnTo>
                <a:lnTo>
                  <a:pt x="565501" y="162"/>
                </a:lnTo>
                <a:lnTo>
                  <a:pt x="5742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4"/>
          <p:cNvSpPr/>
          <p:nvPr/>
        </p:nvSpPr>
        <p:spPr>
          <a:xfrm>
            <a:off x="2004224" y="5599173"/>
            <a:ext cx="296064" cy="298698"/>
          </a:xfrm>
          <a:custGeom>
            <a:avLst/>
            <a:gdLst/>
            <a:ahLst/>
            <a:cxnLst/>
            <a:rect l="0" t="0" r="0" b="0"/>
            <a:pathLst>
              <a:path w="296064" h="298698">
                <a:moveTo>
                  <a:pt x="4598" y="58677"/>
                </a:moveTo>
                <a:lnTo>
                  <a:pt x="4598" y="54126"/>
                </a:lnTo>
                <a:lnTo>
                  <a:pt x="5551" y="52785"/>
                </a:lnTo>
                <a:lnTo>
                  <a:pt x="7138" y="51891"/>
                </a:lnTo>
                <a:lnTo>
                  <a:pt x="9149" y="51296"/>
                </a:lnTo>
                <a:lnTo>
                  <a:pt x="13923" y="48094"/>
                </a:lnTo>
                <a:lnTo>
                  <a:pt x="21966" y="40936"/>
                </a:lnTo>
                <a:lnTo>
                  <a:pt x="28510" y="35552"/>
                </a:lnTo>
                <a:lnTo>
                  <a:pt x="32922" y="32783"/>
                </a:lnTo>
                <a:lnTo>
                  <a:pt x="41951" y="28118"/>
                </a:lnTo>
                <a:lnTo>
                  <a:pt x="49140" y="26045"/>
                </a:lnTo>
                <a:lnTo>
                  <a:pt x="58049" y="22584"/>
                </a:lnTo>
                <a:lnTo>
                  <a:pt x="63092" y="20327"/>
                </a:lnTo>
                <a:lnTo>
                  <a:pt x="71235" y="15280"/>
                </a:lnTo>
                <a:lnTo>
                  <a:pt x="74740" y="12601"/>
                </a:lnTo>
                <a:lnTo>
                  <a:pt x="78982" y="10814"/>
                </a:lnTo>
                <a:lnTo>
                  <a:pt x="83715" y="9623"/>
                </a:lnTo>
                <a:lnTo>
                  <a:pt x="88775" y="8830"/>
                </a:lnTo>
                <a:lnTo>
                  <a:pt x="94053" y="7348"/>
                </a:lnTo>
                <a:lnTo>
                  <a:pt x="99478" y="5407"/>
                </a:lnTo>
                <a:lnTo>
                  <a:pt x="104998" y="3162"/>
                </a:lnTo>
                <a:lnTo>
                  <a:pt x="113673" y="666"/>
                </a:lnTo>
                <a:lnTo>
                  <a:pt x="117320" y="0"/>
                </a:lnTo>
                <a:lnTo>
                  <a:pt x="120703" y="509"/>
                </a:lnTo>
                <a:lnTo>
                  <a:pt x="123911" y="1801"/>
                </a:lnTo>
                <a:lnTo>
                  <a:pt x="127003" y="3614"/>
                </a:lnTo>
                <a:lnTo>
                  <a:pt x="135518" y="5630"/>
                </a:lnTo>
                <a:lnTo>
                  <a:pt x="140455" y="6167"/>
                </a:lnTo>
                <a:lnTo>
                  <a:pt x="144700" y="7478"/>
                </a:lnTo>
                <a:lnTo>
                  <a:pt x="151955" y="11474"/>
                </a:lnTo>
                <a:lnTo>
                  <a:pt x="158355" y="16425"/>
                </a:lnTo>
                <a:lnTo>
                  <a:pt x="167313" y="24568"/>
                </a:lnTo>
                <a:lnTo>
                  <a:pt x="178873" y="35853"/>
                </a:lnTo>
                <a:lnTo>
                  <a:pt x="184606" y="44087"/>
                </a:lnTo>
                <a:lnTo>
                  <a:pt x="189376" y="53145"/>
                </a:lnTo>
                <a:lnTo>
                  <a:pt x="191497" y="60346"/>
                </a:lnTo>
                <a:lnTo>
                  <a:pt x="192439" y="69261"/>
                </a:lnTo>
                <a:lnTo>
                  <a:pt x="192690" y="74305"/>
                </a:lnTo>
                <a:lnTo>
                  <a:pt x="193810" y="79573"/>
                </a:lnTo>
                <a:lnTo>
                  <a:pt x="195509" y="84990"/>
                </a:lnTo>
                <a:lnTo>
                  <a:pt x="197595" y="90506"/>
                </a:lnTo>
                <a:lnTo>
                  <a:pt x="198033" y="96089"/>
                </a:lnTo>
                <a:lnTo>
                  <a:pt x="197372" y="101716"/>
                </a:lnTo>
                <a:lnTo>
                  <a:pt x="195979" y="107372"/>
                </a:lnTo>
                <a:lnTo>
                  <a:pt x="195050" y="113048"/>
                </a:lnTo>
                <a:lnTo>
                  <a:pt x="194431" y="118736"/>
                </a:lnTo>
                <a:lnTo>
                  <a:pt x="194019" y="124435"/>
                </a:lnTo>
                <a:lnTo>
                  <a:pt x="192791" y="130138"/>
                </a:lnTo>
                <a:lnTo>
                  <a:pt x="191020" y="135845"/>
                </a:lnTo>
                <a:lnTo>
                  <a:pt x="188887" y="141555"/>
                </a:lnTo>
                <a:lnTo>
                  <a:pt x="187465" y="147266"/>
                </a:lnTo>
                <a:lnTo>
                  <a:pt x="186517" y="152979"/>
                </a:lnTo>
                <a:lnTo>
                  <a:pt x="185884" y="158692"/>
                </a:lnTo>
                <a:lnTo>
                  <a:pt x="184511" y="164406"/>
                </a:lnTo>
                <a:lnTo>
                  <a:pt x="182642" y="170121"/>
                </a:lnTo>
                <a:lnTo>
                  <a:pt x="180444" y="175835"/>
                </a:lnTo>
                <a:lnTo>
                  <a:pt x="178026" y="181550"/>
                </a:lnTo>
                <a:lnTo>
                  <a:pt x="175462" y="187265"/>
                </a:lnTo>
                <a:lnTo>
                  <a:pt x="170072" y="198694"/>
                </a:lnTo>
                <a:lnTo>
                  <a:pt x="156011" y="227269"/>
                </a:lnTo>
                <a:lnTo>
                  <a:pt x="150315" y="236159"/>
                </a:lnTo>
                <a:lnTo>
                  <a:pt x="143656" y="244238"/>
                </a:lnTo>
                <a:lnTo>
                  <a:pt x="139213" y="249059"/>
                </a:lnTo>
                <a:lnTo>
                  <a:pt x="126399" y="262406"/>
                </a:lnTo>
                <a:lnTo>
                  <a:pt x="118739" y="269238"/>
                </a:lnTo>
                <a:lnTo>
                  <a:pt x="114030" y="272394"/>
                </a:lnTo>
                <a:lnTo>
                  <a:pt x="108985" y="275449"/>
                </a:lnTo>
                <a:lnTo>
                  <a:pt x="100840" y="281385"/>
                </a:lnTo>
                <a:lnTo>
                  <a:pt x="97334" y="284302"/>
                </a:lnTo>
                <a:lnTo>
                  <a:pt x="90899" y="287542"/>
                </a:lnTo>
                <a:lnTo>
                  <a:pt x="87849" y="288406"/>
                </a:lnTo>
                <a:lnTo>
                  <a:pt x="81921" y="291906"/>
                </a:lnTo>
                <a:lnTo>
                  <a:pt x="79007" y="294173"/>
                </a:lnTo>
                <a:lnTo>
                  <a:pt x="75159" y="295684"/>
                </a:lnTo>
                <a:lnTo>
                  <a:pt x="70688" y="296692"/>
                </a:lnTo>
                <a:lnTo>
                  <a:pt x="61594" y="297812"/>
                </a:lnTo>
                <a:lnTo>
                  <a:pt x="54377" y="298309"/>
                </a:lnTo>
                <a:lnTo>
                  <a:pt x="45455" y="298530"/>
                </a:lnTo>
                <a:lnTo>
                  <a:pt x="19270" y="298697"/>
                </a:lnTo>
                <a:lnTo>
                  <a:pt x="16284" y="297748"/>
                </a:lnTo>
                <a:lnTo>
                  <a:pt x="7189" y="291920"/>
                </a:lnTo>
                <a:lnTo>
                  <a:pt x="4797" y="289976"/>
                </a:lnTo>
                <a:lnTo>
                  <a:pt x="559" y="285936"/>
                </a:lnTo>
                <a:lnTo>
                  <a:pt x="0" y="283526"/>
                </a:lnTo>
                <a:lnTo>
                  <a:pt x="580" y="280966"/>
                </a:lnTo>
                <a:lnTo>
                  <a:pt x="1920" y="278307"/>
                </a:lnTo>
                <a:lnTo>
                  <a:pt x="3408" y="272813"/>
                </a:lnTo>
                <a:lnTo>
                  <a:pt x="4245" y="264364"/>
                </a:lnTo>
                <a:lnTo>
                  <a:pt x="4363" y="261524"/>
                </a:lnTo>
                <a:lnTo>
                  <a:pt x="5394" y="258678"/>
                </a:lnTo>
                <a:lnTo>
                  <a:pt x="9079" y="252976"/>
                </a:lnTo>
                <a:lnTo>
                  <a:pt x="13892" y="244727"/>
                </a:lnTo>
                <a:lnTo>
                  <a:pt x="19206" y="235663"/>
                </a:lnTo>
                <a:lnTo>
                  <a:pt x="24743" y="228460"/>
                </a:lnTo>
                <a:lnTo>
                  <a:pt x="32919" y="222084"/>
                </a:lnTo>
                <a:lnTo>
                  <a:pt x="37766" y="219049"/>
                </a:lnTo>
                <a:lnTo>
                  <a:pt x="42902" y="216074"/>
                </a:lnTo>
                <a:lnTo>
                  <a:pt x="53690" y="210228"/>
                </a:lnTo>
                <a:lnTo>
                  <a:pt x="70473" y="201583"/>
                </a:lnTo>
                <a:lnTo>
                  <a:pt x="79278" y="195851"/>
                </a:lnTo>
                <a:lnTo>
                  <a:pt x="82960" y="192989"/>
                </a:lnTo>
                <a:lnTo>
                  <a:pt x="88272" y="191080"/>
                </a:lnTo>
                <a:lnTo>
                  <a:pt x="94670" y="189808"/>
                </a:lnTo>
                <a:lnTo>
                  <a:pt x="101794" y="188960"/>
                </a:lnTo>
                <a:lnTo>
                  <a:pt x="108448" y="188395"/>
                </a:lnTo>
                <a:lnTo>
                  <a:pt x="114789" y="188018"/>
                </a:lnTo>
                <a:lnTo>
                  <a:pt x="126914" y="187599"/>
                </a:lnTo>
                <a:lnTo>
                  <a:pt x="138653" y="187413"/>
                </a:lnTo>
                <a:lnTo>
                  <a:pt x="144451" y="188316"/>
                </a:lnTo>
                <a:lnTo>
                  <a:pt x="150221" y="189870"/>
                </a:lnTo>
                <a:lnTo>
                  <a:pt x="155972" y="191859"/>
                </a:lnTo>
                <a:lnTo>
                  <a:pt x="161712" y="193185"/>
                </a:lnTo>
                <a:lnTo>
                  <a:pt x="167443" y="194069"/>
                </a:lnTo>
                <a:lnTo>
                  <a:pt x="173169" y="194658"/>
                </a:lnTo>
                <a:lnTo>
                  <a:pt x="178891" y="196003"/>
                </a:lnTo>
                <a:lnTo>
                  <a:pt x="184611" y="197853"/>
                </a:lnTo>
                <a:lnTo>
                  <a:pt x="190329" y="200038"/>
                </a:lnTo>
                <a:lnTo>
                  <a:pt x="199223" y="205007"/>
                </a:lnTo>
                <a:lnTo>
                  <a:pt x="207303" y="210390"/>
                </a:lnTo>
                <a:lnTo>
                  <a:pt x="212125" y="213159"/>
                </a:lnTo>
                <a:lnTo>
                  <a:pt x="217244" y="215957"/>
                </a:lnTo>
                <a:lnTo>
                  <a:pt x="225472" y="221607"/>
                </a:lnTo>
                <a:lnTo>
                  <a:pt x="233257" y="228245"/>
                </a:lnTo>
                <a:lnTo>
                  <a:pt x="243067" y="237545"/>
                </a:lnTo>
                <a:lnTo>
                  <a:pt x="254749" y="248941"/>
                </a:lnTo>
                <a:lnTo>
                  <a:pt x="258043" y="251242"/>
                </a:lnTo>
                <a:lnTo>
                  <a:pt x="264242" y="253799"/>
                </a:lnTo>
                <a:lnTo>
                  <a:pt x="266277" y="255433"/>
                </a:lnTo>
                <a:lnTo>
                  <a:pt x="267633" y="257475"/>
                </a:lnTo>
                <a:lnTo>
                  <a:pt x="268537" y="259789"/>
                </a:lnTo>
                <a:lnTo>
                  <a:pt x="274361" y="267596"/>
                </a:lnTo>
                <a:lnTo>
                  <a:pt x="275880" y="270346"/>
                </a:lnTo>
                <a:lnTo>
                  <a:pt x="278970" y="278768"/>
                </a:lnTo>
                <a:lnTo>
                  <a:pt x="283069" y="284447"/>
                </a:lnTo>
                <a:lnTo>
                  <a:pt x="285495" y="286343"/>
                </a:lnTo>
                <a:lnTo>
                  <a:pt x="288065" y="287607"/>
                </a:lnTo>
                <a:lnTo>
                  <a:pt x="296063" y="290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5"/>
          <p:cNvSpPr/>
          <p:nvPr/>
        </p:nvSpPr>
        <p:spPr>
          <a:xfrm>
            <a:off x="2771775" y="5332095"/>
            <a:ext cx="557213" cy="25718"/>
          </a:xfrm>
          <a:custGeom>
            <a:avLst/>
            <a:gdLst/>
            <a:ahLst/>
            <a:cxnLst/>
            <a:rect l="0" t="0" r="0" b="0"/>
            <a:pathLst>
              <a:path w="557213" h="25718">
                <a:moveTo>
                  <a:pt x="0" y="25717"/>
                </a:moveTo>
                <a:lnTo>
                  <a:pt x="0" y="21167"/>
                </a:lnTo>
                <a:lnTo>
                  <a:pt x="952" y="19825"/>
                </a:lnTo>
                <a:lnTo>
                  <a:pt x="2539" y="18932"/>
                </a:lnTo>
                <a:lnTo>
                  <a:pt x="4550" y="18336"/>
                </a:lnTo>
                <a:lnTo>
                  <a:pt x="9325" y="17674"/>
                </a:lnTo>
                <a:lnTo>
                  <a:pt x="25783" y="17191"/>
                </a:lnTo>
                <a:lnTo>
                  <a:pt x="37160" y="17154"/>
                </a:lnTo>
                <a:lnTo>
                  <a:pt x="41918" y="16198"/>
                </a:lnTo>
                <a:lnTo>
                  <a:pt x="47948" y="14609"/>
                </a:lnTo>
                <a:lnTo>
                  <a:pt x="54825" y="12597"/>
                </a:lnTo>
                <a:lnTo>
                  <a:pt x="60362" y="11255"/>
                </a:lnTo>
                <a:lnTo>
                  <a:pt x="65006" y="10361"/>
                </a:lnTo>
                <a:lnTo>
                  <a:pt x="69055" y="9764"/>
                </a:lnTo>
                <a:lnTo>
                  <a:pt x="78633" y="9102"/>
                </a:lnTo>
                <a:lnTo>
                  <a:pt x="94736" y="8729"/>
                </a:lnTo>
                <a:lnTo>
                  <a:pt x="138878" y="8582"/>
                </a:lnTo>
                <a:lnTo>
                  <a:pt x="146878" y="7625"/>
                </a:lnTo>
                <a:lnTo>
                  <a:pt x="155069" y="6036"/>
                </a:lnTo>
                <a:lnTo>
                  <a:pt x="163386" y="4024"/>
                </a:lnTo>
                <a:lnTo>
                  <a:pt x="171789" y="2683"/>
                </a:lnTo>
                <a:lnTo>
                  <a:pt x="180249" y="1789"/>
                </a:lnTo>
                <a:lnTo>
                  <a:pt x="188745" y="1192"/>
                </a:lnTo>
                <a:lnTo>
                  <a:pt x="203267" y="530"/>
                </a:lnTo>
                <a:lnTo>
                  <a:pt x="217023" y="235"/>
                </a:lnTo>
                <a:lnTo>
                  <a:pt x="486965" y="0"/>
                </a:lnTo>
                <a:lnTo>
                  <a:pt x="491331" y="952"/>
                </a:lnTo>
                <a:lnTo>
                  <a:pt x="495194" y="2540"/>
                </a:lnTo>
                <a:lnTo>
                  <a:pt x="498721" y="4550"/>
                </a:lnTo>
                <a:lnTo>
                  <a:pt x="502978" y="5891"/>
                </a:lnTo>
                <a:lnTo>
                  <a:pt x="507721" y="6785"/>
                </a:lnTo>
                <a:lnTo>
                  <a:pt x="512788" y="7381"/>
                </a:lnTo>
                <a:lnTo>
                  <a:pt x="523498" y="8042"/>
                </a:lnTo>
                <a:lnTo>
                  <a:pt x="537698" y="8415"/>
                </a:lnTo>
                <a:lnTo>
                  <a:pt x="55721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6"/>
          <p:cNvSpPr/>
          <p:nvPr/>
        </p:nvSpPr>
        <p:spPr>
          <a:xfrm>
            <a:off x="2814742" y="5434965"/>
            <a:ext cx="522818" cy="308607"/>
          </a:xfrm>
          <a:custGeom>
            <a:avLst/>
            <a:gdLst/>
            <a:ahLst/>
            <a:cxnLst/>
            <a:rect l="0" t="0" r="0" b="0"/>
            <a:pathLst>
              <a:path w="522818" h="308607">
                <a:moveTo>
                  <a:pt x="8467" y="77152"/>
                </a:moveTo>
                <a:lnTo>
                  <a:pt x="1087" y="77152"/>
                </a:lnTo>
                <a:lnTo>
                  <a:pt x="690" y="78105"/>
                </a:lnTo>
                <a:lnTo>
                  <a:pt x="0" y="84533"/>
                </a:lnTo>
                <a:lnTo>
                  <a:pt x="5807" y="92334"/>
                </a:lnTo>
                <a:lnTo>
                  <a:pt x="8632" y="100277"/>
                </a:lnTo>
                <a:lnTo>
                  <a:pt x="14125" y="108663"/>
                </a:lnTo>
                <a:lnTo>
                  <a:pt x="17129" y="118133"/>
                </a:lnTo>
                <a:lnTo>
                  <a:pt x="21207" y="127433"/>
                </a:lnTo>
                <a:lnTo>
                  <a:pt x="26195" y="135377"/>
                </a:lnTo>
                <a:lnTo>
                  <a:pt x="28858" y="138829"/>
                </a:lnTo>
                <a:lnTo>
                  <a:pt x="30634" y="143035"/>
                </a:lnTo>
                <a:lnTo>
                  <a:pt x="31817" y="147744"/>
                </a:lnTo>
                <a:lnTo>
                  <a:pt x="32607" y="152788"/>
                </a:lnTo>
                <a:lnTo>
                  <a:pt x="34085" y="158056"/>
                </a:lnTo>
                <a:lnTo>
                  <a:pt x="36024" y="163473"/>
                </a:lnTo>
                <a:lnTo>
                  <a:pt x="38268" y="168989"/>
                </a:lnTo>
                <a:lnTo>
                  <a:pt x="40717" y="174572"/>
                </a:lnTo>
                <a:lnTo>
                  <a:pt x="45978" y="185855"/>
                </a:lnTo>
                <a:lnTo>
                  <a:pt x="54295" y="202918"/>
                </a:lnTo>
                <a:lnTo>
                  <a:pt x="58069" y="207668"/>
                </a:lnTo>
                <a:lnTo>
                  <a:pt x="67343" y="215487"/>
                </a:lnTo>
                <a:lnTo>
                  <a:pt x="75274" y="224677"/>
                </a:lnTo>
                <a:lnTo>
                  <a:pt x="78723" y="229794"/>
                </a:lnTo>
                <a:lnTo>
                  <a:pt x="81022" y="235111"/>
                </a:lnTo>
                <a:lnTo>
                  <a:pt x="82555" y="240561"/>
                </a:lnTo>
                <a:lnTo>
                  <a:pt x="83577" y="246099"/>
                </a:lnTo>
                <a:lnTo>
                  <a:pt x="86163" y="251696"/>
                </a:lnTo>
                <a:lnTo>
                  <a:pt x="89792" y="257332"/>
                </a:lnTo>
                <a:lnTo>
                  <a:pt x="94116" y="262994"/>
                </a:lnTo>
                <a:lnTo>
                  <a:pt x="98921" y="271826"/>
                </a:lnTo>
                <a:lnTo>
                  <a:pt x="100202" y="275515"/>
                </a:lnTo>
                <a:lnTo>
                  <a:pt x="104166" y="282153"/>
                </a:lnTo>
                <a:lnTo>
                  <a:pt x="111753" y="291246"/>
                </a:lnTo>
                <a:lnTo>
                  <a:pt x="114472" y="294177"/>
                </a:lnTo>
                <a:lnTo>
                  <a:pt x="117237" y="296130"/>
                </a:lnTo>
                <a:lnTo>
                  <a:pt x="125680" y="299832"/>
                </a:lnTo>
                <a:lnTo>
                  <a:pt x="136907" y="308492"/>
                </a:lnTo>
                <a:lnTo>
                  <a:pt x="145271" y="308606"/>
                </a:lnTo>
                <a:lnTo>
                  <a:pt x="140971" y="304058"/>
                </a:lnTo>
                <a:lnTo>
                  <a:pt x="139666" y="301765"/>
                </a:lnTo>
                <a:lnTo>
                  <a:pt x="138215" y="296678"/>
                </a:lnTo>
                <a:lnTo>
                  <a:pt x="137571" y="288701"/>
                </a:lnTo>
                <a:lnTo>
                  <a:pt x="137399" y="283908"/>
                </a:lnTo>
                <a:lnTo>
                  <a:pt x="136332" y="278807"/>
                </a:lnTo>
                <a:lnTo>
                  <a:pt x="134668" y="273501"/>
                </a:lnTo>
                <a:lnTo>
                  <a:pt x="132606" y="268059"/>
                </a:lnTo>
                <a:lnTo>
                  <a:pt x="131232" y="262525"/>
                </a:lnTo>
                <a:lnTo>
                  <a:pt x="130315" y="256932"/>
                </a:lnTo>
                <a:lnTo>
                  <a:pt x="129704" y="251298"/>
                </a:lnTo>
                <a:lnTo>
                  <a:pt x="129297" y="245637"/>
                </a:lnTo>
                <a:lnTo>
                  <a:pt x="129025" y="239958"/>
                </a:lnTo>
                <a:lnTo>
                  <a:pt x="128724" y="228568"/>
                </a:lnTo>
                <a:lnTo>
                  <a:pt x="128590" y="217155"/>
                </a:lnTo>
                <a:lnTo>
                  <a:pt x="127602" y="210493"/>
                </a:lnTo>
                <a:lnTo>
                  <a:pt x="125990" y="203193"/>
                </a:lnTo>
                <a:lnTo>
                  <a:pt x="123963" y="195470"/>
                </a:lnTo>
                <a:lnTo>
                  <a:pt x="121660" y="188416"/>
                </a:lnTo>
                <a:lnTo>
                  <a:pt x="119171" y="181808"/>
                </a:lnTo>
                <a:lnTo>
                  <a:pt x="116560" y="175497"/>
                </a:lnTo>
                <a:lnTo>
                  <a:pt x="114819" y="169385"/>
                </a:lnTo>
                <a:lnTo>
                  <a:pt x="113659" y="163406"/>
                </a:lnTo>
                <a:lnTo>
                  <a:pt x="112885" y="157515"/>
                </a:lnTo>
                <a:lnTo>
                  <a:pt x="112025" y="148429"/>
                </a:lnTo>
                <a:lnTo>
                  <a:pt x="111643" y="140263"/>
                </a:lnTo>
                <a:lnTo>
                  <a:pt x="111428" y="124956"/>
                </a:lnTo>
                <a:lnTo>
                  <a:pt x="111337" y="53141"/>
                </a:lnTo>
                <a:lnTo>
                  <a:pt x="113877" y="49653"/>
                </a:lnTo>
                <a:lnTo>
                  <a:pt x="118718" y="44204"/>
                </a:lnTo>
                <a:lnTo>
                  <a:pt x="120068" y="43756"/>
                </a:lnTo>
                <a:lnTo>
                  <a:pt x="124108" y="43260"/>
                </a:lnTo>
                <a:lnTo>
                  <a:pt x="126518" y="42175"/>
                </a:lnTo>
                <a:lnTo>
                  <a:pt x="134462" y="37050"/>
                </a:lnTo>
                <a:lnTo>
                  <a:pt x="140030" y="35516"/>
                </a:lnTo>
                <a:lnTo>
                  <a:pt x="154215" y="34451"/>
                </a:lnTo>
                <a:lnTo>
                  <a:pt x="170184" y="34322"/>
                </a:lnTo>
                <a:lnTo>
                  <a:pt x="180671" y="31764"/>
                </a:lnTo>
                <a:lnTo>
                  <a:pt x="191683" y="28405"/>
                </a:lnTo>
                <a:lnTo>
                  <a:pt x="202926" y="26912"/>
                </a:lnTo>
                <a:lnTo>
                  <a:pt x="214274" y="26248"/>
                </a:lnTo>
                <a:lnTo>
                  <a:pt x="225667" y="25953"/>
                </a:lnTo>
                <a:lnTo>
                  <a:pt x="237081" y="25822"/>
                </a:lnTo>
                <a:lnTo>
                  <a:pt x="248503" y="23224"/>
                </a:lnTo>
                <a:lnTo>
                  <a:pt x="260883" y="19847"/>
                </a:lnTo>
                <a:lnTo>
                  <a:pt x="275909" y="18345"/>
                </a:lnTo>
                <a:lnTo>
                  <a:pt x="289573" y="17678"/>
                </a:lnTo>
                <a:lnTo>
                  <a:pt x="302948" y="16429"/>
                </a:lnTo>
                <a:lnTo>
                  <a:pt x="318418" y="12699"/>
                </a:lnTo>
                <a:lnTo>
                  <a:pt x="326544" y="11324"/>
                </a:lnTo>
                <a:lnTo>
                  <a:pt x="334818" y="10406"/>
                </a:lnTo>
                <a:lnTo>
                  <a:pt x="350680" y="9387"/>
                </a:lnTo>
                <a:lnTo>
                  <a:pt x="364079" y="8935"/>
                </a:lnTo>
                <a:lnTo>
                  <a:pt x="388204" y="8644"/>
                </a:lnTo>
                <a:lnTo>
                  <a:pt x="451376" y="8573"/>
                </a:lnTo>
                <a:lnTo>
                  <a:pt x="462808" y="6032"/>
                </a:lnTo>
                <a:lnTo>
                  <a:pt x="477415" y="1788"/>
                </a:lnTo>
                <a:lnTo>
                  <a:pt x="490883" y="353"/>
                </a:lnTo>
                <a:lnTo>
                  <a:pt x="505606" y="46"/>
                </a:lnTo>
                <a:lnTo>
                  <a:pt x="5228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7"/>
          <p:cNvSpPr/>
          <p:nvPr/>
        </p:nvSpPr>
        <p:spPr>
          <a:xfrm>
            <a:off x="3089064" y="5529266"/>
            <a:ext cx="248496" cy="180020"/>
          </a:xfrm>
          <a:custGeom>
            <a:avLst/>
            <a:gdLst/>
            <a:ahLst/>
            <a:cxnLst/>
            <a:rect l="0" t="0" r="0" b="0"/>
            <a:pathLst>
              <a:path w="248496" h="180020">
                <a:moveTo>
                  <a:pt x="17038" y="60004"/>
                </a:moveTo>
                <a:lnTo>
                  <a:pt x="17038" y="55453"/>
                </a:lnTo>
                <a:lnTo>
                  <a:pt x="16086" y="54112"/>
                </a:lnTo>
                <a:lnTo>
                  <a:pt x="14498" y="53218"/>
                </a:lnTo>
                <a:lnTo>
                  <a:pt x="8819" y="51536"/>
                </a:lnTo>
                <a:lnTo>
                  <a:pt x="4019" y="51462"/>
                </a:lnTo>
                <a:lnTo>
                  <a:pt x="2644" y="50499"/>
                </a:lnTo>
                <a:lnTo>
                  <a:pt x="1727" y="48905"/>
                </a:lnTo>
                <a:lnTo>
                  <a:pt x="255" y="44053"/>
                </a:lnTo>
                <a:lnTo>
                  <a:pt x="0" y="38662"/>
                </a:lnTo>
                <a:lnTo>
                  <a:pt x="917" y="37203"/>
                </a:lnTo>
                <a:lnTo>
                  <a:pt x="2481" y="36231"/>
                </a:lnTo>
                <a:lnTo>
                  <a:pt x="4476" y="35583"/>
                </a:lnTo>
                <a:lnTo>
                  <a:pt x="9232" y="32322"/>
                </a:lnTo>
                <a:lnTo>
                  <a:pt x="14521" y="27698"/>
                </a:lnTo>
                <a:lnTo>
                  <a:pt x="20047" y="22468"/>
                </a:lnTo>
                <a:lnTo>
                  <a:pt x="21902" y="19740"/>
                </a:lnTo>
                <a:lnTo>
                  <a:pt x="23962" y="14169"/>
                </a:lnTo>
                <a:lnTo>
                  <a:pt x="25464" y="11350"/>
                </a:lnTo>
                <a:lnTo>
                  <a:pt x="27418" y="8517"/>
                </a:lnTo>
                <a:lnTo>
                  <a:pt x="29673" y="5677"/>
                </a:lnTo>
                <a:lnTo>
                  <a:pt x="33081" y="3783"/>
                </a:lnTo>
                <a:lnTo>
                  <a:pt x="37258" y="2521"/>
                </a:lnTo>
                <a:lnTo>
                  <a:pt x="41948" y="1679"/>
                </a:lnTo>
                <a:lnTo>
                  <a:pt x="49699" y="744"/>
                </a:lnTo>
                <a:lnTo>
                  <a:pt x="56319" y="329"/>
                </a:lnTo>
                <a:lnTo>
                  <a:pt x="62436" y="144"/>
                </a:lnTo>
                <a:lnTo>
                  <a:pt x="101237" y="0"/>
                </a:lnTo>
                <a:lnTo>
                  <a:pt x="105556" y="951"/>
                </a:lnTo>
                <a:lnTo>
                  <a:pt x="112894" y="4548"/>
                </a:lnTo>
                <a:lnTo>
                  <a:pt x="119331" y="9321"/>
                </a:lnTo>
                <a:lnTo>
                  <a:pt x="125366" y="14618"/>
                </a:lnTo>
                <a:lnTo>
                  <a:pt x="131224" y="20147"/>
                </a:lnTo>
                <a:lnTo>
                  <a:pt x="139877" y="28616"/>
                </a:lnTo>
                <a:lnTo>
                  <a:pt x="141793" y="31458"/>
                </a:lnTo>
                <a:lnTo>
                  <a:pt x="143071" y="34306"/>
                </a:lnTo>
                <a:lnTo>
                  <a:pt x="143922" y="37157"/>
                </a:lnTo>
                <a:lnTo>
                  <a:pt x="145442" y="40962"/>
                </a:lnTo>
                <a:lnTo>
                  <a:pt x="147408" y="45404"/>
                </a:lnTo>
                <a:lnTo>
                  <a:pt x="149672" y="50271"/>
                </a:lnTo>
                <a:lnTo>
                  <a:pt x="151181" y="54468"/>
                </a:lnTo>
                <a:lnTo>
                  <a:pt x="152186" y="58218"/>
                </a:lnTo>
                <a:lnTo>
                  <a:pt x="152857" y="61671"/>
                </a:lnTo>
                <a:lnTo>
                  <a:pt x="153304" y="65878"/>
                </a:lnTo>
                <a:lnTo>
                  <a:pt x="153602" y="70587"/>
                </a:lnTo>
                <a:lnTo>
                  <a:pt x="153801" y="75632"/>
                </a:lnTo>
                <a:lnTo>
                  <a:pt x="152981" y="80900"/>
                </a:lnTo>
                <a:lnTo>
                  <a:pt x="151481" y="86317"/>
                </a:lnTo>
                <a:lnTo>
                  <a:pt x="149529" y="91833"/>
                </a:lnTo>
                <a:lnTo>
                  <a:pt x="148228" y="96463"/>
                </a:lnTo>
                <a:lnTo>
                  <a:pt x="147361" y="100503"/>
                </a:lnTo>
                <a:lnTo>
                  <a:pt x="146782" y="104148"/>
                </a:lnTo>
                <a:lnTo>
                  <a:pt x="145444" y="108483"/>
                </a:lnTo>
                <a:lnTo>
                  <a:pt x="143600" y="113278"/>
                </a:lnTo>
                <a:lnTo>
                  <a:pt x="141417" y="118380"/>
                </a:lnTo>
                <a:lnTo>
                  <a:pt x="139010" y="122734"/>
                </a:lnTo>
                <a:lnTo>
                  <a:pt x="136453" y="126589"/>
                </a:lnTo>
                <a:lnTo>
                  <a:pt x="133795" y="130111"/>
                </a:lnTo>
                <a:lnTo>
                  <a:pt x="131071" y="133412"/>
                </a:lnTo>
                <a:lnTo>
                  <a:pt x="128302" y="136566"/>
                </a:lnTo>
                <a:lnTo>
                  <a:pt x="125505" y="139619"/>
                </a:lnTo>
                <a:lnTo>
                  <a:pt x="122687" y="143561"/>
                </a:lnTo>
                <a:lnTo>
                  <a:pt x="119855" y="148094"/>
                </a:lnTo>
                <a:lnTo>
                  <a:pt x="117016" y="153020"/>
                </a:lnTo>
                <a:lnTo>
                  <a:pt x="114169" y="157257"/>
                </a:lnTo>
                <a:lnTo>
                  <a:pt x="111320" y="161035"/>
                </a:lnTo>
                <a:lnTo>
                  <a:pt x="108468" y="164505"/>
                </a:lnTo>
                <a:lnTo>
                  <a:pt x="105614" y="166819"/>
                </a:lnTo>
                <a:lnTo>
                  <a:pt x="102759" y="168361"/>
                </a:lnTo>
                <a:lnTo>
                  <a:pt x="96093" y="171027"/>
                </a:lnTo>
                <a:lnTo>
                  <a:pt x="86781" y="175388"/>
                </a:lnTo>
                <a:lnTo>
                  <a:pt x="82584" y="176931"/>
                </a:lnTo>
                <a:lnTo>
                  <a:pt x="75379" y="178647"/>
                </a:lnTo>
                <a:lnTo>
                  <a:pt x="69002" y="179409"/>
                </a:lnTo>
                <a:lnTo>
                  <a:pt x="65968" y="179612"/>
                </a:lnTo>
                <a:lnTo>
                  <a:pt x="62993" y="178795"/>
                </a:lnTo>
                <a:lnTo>
                  <a:pt x="57148" y="175347"/>
                </a:lnTo>
                <a:lnTo>
                  <a:pt x="51374" y="173180"/>
                </a:lnTo>
                <a:lnTo>
                  <a:pt x="48502" y="172602"/>
                </a:lnTo>
                <a:lnTo>
                  <a:pt x="42769" y="169420"/>
                </a:lnTo>
                <a:lnTo>
                  <a:pt x="35879" y="164167"/>
                </a:lnTo>
                <a:lnTo>
                  <a:pt x="32397" y="163448"/>
                </a:lnTo>
                <a:lnTo>
                  <a:pt x="30134" y="163257"/>
                </a:lnTo>
                <a:lnTo>
                  <a:pt x="28627" y="162177"/>
                </a:lnTo>
                <a:lnTo>
                  <a:pt x="27621" y="160504"/>
                </a:lnTo>
                <a:lnTo>
                  <a:pt x="25728" y="154664"/>
                </a:lnTo>
                <a:lnTo>
                  <a:pt x="25646" y="149858"/>
                </a:lnTo>
                <a:lnTo>
                  <a:pt x="26586" y="148482"/>
                </a:lnTo>
                <a:lnTo>
                  <a:pt x="28166" y="147564"/>
                </a:lnTo>
                <a:lnTo>
                  <a:pt x="30172" y="146952"/>
                </a:lnTo>
                <a:lnTo>
                  <a:pt x="31509" y="145592"/>
                </a:lnTo>
                <a:lnTo>
                  <a:pt x="32400" y="143733"/>
                </a:lnTo>
                <a:lnTo>
                  <a:pt x="32994" y="141540"/>
                </a:lnTo>
                <a:lnTo>
                  <a:pt x="34343" y="140079"/>
                </a:lnTo>
                <a:lnTo>
                  <a:pt x="36195" y="139105"/>
                </a:lnTo>
                <a:lnTo>
                  <a:pt x="38382" y="138455"/>
                </a:lnTo>
                <a:lnTo>
                  <a:pt x="45892" y="137734"/>
                </a:lnTo>
                <a:lnTo>
                  <a:pt x="50561" y="137541"/>
                </a:lnTo>
                <a:lnTo>
                  <a:pt x="54627" y="136460"/>
                </a:lnTo>
                <a:lnTo>
                  <a:pt x="61684" y="132720"/>
                </a:lnTo>
                <a:lnTo>
                  <a:pt x="64900" y="132293"/>
                </a:lnTo>
                <a:lnTo>
                  <a:pt x="67996" y="132962"/>
                </a:lnTo>
                <a:lnTo>
                  <a:pt x="71012" y="134360"/>
                </a:lnTo>
                <a:lnTo>
                  <a:pt x="74928" y="135292"/>
                </a:lnTo>
                <a:lnTo>
                  <a:pt x="79444" y="135913"/>
                </a:lnTo>
                <a:lnTo>
                  <a:pt x="84359" y="136328"/>
                </a:lnTo>
                <a:lnTo>
                  <a:pt x="89541" y="137556"/>
                </a:lnTo>
                <a:lnTo>
                  <a:pt x="94901" y="139328"/>
                </a:lnTo>
                <a:lnTo>
                  <a:pt x="100379" y="141462"/>
                </a:lnTo>
                <a:lnTo>
                  <a:pt x="105936" y="142884"/>
                </a:lnTo>
                <a:lnTo>
                  <a:pt x="111546" y="143833"/>
                </a:lnTo>
                <a:lnTo>
                  <a:pt x="117191" y="144464"/>
                </a:lnTo>
                <a:lnTo>
                  <a:pt x="122859" y="145838"/>
                </a:lnTo>
                <a:lnTo>
                  <a:pt x="128543" y="147707"/>
                </a:lnTo>
                <a:lnTo>
                  <a:pt x="134237" y="149905"/>
                </a:lnTo>
                <a:lnTo>
                  <a:pt x="139938" y="151370"/>
                </a:lnTo>
                <a:lnTo>
                  <a:pt x="145644" y="152348"/>
                </a:lnTo>
                <a:lnTo>
                  <a:pt x="151353" y="152999"/>
                </a:lnTo>
                <a:lnTo>
                  <a:pt x="157064" y="154385"/>
                </a:lnTo>
                <a:lnTo>
                  <a:pt x="162776" y="156262"/>
                </a:lnTo>
                <a:lnTo>
                  <a:pt x="168489" y="158466"/>
                </a:lnTo>
                <a:lnTo>
                  <a:pt x="174203" y="160888"/>
                </a:lnTo>
                <a:lnTo>
                  <a:pt x="185632" y="166119"/>
                </a:lnTo>
                <a:lnTo>
                  <a:pt x="190394" y="167894"/>
                </a:lnTo>
                <a:lnTo>
                  <a:pt x="194521" y="169079"/>
                </a:lnTo>
                <a:lnTo>
                  <a:pt x="201647" y="170394"/>
                </a:lnTo>
                <a:lnTo>
                  <a:pt x="207989" y="170978"/>
                </a:lnTo>
                <a:lnTo>
                  <a:pt x="211014" y="172087"/>
                </a:lnTo>
                <a:lnTo>
                  <a:pt x="216914" y="175859"/>
                </a:lnTo>
                <a:lnTo>
                  <a:pt x="222712" y="178170"/>
                </a:lnTo>
                <a:lnTo>
                  <a:pt x="228464" y="179197"/>
                </a:lnTo>
                <a:lnTo>
                  <a:pt x="236104" y="179775"/>
                </a:lnTo>
                <a:lnTo>
                  <a:pt x="241709" y="179970"/>
                </a:lnTo>
                <a:lnTo>
                  <a:pt x="248495" y="18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8"/>
          <p:cNvSpPr/>
          <p:nvPr/>
        </p:nvSpPr>
        <p:spPr>
          <a:xfrm>
            <a:off x="1520189" y="6095047"/>
            <a:ext cx="265749" cy="334329"/>
          </a:xfrm>
          <a:custGeom>
            <a:avLst/>
            <a:gdLst/>
            <a:ahLst/>
            <a:cxnLst/>
            <a:rect l="0" t="0" r="0" b="0"/>
            <a:pathLst>
              <a:path w="265749" h="33432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9290" y="7778"/>
                </a:lnTo>
                <a:lnTo>
                  <a:pt x="13019" y="8219"/>
                </a:lnTo>
                <a:lnTo>
                  <a:pt x="14395" y="9290"/>
                </a:lnTo>
                <a:lnTo>
                  <a:pt x="15312" y="10956"/>
                </a:lnTo>
                <a:lnTo>
                  <a:pt x="15923" y="13019"/>
                </a:lnTo>
                <a:lnTo>
                  <a:pt x="19142" y="17851"/>
                </a:lnTo>
                <a:lnTo>
                  <a:pt x="26309" y="25927"/>
                </a:lnTo>
                <a:lnTo>
                  <a:pt x="34466" y="34352"/>
                </a:lnTo>
                <a:lnTo>
                  <a:pt x="40083" y="40985"/>
                </a:lnTo>
                <a:lnTo>
                  <a:pt x="45755" y="50284"/>
                </a:lnTo>
                <a:lnTo>
                  <a:pt x="51451" y="58225"/>
                </a:lnTo>
                <a:lnTo>
                  <a:pt x="58110" y="65883"/>
                </a:lnTo>
                <a:lnTo>
                  <a:pt x="67419" y="75636"/>
                </a:lnTo>
                <a:lnTo>
                  <a:pt x="78820" y="87287"/>
                </a:lnTo>
                <a:lnTo>
                  <a:pt x="85196" y="96262"/>
                </a:lnTo>
                <a:lnTo>
                  <a:pt x="91205" y="105648"/>
                </a:lnTo>
                <a:lnTo>
                  <a:pt x="97051" y="112995"/>
                </a:lnTo>
                <a:lnTo>
                  <a:pt x="100896" y="117240"/>
                </a:lnTo>
                <a:lnTo>
                  <a:pt x="110248" y="127037"/>
                </a:lnTo>
                <a:lnTo>
                  <a:pt x="121672" y="138712"/>
                </a:lnTo>
                <a:lnTo>
                  <a:pt x="128054" y="147692"/>
                </a:lnTo>
                <a:lnTo>
                  <a:pt x="135018" y="158034"/>
                </a:lnTo>
                <a:lnTo>
                  <a:pt x="139542" y="163458"/>
                </a:lnTo>
                <a:lnTo>
                  <a:pt x="148696" y="173613"/>
                </a:lnTo>
                <a:lnTo>
                  <a:pt x="155940" y="181302"/>
                </a:lnTo>
                <a:lnTo>
                  <a:pt x="162335" y="190434"/>
                </a:lnTo>
                <a:lnTo>
                  <a:pt x="168351" y="199890"/>
                </a:lnTo>
                <a:lnTo>
                  <a:pt x="174201" y="207267"/>
                </a:lnTo>
                <a:lnTo>
                  <a:pt x="179975" y="213721"/>
                </a:lnTo>
                <a:lnTo>
                  <a:pt x="185717" y="219765"/>
                </a:lnTo>
                <a:lnTo>
                  <a:pt x="217170" y="251457"/>
                </a:lnTo>
                <a:lnTo>
                  <a:pt x="219075" y="254316"/>
                </a:lnTo>
                <a:lnTo>
                  <a:pt x="221192" y="260032"/>
                </a:lnTo>
                <a:lnTo>
                  <a:pt x="223662" y="262890"/>
                </a:lnTo>
                <a:lnTo>
                  <a:pt x="231485" y="268605"/>
                </a:lnTo>
                <a:lnTo>
                  <a:pt x="238773" y="274320"/>
                </a:lnTo>
                <a:lnTo>
                  <a:pt x="246661" y="281199"/>
                </a:lnTo>
                <a:lnTo>
                  <a:pt x="252579" y="286942"/>
                </a:lnTo>
                <a:lnTo>
                  <a:pt x="254111" y="289402"/>
                </a:lnTo>
                <a:lnTo>
                  <a:pt x="255814" y="294676"/>
                </a:lnTo>
                <a:lnTo>
                  <a:pt x="256772" y="303000"/>
                </a:lnTo>
                <a:lnTo>
                  <a:pt x="257859" y="304870"/>
                </a:lnTo>
                <a:lnTo>
                  <a:pt x="259536" y="306117"/>
                </a:lnTo>
                <a:lnTo>
                  <a:pt x="261607" y="306948"/>
                </a:lnTo>
                <a:lnTo>
                  <a:pt x="262987" y="308455"/>
                </a:lnTo>
                <a:lnTo>
                  <a:pt x="263907" y="310412"/>
                </a:lnTo>
                <a:lnTo>
                  <a:pt x="265384" y="315845"/>
                </a:lnTo>
                <a:lnTo>
                  <a:pt x="265727" y="325835"/>
                </a:lnTo>
                <a:lnTo>
                  <a:pt x="265748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9"/>
          <p:cNvSpPr/>
          <p:nvPr/>
        </p:nvSpPr>
        <p:spPr>
          <a:xfrm>
            <a:off x="1614487" y="6043612"/>
            <a:ext cx="257176" cy="360046"/>
          </a:xfrm>
          <a:custGeom>
            <a:avLst/>
            <a:gdLst/>
            <a:ahLst/>
            <a:cxnLst/>
            <a:rect l="0" t="0" r="0" b="0"/>
            <a:pathLst>
              <a:path w="257176" h="360046">
                <a:moveTo>
                  <a:pt x="257175" y="0"/>
                </a:moveTo>
                <a:lnTo>
                  <a:pt x="248707" y="0"/>
                </a:lnTo>
                <a:lnTo>
                  <a:pt x="257071" y="0"/>
                </a:lnTo>
                <a:lnTo>
                  <a:pt x="249785" y="7381"/>
                </a:lnTo>
                <a:lnTo>
                  <a:pt x="236775" y="20400"/>
                </a:lnTo>
                <a:lnTo>
                  <a:pt x="235002" y="23125"/>
                </a:lnTo>
                <a:lnTo>
                  <a:pt x="231555" y="31511"/>
                </a:lnTo>
                <a:lnTo>
                  <a:pt x="225877" y="40028"/>
                </a:lnTo>
                <a:lnTo>
                  <a:pt x="222819" y="48585"/>
                </a:lnTo>
                <a:lnTo>
                  <a:pt x="216304" y="57152"/>
                </a:lnTo>
                <a:lnTo>
                  <a:pt x="208341" y="66675"/>
                </a:lnTo>
                <a:lnTo>
                  <a:pt x="202768" y="75988"/>
                </a:lnTo>
                <a:lnTo>
                  <a:pt x="197117" y="83938"/>
                </a:lnTo>
                <a:lnTo>
                  <a:pt x="191430" y="90646"/>
                </a:lnTo>
                <a:lnTo>
                  <a:pt x="185727" y="96802"/>
                </a:lnTo>
                <a:lnTo>
                  <a:pt x="180018" y="105253"/>
                </a:lnTo>
                <a:lnTo>
                  <a:pt x="174305" y="114407"/>
                </a:lnTo>
                <a:lnTo>
                  <a:pt x="168591" y="121650"/>
                </a:lnTo>
                <a:lnTo>
                  <a:pt x="162877" y="130584"/>
                </a:lnTo>
                <a:lnTo>
                  <a:pt x="157162" y="139953"/>
                </a:lnTo>
                <a:lnTo>
                  <a:pt x="151447" y="147291"/>
                </a:lnTo>
                <a:lnTo>
                  <a:pt x="145732" y="153728"/>
                </a:lnTo>
                <a:lnTo>
                  <a:pt x="140017" y="159764"/>
                </a:lnTo>
                <a:lnTo>
                  <a:pt x="117157" y="182870"/>
                </a:lnTo>
                <a:lnTo>
                  <a:pt x="113348" y="185731"/>
                </a:lnTo>
                <a:lnTo>
                  <a:pt x="108902" y="188591"/>
                </a:lnTo>
                <a:lnTo>
                  <a:pt x="104034" y="191450"/>
                </a:lnTo>
                <a:lnTo>
                  <a:pt x="96085" y="199706"/>
                </a:lnTo>
                <a:lnTo>
                  <a:pt x="87771" y="211427"/>
                </a:lnTo>
                <a:lnTo>
                  <a:pt x="81781" y="222560"/>
                </a:lnTo>
                <a:lnTo>
                  <a:pt x="73973" y="233372"/>
                </a:lnTo>
                <a:lnTo>
                  <a:pt x="70178" y="238057"/>
                </a:lnTo>
                <a:lnTo>
                  <a:pt x="69290" y="241693"/>
                </a:lnTo>
                <a:lnTo>
                  <a:pt x="69053" y="243997"/>
                </a:lnTo>
                <a:lnTo>
                  <a:pt x="67943" y="246484"/>
                </a:lnTo>
                <a:lnTo>
                  <a:pt x="64169" y="251789"/>
                </a:lnTo>
                <a:lnTo>
                  <a:pt x="62782" y="255489"/>
                </a:lnTo>
                <a:lnTo>
                  <a:pt x="61241" y="264681"/>
                </a:lnTo>
                <a:lnTo>
                  <a:pt x="58015" y="272576"/>
                </a:lnTo>
                <a:lnTo>
                  <a:pt x="54360" y="279260"/>
                </a:lnTo>
                <a:lnTo>
                  <a:pt x="52735" y="285406"/>
                </a:lnTo>
                <a:lnTo>
                  <a:pt x="51349" y="287425"/>
                </a:lnTo>
                <a:lnTo>
                  <a:pt x="49473" y="288772"/>
                </a:lnTo>
                <a:lnTo>
                  <a:pt x="47269" y="289670"/>
                </a:lnTo>
                <a:lnTo>
                  <a:pt x="45800" y="291221"/>
                </a:lnTo>
                <a:lnTo>
                  <a:pt x="44821" y="293207"/>
                </a:lnTo>
                <a:lnTo>
                  <a:pt x="43733" y="297955"/>
                </a:lnTo>
                <a:lnTo>
                  <a:pt x="43249" y="303239"/>
                </a:lnTo>
                <a:lnTo>
                  <a:pt x="42168" y="305030"/>
                </a:lnTo>
                <a:lnTo>
                  <a:pt x="40494" y="306223"/>
                </a:lnTo>
                <a:lnTo>
                  <a:pt x="38426" y="307019"/>
                </a:lnTo>
                <a:lnTo>
                  <a:pt x="30965" y="312690"/>
                </a:lnTo>
                <a:lnTo>
                  <a:pt x="27272" y="315851"/>
                </a:lnTo>
                <a:lnTo>
                  <a:pt x="26754" y="317247"/>
                </a:lnTo>
                <a:lnTo>
                  <a:pt x="26178" y="321339"/>
                </a:lnTo>
                <a:lnTo>
                  <a:pt x="25072" y="322811"/>
                </a:lnTo>
                <a:lnTo>
                  <a:pt x="23382" y="323793"/>
                </a:lnTo>
                <a:lnTo>
                  <a:pt x="21303" y="324446"/>
                </a:lnTo>
                <a:lnTo>
                  <a:pt x="19917" y="325835"/>
                </a:lnTo>
                <a:lnTo>
                  <a:pt x="18993" y="327714"/>
                </a:lnTo>
                <a:lnTo>
                  <a:pt x="18377" y="329918"/>
                </a:lnTo>
                <a:lnTo>
                  <a:pt x="17014" y="331388"/>
                </a:lnTo>
                <a:lnTo>
                  <a:pt x="15153" y="332368"/>
                </a:lnTo>
                <a:lnTo>
                  <a:pt x="12959" y="333021"/>
                </a:lnTo>
                <a:lnTo>
                  <a:pt x="11497" y="334409"/>
                </a:lnTo>
                <a:lnTo>
                  <a:pt x="10522" y="336287"/>
                </a:lnTo>
                <a:lnTo>
                  <a:pt x="9872" y="338491"/>
                </a:lnTo>
                <a:lnTo>
                  <a:pt x="6610" y="343481"/>
                </a:lnTo>
                <a:lnTo>
                  <a:pt x="34" y="351432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30"/>
          <p:cNvSpPr/>
          <p:nvPr/>
        </p:nvSpPr>
        <p:spPr>
          <a:xfrm>
            <a:off x="1957387" y="6180773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34289"/>
                </a:moveTo>
                <a:lnTo>
                  <a:pt x="7381" y="26908"/>
                </a:lnTo>
                <a:lnTo>
                  <a:pt x="10583" y="26246"/>
                </a:lnTo>
                <a:lnTo>
                  <a:pt x="17233" y="25787"/>
                </a:lnTo>
                <a:lnTo>
                  <a:pt x="45754" y="25718"/>
                </a:lnTo>
                <a:lnTo>
                  <a:pt x="48600" y="24765"/>
                </a:lnTo>
                <a:lnTo>
                  <a:pt x="51450" y="23177"/>
                </a:lnTo>
                <a:lnTo>
                  <a:pt x="54302" y="21166"/>
                </a:lnTo>
                <a:lnTo>
                  <a:pt x="57157" y="19826"/>
                </a:lnTo>
                <a:lnTo>
                  <a:pt x="60012" y="18932"/>
                </a:lnTo>
                <a:lnTo>
                  <a:pt x="66677" y="17939"/>
                </a:lnTo>
                <a:lnTo>
                  <a:pt x="71121" y="17674"/>
                </a:lnTo>
                <a:lnTo>
                  <a:pt x="75989" y="17497"/>
                </a:lnTo>
                <a:lnTo>
                  <a:pt x="80187" y="16427"/>
                </a:lnTo>
                <a:lnTo>
                  <a:pt x="83938" y="14762"/>
                </a:lnTo>
                <a:lnTo>
                  <a:pt x="87391" y="12698"/>
                </a:lnTo>
                <a:lnTo>
                  <a:pt x="91598" y="11323"/>
                </a:lnTo>
                <a:lnTo>
                  <a:pt x="96308" y="10406"/>
                </a:lnTo>
                <a:lnTo>
                  <a:pt x="101353" y="9794"/>
                </a:lnTo>
                <a:lnTo>
                  <a:pt x="105669" y="9387"/>
                </a:lnTo>
                <a:lnTo>
                  <a:pt x="113004" y="8934"/>
                </a:lnTo>
                <a:lnTo>
                  <a:pt x="121979" y="8733"/>
                </a:lnTo>
                <a:lnTo>
                  <a:pt x="152754" y="8581"/>
                </a:lnTo>
                <a:lnTo>
                  <a:pt x="157081" y="7626"/>
                </a:lnTo>
                <a:lnTo>
                  <a:pt x="160918" y="6036"/>
                </a:lnTo>
                <a:lnTo>
                  <a:pt x="164429" y="4024"/>
                </a:lnTo>
                <a:lnTo>
                  <a:pt x="168674" y="2682"/>
                </a:lnTo>
                <a:lnTo>
                  <a:pt x="173409" y="1788"/>
                </a:lnTo>
                <a:lnTo>
                  <a:pt x="178471" y="1191"/>
                </a:lnTo>
                <a:lnTo>
                  <a:pt x="183751" y="794"/>
                </a:lnTo>
                <a:lnTo>
                  <a:pt x="189175" y="529"/>
                </a:lnTo>
                <a:lnTo>
                  <a:pt x="203372" y="156"/>
                </a:lnTo>
                <a:lnTo>
                  <a:pt x="234274" y="2"/>
                </a:lnTo>
                <a:lnTo>
                  <a:pt x="251456" y="0"/>
                </a:lnTo>
                <a:lnTo>
                  <a:pt x="253362" y="952"/>
                </a:lnTo>
                <a:lnTo>
                  <a:pt x="254633" y="2539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31"/>
          <p:cNvSpPr/>
          <p:nvPr/>
        </p:nvSpPr>
        <p:spPr>
          <a:xfrm>
            <a:off x="2003883" y="6275070"/>
            <a:ext cx="244970" cy="8573"/>
          </a:xfrm>
          <a:custGeom>
            <a:avLst/>
            <a:gdLst/>
            <a:ahLst/>
            <a:cxnLst/>
            <a:rect l="0" t="0" r="0" b="0"/>
            <a:pathLst>
              <a:path w="244970" h="8573">
                <a:moveTo>
                  <a:pt x="4939" y="8572"/>
                </a:moveTo>
                <a:lnTo>
                  <a:pt x="0" y="8572"/>
                </a:lnTo>
                <a:lnTo>
                  <a:pt x="13967" y="8572"/>
                </a:lnTo>
                <a:lnTo>
                  <a:pt x="16672" y="7620"/>
                </a:lnTo>
                <a:lnTo>
                  <a:pt x="18476" y="6033"/>
                </a:lnTo>
                <a:lnTo>
                  <a:pt x="19679" y="4022"/>
                </a:lnTo>
                <a:lnTo>
                  <a:pt x="22386" y="2680"/>
                </a:lnTo>
                <a:lnTo>
                  <a:pt x="26095" y="1787"/>
                </a:lnTo>
                <a:lnTo>
                  <a:pt x="36635" y="353"/>
                </a:lnTo>
                <a:lnTo>
                  <a:pt x="43011" y="104"/>
                </a:lnTo>
                <a:lnTo>
                  <a:pt x="2449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32"/>
          <p:cNvSpPr/>
          <p:nvPr/>
        </p:nvSpPr>
        <p:spPr>
          <a:xfrm>
            <a:off x="2515918" y="5940742"/>
            <a:ext cx="263194" cy="342899"/>
          </a:xfrm>
          <a:custGeom>
            <a:avLst/>
            <a:gdLst/>
            <a:ahLst/>
            <a:cxnLst/>
            <a:rect l="0" t="0" r="0" b="0"/>
            <a:pathLst>
              <a:path w="263194" h="342899">
                <a:moveTo>
                  <a:pt x="230139" y="8573"/>
                </a:moveTo>
                <a:lnTo>
                  <a:pt x="230139" y="0"/>
                </a:lnTo>
                <a:lnTo>
                  <a:pt x="230139" y="4551"/>
                </a:lnTo>
                <a:lnTo>
                  <a:pt x="229186" y="5891"/>
                </a:lnTo>
                <a:lnTo>
                  <a:pt x="227599" y="6785"/>
                </a:lnTo>
                <a:lnTo>
                  <a:pt x="222758" y="8220"/>
                </a:lnTo>
                <a:lnTo>
                  <a:pt x="214958" y="8503"/>
                </a:lnTo>
                <a:lnTo>
                  <a:pt x="209740" y="8542"/>
                </a:lnTo>
                <a:lnTo>
                  <a:pt x="207014" y="9504"/>
                </a:lnTo>
                <a:lnTo>
                  <a:pt x="201446" y="13114"/>
                </a:lnTo>
                <a:lnTo>
                  <a:pt x="195797" y="15354"/>
                </a:lnTo>
                <a:lnTo>
                  <a:pt x="190111" y="16349"/>
                </a:lnTo>
                <a:lnTo>
                  <a:pt x="184409" y="16792"/>
                </a:lnTo>
                <a:lnTo>
                  <a:pt x="178700" y="16988"/>
                </a:lnTo>
                <a:lnTo>
                  <a:pt x="175844" y="17040"/>
                </a:lnTo>
                <a:lnTo>
                  <a:pt x="172987" y="16123"/>
                </a:lnTo>
                <a:lnTo>
                  <a:pt x="167273" y="12563"/>
                </a:lnTo>
                <a:lnTo>
                  <a:pt x="161559" y="10346"/>
                </a:lnTo>
                <a:lnTo>
                  <a:pt x="154891" y="9361"/>
                </a:lnTo>
                <a:lnTo>
                  <a:pt x="150446" y="9099"/>
                </a:lnTo>
                <a:lnTo>
                  <a:pt x="138726" y="8677"/>
                </a:lnTo>
                <a:lnTo>
                  <a:pt x="136812" y="7689"/>
                </a:lnTo>
                <a:lnTo>
                  <a:pt x="132145" y="4052"/>
                </a:lnTo>
                <a:lnTo>
                  <a:pt x="128615" y="2702"/>
                </a:lnTo>
                <a:lnTo>
                  <a:pt x="124356" y="1801"/>
                </a:lnTo>
                <a:lnTo>
                  <a:pt x="119612" y="1201"/>
                </a:lnTo>
                <a:lnTo>
                  <a:pt x="111801" y="534"/>
                </a:lnTo>
                <a:lnTo>
                  <a:pt x="105154" y="238"/>
                </a:lnTo>
                <a:lnTo>
                  <a:pt x="96057" y="70"/>
                </a:lnTo>
                <a:lnTo>
                  <a:pt x="46906" y="0"/>
                </a:lnTo>
                <a:lnTo>
                  <a:pt x="45119" y="953"/>
                </a:lnTo>
                <a:lnTo>
                  <a:pt x="43927" y="2540"/>
                </a:lnTo>
                <a:lnTo>
                  <a:pt x="42015" y="7381"/>
                </a:lnTo>
                <a:lnTo>
                  <a:pt x="34793" y="15182"/>
                </a:lnTo>
                <a:lnTo>
                  <a:pt x="29653" y="20400"/>
                </a:lnTo>
                <a:lnTo>
                  <a:pt x="27902" y="23125"/>
                </a:lnTo>
                <a:lnTo>
                  <a:pt x="25956" y="28693"/>
                </a:lnTo>
                <a:lnTo>
                  <a:pt x="24860" y="37183"/>
                </a:lnTo>
                <a:lnTo>
                  <a:pt x="24536" y="45731"/>
                </a:lnTo>
                <a:lnTo>
                  <a:pt x="21920" y="53980"/>
                </a:lnTo>
                <a:lnTo>
                  <a:pt x="18535" y="63044"/>
                </a:lnTo>
                <a:lnTo>
                  <a:pt x="17030" y="70247"/>
                </a:lnTo>
                <a:lnTo>
                  <a:pt x="16361" y="79163"/>
                </a:lnTo>
                <a:lnTo>
                  <a:pt x="16064" y="89477"/>
                </a:lnTo>
                <a:lnTo>
                  <a:pt x="15833" y="134149"/>
                </a:lnTo>
                <a:lnTo>
                  <a:pt x="15829" y="144077"/>
                </a:lnTo>
                <a:lnTo>
                  <a:pt x="16781" y="148439"/>
                </a:lnTo>
                <a:lnTo>
                  <a:pt x="20378" y="155826"/>
                </a:lnTo>
                <a:lnTo>
                  <a:pt x="27759" y="165339"/>
                </a:lnTo>
                <a:lnTo>
                  <a:pt x="29496" y="168328"/>
                </a:lnTo>
                <a:lnTo>
                  <a:pt x="31427" y="174190"/>
                </a:lnTo>
                <a:lnTo>
                  <a:pt x="32666" y="184762"/>
                </a:lnTo>
                <a:lnTo>
                  <a:pt x="32836" y="186892"/>
                </a:lnTo>
                <a:lnTo>
                  <a:pt x="35451" y="190378"/>
                </a:lnTo>
                <a:lnTo>
                  <a:pt x="41542" y="197165"/>
                </a:lnTo>
                <a:lnTo>
                  <a:pt x="41544" y="197167"/>
                </a:lnTo>
                <a:lnTo>
                  <a:pt x="41544" y="188948"/>
                </a:lnTo>
                <a:lnTo>
                  <a:pt x="48388" y="181821"/>
                </a:lnTo>
                <a:lnTo>
                  <a:pt x="61695" y="168453"/>
                </a:lnTo>
                <a:lnTo>
                  <a:pt x="64503" y="166594"/>
                </a:lnTo>
                <a:lnTo>
                  <a:pt x="70163" y="164529"/>
                </a:lnTo>
                <a:lnTo>
                  <a:pt x="75854" y="161072"/>
                </a:lnTo>
                <a:lnTo>
                  <a:pt x="82510" y="156360"/>
                </a:lnTo>
                <a:lnTo>
                  <a:pt x="86952" y="153770"/>
                </a:lnTo>
                <a:lnTo>
                  <a:pt x="91819" y="151091"/>
                </a:lnTo>
                <a:lnTo>
                  <a:pt x="99766" y="148114"/>
                </a:lnTo>
                <a:lnTo>
                  <a:pt x="107425" y="145839"/>
                </a:lnTo>
                <a:lnTo>
                  <a:pt x="112135" y="143898"/>
                </a:lnTo>
                <a:lnTo>
                  <a:pt x="117180" y="141653"/>
                </a:lnTo>
                <a:lnTo>
                  <a:pt x="125325" y="139157"/>
                </a:lnTo>
                <a:lnTo>
                  <a:pt x="133073" y="138047"/>
                </a:lnTo>
                <a:lnTo>
                  <a:pt x="137805" y="137752"/>
                </a:lnTo>
                <a:lnTo>
                  <a:pt x="142866" y="137555"/>
                </a:lnTo>
                <a:lnTo>
                  <a:pt x="147192" y="136471"/>
                </a:lnTo>
                <a:lnTo>
                  <a:pt x="154539" y="132726"/>
                </a:lnTo>
                <a:lnTo>
                  <a:pt x="158784" y="132299"/>
                </a:lnTo>
                <a:lnTo>
                  <a:pt x="163519" y="132967"/>
                </a:lnTo>
                <a:lnTo>
                  <a:pt x="168581" y="134365"/>
                </a:lnTo>
                <a:lnTo>
                  <a:pt x="176745" y="135918"/>
                </a:lnTo>
                <a:lnTo>
                  <a:pt x="184501" y="136608"/>
                </a:lnTo>
                <a:lnTo>
                  <a:pt x="189236" y="136792"/>
                </a:lnTo>
                <a:lnTo>
                  <a:pt x="194298" y="136915"/>
                </a:lnTo>
                <a:lnTo>
                  <a:pt x="198625" y="137949"/>
                </a:lnTo>
                <a:lnTo>
                  <a:pt x="205973" y="141639"/>
                </a:lnTo>
                <a:lnTo>
                  <a:pt x="212413" y="146453"/>
                </a:lnTo>
                <a:lnTo>
                  <a:pt x="215465" y="149070"/>
                </a:lnTo>
                <a:lnTo>
                  <a:pt x="218451" y="150815"/>
                </a:lnTo>
                <a:lnTo>
                  <a:pt x="224309" y="152754"/>
                </a:lnTo>
                <a:lnTo>
                  <a:pt x="230088" y="156156"/>
                </a:lnTo>
                <a:lnTo>
                  <a:pt x="235831" y="160843"/>
                </a:lnTo>
                <a:lnTo>
                  <a:pt x="241559" y="166101"/>
                </a:lnTo>
                <a:lnTo>
                  <a:pt x="247280" y="174152"/>
                </a:lnTo>
                <a:lnTo>
                  <a:pt x="252045" y="183129"/>
                </a:lnTo>
                <a:lnTo>
                  <a:pt x="254162" y="190293"/>
                </a:lnTo>
                <a:lnTo>
                  <a:pt x="255354" y="199682"/>
                </a:lnTo>
                <a:lnTo>
                  <a:pt x="256474" y="202653"/>
                </a:lnTo>
                <a:lnTo>
                  <a:pt x="260259" y="208496"/>
                </a:lnTo>
                <a:lnTo>
                  <a:pt x="262575" y="216807"/>
                </a:lnTo>
                <a:lnTo>
                  <a:pt x="263193" y="221691"/>
                </a:lnTo>
                <a:lnTo>
                  <a:pt x="262653" y="225899"/>
                </a:lnTo>
                <a:lnTo>
                  <a:pt x="261340" y="229657"/>
                </a:lnTo>
                <a:lnTo>
                  <a:pt x="259512" y="233115"/>
                </a:lnTo>
                <a:lnTo>
                  <a:pt x="257481" y="242037"/>
                </a:lnTo>
                <a:lnTo>
                  <a:pt x="256940" y="247083"/>
                </a:lnTo>
                <a:lnTo>
                  <a:pt x="255626" y="251399"/>
                </a:lnTo>
                <a:lnTo>
                  <a:pt x="251627" y="258736"/>
                </a:lnTo>
                <a:lnTo>
                  <a:pt x="246674" y="267711"/>
                </a:lnTo>
                <a:lnTo>
                  <a:pt x="241298" y="277098"/>
                </a:lnTo>
                <a:lnTo>
                  <a:pt x="235734" y="284445"/>
                </a:lnTo>
                <a:lnTo>
                  <a:pt x="230086" y="293425"/>
                </a:lnTo>
                <a:lnTo>
                  <a:pt x="224400" y="302814"/>
                </a:lnTo>
                <a:lnTo>
                  <a:pt x="218698" y="310162"/>
                </a:lnTo>
                <a:lnTo>
                  <a:pt x="214892" y="313454"/>
                </a:lnTo>
                <a:lnTo>
                  <a:pt x="210449" y="316602"/>
                </a:lnTo>
                <a:lnTo>
                  <a:pt x="205582" y="319653"/>
                </a:lnTo>
                <a:lnTo>
                  <a:pt x="200433" y="321687"/>
                </a:lnTo>
                <a:lnTo>
                  <a:pt x="195095" y="323043"/>
                </a:lnTo>
                <a:lnTo>
                  <a:pt x="189631" y="323947"/>
                </a:lnTo>
                <a:lnTo>
                  <a:pt x="184084" y="325503"/>
                </a:lnTo>
                <a:lnTo>
                  <a:pt x="178481" y="327492"/>
                </a:lnTo>
                <a:lnTo>
                  <a:pt x="172840" y="329770"/>
                </a:lnTo>
                <a:lnTo>
                  <a:pt x="168127" y="331289"/>
                </a:lnTo>
                <a:lnTo>
                  <a:pt x="160351" y="332977"/>
                </a:lnTo>
                <a:lnTo>
                  <a:pt x="155991" y="334380"/>
                </a:lnTo>
                <a:lnTo>
                  <a:pt x="151180" y="336268"/>
                </a:lnTo>
                <a:lnTo>
                  <a:pt x="146067" y="338478"/>
                </a:lnTo>
                <a:lnTo>
                  <a:pt x="140753" y="339952"/>
                </a:lnTo>
                <a:lnTo>
                  <a:pt x="135306" y="340935"/>
                </a:lnTo>
                <a:lnTo>
                  <a:pt x="129770" y="341590"/>
                </a:lnTo>
                <a:lnTo>
                  <a:pt x="124173" y="342027"/>
                </a:lnTo>
                <a:lnTo>
                  <a:pt x="118538" y="342318"/>
                </a:lnTo>
                <a:lnTo>
                  <a:pt x="107196" y="342641"/>
                </a:lnTo>
                <a:lnTo>
                  <a:pt x="67257" y="342885"/>
                </a:lnTo>
                <a:lnTo>
                  <a:pt x="48951" y="342898"/>
                </a:lnTo>
                <a:lnTo>
                  <a:pt x="45530" y="341946"/>
                </a:lnTo>
                <a:lnTo>
                  <a:pt x="39188" y="338349"/>
                </a:lnTo>
                <a:lnTo>
                  <a:pt x="35211" y="337008"/>
                </a:lnTo>
                <a:lnTo>
                  <a:pt x="30654" y="336115"/>
                </a:lnTo>
                <a:lnTo>
                  <a:pt x="18755" y="334680"/>
                </a:lnTo>
                <a:lnTo>
                  <a:pt x="12143" y="334432"/>
                </a:lnTo>
                <a:lnTo>
                  <a:pt x="5358" y="334342"/>
                </a:lnTo>
                <a:lnTo>
                  <a:pt x="3132" y="334337"/>
                </a:lnTo>
                <a:lnTo>
                  <a:pt x="1649" y="333381"/>
                </a:lnTo>
                <a:lnTo>
                  <a:pt x="660" y="331792"/>
                </a:lnTo>
                <a:lnTo>
                  <a:pt x="0" y="329780"/>
                </a:lnTo>
                <a:lnTo>
                  <a:pt x="513" y="328438"/>
                </a:lnTo>
                <a:lnTo>
                  <a:pt x="1808" y="327544"/>
                </a:lnTo>
                <a:lnTo>
                  <a:pt x="6178" y="326109"/>
                </a:lnTo>
                <a:lnTo>
                  <a:pt x="9316" y="325912"/>
                </a:lnTo>
                <a:lnTo>
                  <a:pt x="15826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33"/>
          <p:cNvSpPr/>
          <p:nvPr/>
        </p:nvSpPr>
        <p:spPr>
          <a:xfrm>
            <a:off x="2943225" y="6240779"/>
            <a:ext cx="17145" cy="34292"/>
          </a:xfrm>
          <a:custGeom>
            <a:avLst/>
            <a:gdLst/>
            <a:ahLst/>
            <a:cxnLst/>
            <a:rect l="0" t="0" r="0" b="0"/>
            <a:pathLst>
              <a:path w="17145" h="34292">
                <a:moveTo>
                  <a:pt x="17144" y="34291"/>
                </a:moveTo>
                <a:lnTo>
                  <a:pt x="9764" y="34291"/>
                </a:lnTo>
                <a:lnTo>
                  <a:pt x="9366" y="33338"/>
                </a:lnTo>
                <a:lnTo>
                  <a:pt x="9102" y="31751"/>
                </a:lnTo>
                <a:lnTo>
                  <a:pt x="8603" y="26071"/>
                </a:lnTo>
                <a:lnTo>
                  <a:pt x="8572" y="1"/>
                </a:lnTo>
                <a:lnTo>
                  <a:pt x="1191" y="0"/>
                </a:lnTo>
                <a:lnTo>
                  <a:pt x="794" y="953"/>
                </a:lnTo>
                <a:lnTo>
                  <a:pt x="529" y="2541"/>
                </a:lnTo>
                <a:lnTo>
                  <a:pt x="1" y="8560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34"/>
          <p:cNvSpPr/>
          <p:nvPr/>
        </p:nvSpPr>
        <p:spPr>
          <a:xfrm>
            <a:off x="3072208" y="5863590"/>
            <a:ext cx="265235" cy="399174"/>
          </a:xfrm>
          <a:custGeom>
            <a:avLst/>
            <a:gdLst/>
            <a:ahLst/>
            <a:cxnLst/>
            <a:rect l="0" t="0" r="0" b="0"/>
            <a:pathLst>
              <a:path w="265235" h="399174">
                <a:moveTo>
                  <a:pt x="153909" y="0"/>
                </a:moveTo>
                <a:lnTo>
                  <a:pt x="145368" y="0"/>
                </a:lnTo>
                <a:lnTo>
                  <a:pt x="140795" y="4551"/>
                </a:lnTo>
                <a:lnTo>
                  <a:pt x="138499" y="5891"/>
                </a:lnTo>
                <a:lnTo>
                  <a:pt x="130716" y="8730"/>
                </a:lnTo>
                <a:lnTo>
                  <a:pt x="125186" y="12770"/>
                </a:lnTo>
                <a:lnTo>
                  <a:pt x="119553" y="17740"/>
                </a:lnTo>
                <a:lnTo>
                  <a:pt x="113875" y="23125"/>
                </a:lnTo>
                <a:lnTo>
                  <a:pt x="91043" y="45731"/>
                </a:lnTo>
                <a:lnTo>
                  <a:pt x="85329" y="53980"/>
                </a:lnTo>
                <a:lnTo>
                  <a:pt x="78661" y="63996"/>
                </a:lnTo>
                <a:lnTo>
                  <a:pt x="74217" y="69333"/>
                </a:lnTo>
                <a:lnTo>
                  <a:pt x="69348" y="74797"/>
                </a:lnTo>
                <a:lnTo>
                  <a:pt x="61399" y="85948"/>
                </a:lnTo>
                <a:lnTo>
                  <a:pt x="54691" y="97254"/>
                </a:lnTo>
                <a:lnTo>
                  <a:pt x="48535" y="108629"/>
                </a:lnTo>
                <a:lnTo>
                  <a:pt x="39714" y="125743"/>
                </a:lnTo>
                <a:lnTo>
                  <a:pt x="36480" y="137165"/>
                </a:lnTo>
                <a:lnTo>
                  <a:pt x="34091" y="149545"/>
                </a:lnTo>
                <a:lnTo>
                  <a:pt x="32120" y="156846"/>
                </a:lnTo>
                <a:lnTo>
                  <a:pt x="29854" y="164572"/>
                </a:lnTo>
                <a:lnTo>
                  <a:pt x="27391" y="171627"/>
                </a:lnTo>
                <a:lnTo>
                  <a:pt x="24796" y="178235"/>
                </a:lnTo>
                <a:lnTo>
                  <a:pt x="22113" y="184546"/>
                </a:lnTo>
                <a:lnTo>
                  <a:pt x="19373" y="191610"/>
                </a:lnTo>
                <a:lnTo>
                  <a:pt x="13787" y="207080"/>
                </a:lnTo>
                <a:lnTo>
                  <a:pt x="11917" y="214253"/>
                </a:lnTo>
                <a:lnTo>
                  <a:pt x="10670" y="220940"/>
                </a:lnTo>
                <a:lnTo>
                  <a:pt x="9839" y="227304"/>
                </a:lnTo>
                <a:lnTo>
                  <a:pt x="8332" y="234404"/>
                </a:lnTo>
                <a:lnTo>
                  <a:pt x="6375" y="241994"/>
                </a:lnTo>
                <a:lnTo>
                  <a:pt x="4118" y="249912"/>
                </a:lnTo>
                <a:lnTo>
                  <a:pt x="2614" y="257095"/>
                </a:lnTo>
                <a:lnTo>
                  <a:pt x="1610" y="263789"/>
                </a:lnTo>
                <a:lnTo>
                  <a:pt x="942" y="270157"/>
                </a:lnTo>
                <a:lnTo>
                  <a:pt x="199" y="282312"/>
                </a:lnTo>
                <a:lnTo>
                  <a:pt x="0" y="288220"/>
                </a:lnTo>
                <a:lnTo>
                  <a:pt x="2320" y="299865"/>
                </a:lnTo>
                <a:lnTo>
                  <a:pt x="5574" y="311391"/>
                </a:lnTo>
                <a:lnTo>
                  <a:pt x="7020" y="322863"/>
                </a:lnTo>
                <a:lnTo>
                  <a:pt x="10202" y="331772"/>
                </a:lnTo>
                <a:lnTo>
                  <a:pt x="17349" y="342142"/>
                </a:lnTo>
                <a:lnTo>
                  <a:pt x="22731" y="349231"/>
                </a:lnTo>
                <a:lnTo>
                  <a:pt x="28298" y="358731"/>
                </a:lnTo>
                <a:lnTo>
                  <a:pt x="33947" y="366763"/>
                </a:lnTo>
                <a:lnTo>
                  <a:pt x="39633" y="373508"/>
                </a:lnTo>
                <a:lnTo>
                  <a:pt x="45335" y="379681"/>
                </a:lnTo>
                <a:lnTo>
                  <a:pt x="53584" y="385599"/>
                </a:lnTo>
                <a:lnTo>
                  <a:pt x="58450" y="388511"/>
                </a:lnTo>
                <a:lnTo>
                  <a:pt x="66398" y="391746"/>
                </a:lnTo>
                <a:lnTo>
                  <a:pt x="73105" y="393185"/>
                </a:lnTo>
                <a:lnTo>
                  <a:pt x="79261" y="393823"/>
                </a:lnTo>
                <a:lnTo>
                  <a:pt x="83189" y="394946"/>
                </a:lnTo>
                <a:lnTo>
                  <a:pt x="87712" y="396647"/>
                </a:lnTo>
                <a:lnTo>
                  <a:pt x="92633" y="398734"/>
                </a:lnTo>
                <a:lnTo>
                  <a:pt x="97818" y="399173"/>
                </a:lnTo>
                <a:lnTo>
                  <a:pt x="103180" y="398513"/>
                </a:lnTo>
                <a:lnTo>
                  <a:pt x="108660" y="397120"/>
                </a:lnTo>
                <a:lnTo>
                  <a:pt x="114218" y="396191"/>
                </a:lnTo>
                <a:lnTo>
                  <a:pt x="119828" y="395572"/>
                </a:lnTo>
                <a:lnTo>
                  <a:pt x="125474" y="395160"/>
                </a:lnTo>
                <a:lnTo>
                  <a:pt x="131142" y="394885"/>
                </a:lnTo>
                <a:lnTo>
                  <a:pt x="142520" y="394579"/>
                </a:lnTo>
                <a:lnTo>
                  <a:pt x="147269" y="393545"/>
                </a:lnTo>
                <a:lnTo>
                  <a:pt x="155085" y="389856"/>
                </a:lnTo>
                <a:lnTo>
                  <a:pt x="164274" y="385042"/>
                </a:lnTo>
                <a:lnTo>
                  <a:pt x="169392" y="382424"/>
                </a:lnTo>
                <a:lnTo>
                  <a:pt x="177618" y="376976"/>
                </a:lnTo>
                <a:lnTo>
                  <a:pt x="185401" y="371380"/>
                </a:lnTo>
                <a:lnTo>
                  <a:pt x="190144" y="368554"/>
                </a:lnTo>
                <a:lnTo>
                  <a:pt x="195211" y="365717"/>
                </a:lnTo>
                <a:lnTo>
                  <a:pt x="203380" y="357486"/>
                </a:lnTo>
                <a:lnTo>
                  <a:pt x="206893" y="352624"/>
                </a:lnTo>
                <a:lnTo>
                  <a:pt x="211139" y="348430"/>
                </a:lnTo>
                <a:lnTo>
                  <a:pt x="215875" y="344682"/>
                </a:lnTo>
                <a:lnTo>
                  <a:pt x="220937" y="341230"/>
                </a:lnTo>
                <a:lnTo>
                  <a:pt x="229102" y="332315"/>
                </a:lnTo>
                <a:lnTo>
                  <a:pt x="235905" y="322956"/>
                </a:lnTo>
                <a:lnTo>
                  <a:pt x="242104" y="315621"/>
                </a:lnTo>
                <a:lnTo>
                  <a:pt x="248034" y="309186"/>
                </a:lnTo>
                <a:lnTo>
                  <a:pt x="250949" y="306136"/>
                </a:lnTo>
                <a:lnTo>
                  <a:pt x="252892" y="302198"/>
                </a:lnTo>
                <a:lnTo>
                  <a:pt x="255052" y="292743"/>
                </a:lnTo>
                <a:lnTo>
                  <a:pt x="258551" y="284730"/>
                </a:lnTo>
                <a:lnTo>
                  <a:pt x="262329" y="277994"/>
                </a:lnTo>
                <a:lnTo>
                  <a:pt x="264954" y="267548"/>
                </a:lnTo>
                <a:lnTo>
                  <a:pt x="265234" y="261730"/>
                </a:lnTo>
                <a:lnTo>
                  <a:pt x="264320" y="260211"/>
                </a:lnTo>
                <a:lnTo>
                  <a:pt x="262759" y="259199"/>
                </a:lnTo>
                <a:lnTo>
                  <a:pt x="257960" y="257575"/>
                </a:lnTo>
                <a:lnTo>
                  <a:pt x="250150" y="250442"/>
                </a:lnTo>
                <a:lnTo>
                  <a:pt x="249502" y="249829"/>
                </a:lnTo>
                <a:lnTo>
                  <a:pt x="246242" y="249147"/>
                </a:lnTo>
                <a:lnTo>
                  <a:pt x="240666" y="248845"/>
                </a:lnTo>
                <a:lnTo>
                  <a:pt x="231837" y="248710"/>
                </a:lnTo>
                <a:lnTo>
                  <a:pt x="227769" y="249627"/>
                </a:lnTo>
                <a:lnTo>
                  <a:pt x="220708" y="253185"/>
                </a:lnTo>
                <a:lnTo>
                  <a:pt x="213353" y="257339"/>
                </a:lnTo>
                <a:lnTo>
                  <a:pt x="205411" y="261376"/>
                </a:lnTo>
                <a:lnTo>
                  <a:pt x="198071" y="263804"/>
                </a:lnTo>
                <a:lnTo>
                  <a:pt x="194780" y="264452"/>
                </a:lnTo>
                <a:lnTo>
                  <a:pt x="188584" y="267711"/>
                </a:lnTo>
                <a:lnTo>
                  <a:pt x="182655" y="272335"/>
                </a:lnTo>
                <a:lnTo>
                  <a:pt x="176845" y="277565"/>
                </a:lnTo>
                <a:lnTo>
                  <a:pt x="171088" y="283065"/>
                </a:lnTo>
                <a:lnTo>
                  <a:pt x="151054" y="302905"/>
                </a:lnTo>
                <a:lnTo>
                  <a:pt x="149148" y="306711"/>
                </a:lnTo>
                <a:lnTo>
                  <a:pt x="147030" y="316021"/>
                </a:lnTo>
                <a:lnTo>
                  <a:pt x="143549" y="323969"/>
                </a:lnTo>
                <a:lnTo>
                  <a:pt x="139780" y="330676"/>
                </a:lnTo>
                <a:lnTo>
                  <a:pt x="136705" y="339807"/>
                </a:lnTo>
                <a:lnTo>
                  <a:pt x="131137" y="348545"/>
                </a:lnTo>
                <a:lnTo>
                  <a:pt x="129501" y="354299"/>
                </a:lnTo>
                <a:lnTo>
                  <a:pt x="128579" y="362893"/>
                </a:lnTo>
                <a:lnTo>
                  <a:pt x="129402" y="365754"/>
                </a:lnTo>
                <a:lnTo>
                  <a:pt x="135607" y="375495"/>
                </a:lnTo>
                <a:lnTo>
                  <a:pt x="143397" y="383752"/>
                </a:lnTo>
                <a:lnTo>
                  <a:pt x="151152" y="391575"/>
                </a:lnTo>
                <a:lnTo>
                  <a:pt x="152684" y="393108"/>
                </a:lnTo>
                <a:lnTo>
                  <a:pt x="155905" y="393790"/>
                </a:lnTo>
                <a:lnTo>
                  <a:pt x="163073" y="394173"/>
                </a:lnTo>
                <a:lnTo>
                  <a:pt x="171054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35"/>
          <p:cNvSpPr/>
          <p:nvPr/>
        </p:nvSpPr>
        <p:spPr>
          <a:xfrm>
            <a:off x="3475116" y="5786437"/>
            <a:ext cx="210184" cy="428626"/>
          </a:xfrm>
          <a:custGeom>
            <a:avLst/>
            <a:gdLst/>
            <a:ahLst/>
            <a:cxnLst/>
            <a:rect l="0" t="0" r="0" b="0"/>
            <a:pathLst>
              <a:path w="210184" h="428626">
                <a:moveTo>
                  <a:pt x="179626" y="0"/>
                </a:moveTo>
                <a:lnTo>
                  <a:pt x="175075" y="0"/>
                </a:lnTo>
                <a:lnTo>
                  <a:pt x="173734" y="953"/>
                </a:lnTo>
                <a:lnTo>
                  <a:pt x="172841" y="2541"/>
                </a:lnTo>
                <a:lnTo>
                  <a:pt x="172245" y="4551"/>
                </a:lnTo>
                <a:lnTo>
                  <a:pt x="170895" y="5892"/>
                </a:lnTo>
                <a:lnTo>
                  <a:pt x="169043" y="6785"/>
                </a:lnTo>
                <a:lnTo>
                  <a:pt x="166856" y="7381"/>
                </a:lnTo>
                <a:lnTo>
                  <a:pt x="161886" y="10583"/>
                </a:lnTo>
                <a:lnTo>
                  <a:pt x="159226" y="12771"/>
                </a:lnTo>
                <a:lnTo>
                  <a:pt x="157454" y="16134"/>
                </a:lnTo>
                <a:lnTo>
                  <a:pt x="155484" y="24950"/>
                </a:lnTo>
                <a:lnTo>
                  <a:pt x="149529" y="35219"/>
                </a:lnTo>
                <a:lnTo>
                  <a:pt x="145274" y="40625"/>
                </a:lnTo>
                <a:lnTo>
                  <a:pt x="140532" y="47085"/>
                </a:lnTo>
                <a:lnTo>
                  <a:pt x="130183" y="61885"/>
                </a:lnTo>
                <a:lnTo>
                  <a:pt x="125709" y="68879"/>
                </a:lnTo>
                <a:lnTo>
                  <a:pt x="121774" y="75447"/>
                </a:lnTo>
                <a:lnTo>
                  <a:pt x="118198" y="81730"/>
                </a:lnTo>
                <a:lnTo>
                  <a:pt x="113909" y="88777"/>
                </a:lnTo>
                <a:lnTo>
                  <a:pt x="104063" y="104227"/>
                </a:lnTo>
                <a:lnTo>
                  <a:pt x="98771" y="111394"/>
                </a:lnTo>
                <a:lnTo>
                  <a:pt x="93337" y="118078"/>
                </a:lnTo>
                <a:lnTo>
                  <a:pt x="87811" y="124439"/>
                </a:lnTo>
                <a:lnTo>
                  <a:pt x="83173" y="130584"/>
                </a:lnTo>
                <a:lnTo>
                  <a:pt x="79129" y="136586"/>
                </a:lnTo>
                <a:lnTo>
                  <a:pt x="75481" y="142492"/>
                </a:lnTo>
                <a:lnTo>
                  <a:pt x="61244" y="164458"/>
                </a:lnTo>
                <a:lnTo>
                  <a:pt x="56890" y="172503"/>
                </a:lnTo>
                <a:lnTo>
                  <a:pt x="53034" y="180725"/>
                </a:lnTo>
                <a:lnTo>
                  <a:pt x="49512" y="189063"/>
                </a:lnTo>
                <a:lnTo>
                  <a:pt x="43057" y="203408"/>
                </a:lnTo>
                <a:lnTo>
                  <a:pt x="34069" y="222195"/>
                </a:lnTo>
                <a:lnTo>
                  <a:pt x="28256" y="234960"/>
                </a:lnTo>
                <a:lnTo>
                  <a:pt x="25373" y="242365"/>
                </a:lnTo>
                <a:lnTo>
                  <a:pt x="22498" y="250159"/>
                </a:lnTo>
                <a:lnTo>
                  <a:pt x="19629" y="257260"/>
                </a:lnTo>
                <a:lnTo>
                  <a:pt x="13901" y="270230"/>
                </a:lnTo>
                <a:lnTo>
                  <a:pt x="10720" y="279805"/>
                </a:lnTo>
                <a:lnTo>
                  <a:pt x="8354" y="288187"/>
                </a:lnTo>
                <a:lnTo>
                  <a:pt x="4128" y="298263"/>
                </a:lnTo>
                <a:lnTo>
                  <a:pt x="1614" y="309092"/>
                </a:lnTo>
                <a:lnTo>
                  <a:pt x="497" y="320254"/>
                </a:lnTo>
                <a:lnTo>
                  <a:pt x="0" y="331565"/>
                </a:lnTo>
                <a:lnTo>
                  <a:pt x="2320" y="342943"/>
                </a:lnTo>
                <a:lnTo>
                  <a:pt x="5573" y="353397"/>
                </a:lnTo>
                <a:lnTo>
                  <a:pt x="8358" y="365589"/>
                </a:lnTo>
                <a:lnTo>
                  <a:pt x="12384" y="375527"/>
                </a:lnTo>
                <a:lnTo>
                  <a:pt x="17349" y="383753"/>
                </a:lnTo>
                <a:lnTo>
                  <a:pt x="20006" y="387281"/>
                </a:lnTo>
                <a:lnTo>
                  <a:pt x="22959" y="393740"/>
                </a:lnTo>
                <a:lnTo>
                  <a:pt x="23746" y="396796"/>
                </a:lnTo>
                <a:lnTo>
                  <a:pt x="27161" y="402731"/>
                </a:lnTo>
                <a:lnTo>
                  <a:pt x="31854" y="408544"/>
                </a:lnTo>
                <a:lnTo>
                  <a:pt x="37115" y="414303"/>
                </a:lnTo>
                <a:lnTo>
                  <a:pt x="39851" y="416220"/>
                </a:lnTo>
                <a:lnTo>
                  <a:pt x="45431" y="418349"/>
                </a:lnTo>
                <a:lnTo>
                  <a:pt x="51086" y="419295"/>
                </a:lnTo>
                <a:lnTo>
                  <a:pt x="53928" y="419548"/>
                </a:lnTo>
                <a:lnTo>
                  <a:pt x="56775" y="420669"/>
                </a:lnTo>
                <a:lnTo>
                  <a:pt x="62478" y="424454"/>
                </a:lnTo>
                <a:lnTo>
                  <a:pt x="66285" y="425844"/>
                </a:lnTo>
                <a:lnTo>
                  <a:pt x="70728" y="426771"/>
                </a:lnTo>
                <a:lnTo>
                  <a:pt x="75595" y="427389"/>
                </a:lnTo>
                <a:lnTo>
                  <a:pt x="79792" y="427801"/>
                </a:lnTo>
                <a:lnTo>
                  <a:pt x="83543" y="428076"/>
                </a:lnTo>
                <a:lnTo>
                  <a:pt x="86996" y="428259"/>
                </a:lnTo>
                <a:lnTo>
                  <a:pt x="91202" y="427429"/>
                </a:lnTo>
                <a:lnTo>
                  <a:pt x="95912" y="425923"/>
                </a:lnTo>
                <a:lnTo>
                  <a:pt x="100957" y="423966"/>
                </a:lnTo>
                <a:lnTo>
                  <a:pt x="105272" y="422661"/>
                </a:lnTo>
                <a:lnTo>
                  <a:pt x="109102" y="421792"/>
                </a:lnTo>
                <a:lnTo>
                  <a:pt x="112607" y="421212"/>
                </a:lnTo>
                <a:lnTo>
                  <a:pt x="119042" y="418028"/>
                </a:lnTo>
                <a:lnTo>
                  <a:pt x="122092" y="415846"/>
                </a:lnTo>
                <a:lnTo>
                  <a:pt x="126030" y="413438"/>
                </a:lnTo>
                <a:lnTo>
                  <a:pt x="130561" y="410880"/>
                </a:lnTo>
                <a:lnTo>
                  <a:pt x="140674" y="405499"/>
                </a:lnTo>
                <a:lnTo>
                  <a:pt x="151519" y="399931"/>
                </a:lnTo>
                <a:lnTo>
                  <a:pt x="156125" y="397114"/>
                </a:lnTo>
                <a:lnTo>
                  <a:pt x="160149" y="394283"/>
                </a:lnTo>
                <a:lnTo>
                  <a:pt x="163784" y="391443"/>
                </a:lnTo>
                <a:lnTo>
                  <a:pt x="167160" y="387644"/>
                </a:lnTo>
                <a:lnTo>
                  <a:pt x="176461" y="374149"/>
                </a:lnTo>
                <a:lnTo>
                  <a:pt x="182347" y="366949"/>
                </a:lnTo>
                <a:lnTo>
                  <a:pt x="188138" y="360574"/>
                </a:lnTo>
                <a:lnTo>
                  <a:pt x="193886" y="354565"/>
                </a:lnTo>
                <a:lnTo>
                  <a:pt x="199617" y="348719"/>
                </a:lnTo>
                <a:lnTo>
                  <a:pt x="201525" y="345828"/>
                </a:lnTo>
                <a:lnTo>
                  <a:pt x="203647" y="340074"/>
                </a:lnTo>
                <a:lnTo>
                  <a:pt x="204841" y="331480"/>
                </a:lnTo>
                <a:lnTo>
                  <a:pt x="205961" y="328619"/>
                </a:lnTo>
                <a:lnTo>
                  <a:pt x="209745" y="322900"/>
                </a:lnTo>
                <a:lnTo>
                  <a:pt x="210183" y="320042"/>
                </a:lnTo>
                <a:lnTo>
                  <a:pt x="209523" y="317184"/>
                </a:lnTo>
                <a:lnTo>
                  <a:pt x="206169" y="310304"/>
                </a:lnTo>
                <a:lnTo>
                  <a:pt x="205588" y="304561"/>
                </a:lnTo>
                <a:lnTo>
                  <a:pt x="204554" y="303054"/>
                </a:lnTo>
                <a:lnTo>
                  <a:pt x="202912" y="302048"/>
                </a:lnTo>
                <a:lnTo>
                  <a:pt x="197984" y="300435"/>
                </a:lnTo>
                <a:lnTo>
                  <a:pt x="192579" y="300155"/>
                </a:lnTo>
                <a:lnTo>
                  <a:pt x="179450" y="300053"/>
                </a:lnTo>
                <a:lnTo>
                  <a:pt x="142477" y="300038"/>
                </a:lnTo>
                <a:lnTo>
                  <a:pt x="140573" y="300991"/>
                </a:lnTo>
                <a:lnTo>
                  <a:pt x="139303" y="302578"/>
                </a:lnTo>
                <a:lnTo>
                  <a:pt x="138457" y="304589"/>
                </a:lnTo>
                <a:lnTo>
                  <a:pt x="132714" y="311969"/>
                </a:lnTo>
                <a:lnTo>
                  <a:pt x="127661" y="317405"/>
                </a:lnTo>
                <a:lnTo>
                  <a:pt x="124980" y="320189"/>
                </a:lnTo>
                <a:lnTo>
                  <a:pt x="123193" y="323950"/>
                </a:lnTo>
                <a:lnTo>
                  <a:pt x="121207" y="333208"/>
                </a:lnTo>
                <a:lnTo>
                  <a:pt x="117785" y="341133"/>
                </a:lnTo>
                <a:lnTo>
                  <a:pt x="115538" y="344579"/>
                </a:lnTo>
                <a:lnTo>
                  <a:pt x="113042" y="353489"/>
                </a:lnTo>
                <a:lnTo>
                  <a:pt x="111638" y="366675"/>
                </a:lnTo>
                <a:lnTo>
                  <a:pt x="111441" y="370180"/>
                </a:lnTo>
                <a:lnTo>
                  <a:pt x="108681" y="379155"/>
                </a:lnTo>
                <a:lnTo>
                  <a:pt x="105232" y="388541"/>
                </a:lnTo>
                <a:lnTo>
                  <a:pt x="102837" y="400827"/>
                </a:lnTo>
                <a:lnTo>
                  <a:pt x="102522" y="411959"/>
                </a:lnTo>
                <a:lnTo>
                  <a:pt x="102476" y="419579"/>
                </a:lnTo>
                <a:lnTo>
                  <a:pt x="108366" y="425850"/>
                </a:lnTo>
                <a:lnTo>
                  <a:pt x="111046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36"/>
          <p:cNvSpPr/>
          <p:nvPr/>
        </p:nvSpPr>
        <p:spPr>
          <a:xfrm>
            <a:off x="5557869" y="5126354"/>
            <a:ext cx="282861" cy="325359"/>
          </a:xfrm>
          <a:custGeom>
            <a:avLst/>
            <a:gdLst/>
            <a:ahLst/>
            <a:cxnLst/>
            <a:rect l="0" t="0" r="0" b="0"/>
            <a:pathLst>
              <a:path w="282861" h="325359">
                <a:moveTo>
                  <a:pt x="282860" y="0"/>
                </a:moveTo>
                <a:lnTo>
                  <a:pt x="270929" y="0"/>
                </a:lnTo>
                <a:lnTo>
                  <a:pt x="269191" y="953"/>
                </a:lnTo>
                <a:lnTo>
                  <a:pt x="268033" y="2541"/>
                </a:lnTo>
                <a:lnTo>
                  <a:pt x="267260" y="4552"/>
                </a:lnTo>
                <a:lnTo>
                  <a:pt x="265793" y="5892"/>
                </a:lnTo>
                <a:lnTo>
                  <a:pt x="263862" y="6786"/>
                </a:lnTo>
                <a:lnTo>
                  <a:pt x="259177" y="7779"/>
                </a:lnTo>
                <a:lnTo>
                  <a:pt x="253920" y="8220"/>
                </a:lnTo>
                <a:lnTo>
                  <a:pt x="251184" y="9291"/>
                </a:lnTo>
                <a:lnTo>
                  <a:pt x="245604" y="13019"/>
                </a:lnTo>
                <a:lnTo>
                  <a:pt x="237410" y="15312"/>
                </a:lnTo>
                <a:lnTo>
                  <a:pt x="232558" y="15923"/>
                </a:lnTo>
                <a:lnTo>
                  <a:pt x="224626" y="16603"/>
                </a:lnTo>
                <a:lnTo>
                  <a:pt x="217926" y="16904"/>
                </a:lnTo>
                <a:lnTo>
                  <a:pt x="211773" y="17038"/>
                </a:lnTo>
                <a:lnTo>
                  <a:pt x="182377" y="17136"/>
                </a:lnTo>
                <a:lnTo>
                  <a:pt x="177771" y="16187"/>
                </a:lnTo>
                <a:lnTo>
                  <a:pt x="170114" y="12592"/>
                </a:lnTo>
                <a:lnTo>
                  <a:pt x="165787" y="11252"/>
                </a:lnTo>
                <a:lnTo>
                  <a:pt x="160996" y="10359"/>
                </a:lnTo>
                <a:lnTo>
                  <a:pt x="155898" y="9764"/>
                </a:lnTo>
                <a:lnTo>
                  <a:pt x="150594" y="9367"/>
                </a:lnTo>
                <a:lnTo>
                  <a:pt x="145153" y="9103"/>
                </a:lnTo>
                <a:lnTo>
                  <a:pt x="130933" y="8730"/>
                </a:lnTo>
                <a:lnTo>
                  <a:pt x="100022" y="8576"/>
                </a:lnTo>
                <a:lnTo>
                  <a:pt x="82839" y="8574"/>
                </a:lnTo>
                <a:lnTo>
                  <a:pt x="79981" y="9526"/>
                </a:lnTo>
                <a:lnTo>
                  <a:pt x="71406" y="14465"/>
                </a:lnTo>
                <a:lnTo>
                  <a:pt x="62833" y="17304"/>
                </a:lnTo>
                <a:lnTo>
                  <a:pt x="57118" y="21343"/>
                </a:lnTo>
                <a:lnTo>
                  <a:pt x="55213" y="23754"/>
                </a:lnTo>
                <a:lnTo>
                  <a:pt x="53943" y="26314"/>
                </a:lnTo>
                <a:lnTo>
                  <a:pt x="53096" y="28973"/>
                </a:lnTo>
                <a:lnTo>
                  <a:pt x="49616" y="34467"/>
                </a:lnTo>
                <a:lnTo>
                  <a:pt x="47354" y="37266"/>
                </a:lnTo>
                <a:lnTo>
                  <a:pt x="45846" y="41037"/>
                </a:lnTo>
                <a:lnTo>
                  <a:pt x="44171" y="50307"/>
                </a:lnTo>
                <a:lnTo>
                  <a:pt x="40886" y="58236"/>
                </a:lnTo>
                <a:lnTo>
                  <a:pt x="38677" y="61685"/>
                </a:lnTo>
                <a:lnTo>
                  <a:pt x="36222" y="70595"/>
                </a:lnTo>
                <a:lnTo>
                  <a:pt x="35568" y="75639"/>
                </a:lnTo>
                <a:lnTo>
                  <a:pt x="34178" y="80906"/>
                </a:lnTo>
                <a:lnTo>
                  <a:pt x="32300" y="86323"/>
                </a:lnTo>
                <a:lnTo>
                  <a:pt x="30095" y="91839"/>
                </a:lnTo>
                <a:lnTo>
                  <a:pt x="27673" y="97421"/>
                </a:lnTo>
                <a:lnTo>
                  <a:pt x="22441" y="108704"/>
                </a:lnTo>
                <a:lnTo>
                  <a:pt x="20665" y="114379"/>
                </a:lnTo>
                <a:lnTo>
                  <a:pt x="19481" y="120068"/>
                </a:lnTo>
                <a:lnTo>
                  <a:pt x="18692" y="125766"/>
                </a:lnTo>
                <a:lnTo>
                  <a:pt x="17213" y="131469"/>
                </a:lnTo>
                <a:lnTo>
                  <a:pt x="15275" y="137176"/>
                </a:lnTo>
                <a:lnTo>
                  <a:pt x="13030" y="142886"/>
                </a:lnTo>
                <a:lnTo>
                  <a:pt x="11534" y="148598"/>
                </a:lnTo>
                <a:lnTo>
                  <a:pt x="10536" y="154310"/>
                </a:lnTo>
                <a:lnTo>
                  <a:pt x="9870" y="160024"/>
                </a:lnTo>
                <a:lnTo>
                  <a:pt x="9132" y="168912"/>
                </a:lnTo>
                <a:lnTo>
                  <a:pt x="8935" y="172616"/>
                </a:lnTo>
                <a:lnTo>
                  <a:pt x="7851" y="176037"/>
                </a:lnTo>
                <a:lnTo>
                  <a:pt x="2727" y="185404"/>
                </a:lnTo>
                <a:lnTo>
                  <a:pt x="332" y="195431"/>
                </a:lnTo>
                <a:lnTo>
                  <a:pt x="0" y="197016"/>
                </a:lnTo>
                <a:lnTo>
                  <a:pt x="8188" y="197164"/>
                </a:lnTo>
                <a:lnTo>
                  <a:pt x="12987" y="197167"/>
                </a:lnTo>
                <a:lnTo>
                  <a:pt x="14362" y="196215"/>
                </a:lnTo>
                <a:lnTo>
                  <a:pt x="15279" y="194628"/>
                </a:lnTo>
                <a:lnTo>
                  <a:pt x="15890" y="192617"/>
                </a:lnTo>
                <a:lnTo>
                  <a:pt x="19109" y="187843"/>
                </a:lnTo>
                <a:lnTo>
                  <a:pt x="26277" y="179800"/>
                </a:lnTo>
                <a:lnTo>
                  <a:pt x="31663" y="173257"/>
                </a:lnTo>
                <a:lnTo>
                  <a:pt x="37232" y="163998"/>
                </a:lnTo>
                <a:lnTo>
                  <a:pt x="45423" y="156073"/>
                </a:lnTo>
                <a:lnTo>
                  <a:pt x="50273" y="152626"/>
                </a:lnTo>
                <a:lnTo>
                  <a:pt x="55412" y="148424"/>
                </a:lnTo>
                <a:lnTo>
                  <a:pt x="60744" y="143717"/>
                </a:lnTo>
                <a:lnTo>
                  <a:pt x="66202" y="138674"/>
                </a:lnTo>
                <a:lnTo>
                  <a:pt x="71747" y="134360"/>
                </a:lnTo>
                <a:lnTo>
                  <a:pt x="77348" y="130531"/>
                </a:lnTo>
                <a:lnTo>
                  <a:pt x="82987" y="127026"/>
                </a:lnTo>
                <a:lnTo>
                  <a:pt x="88652" y="123737"/>
                </a:lnTo>
                <a:lnTo>
                  <a:pt x="100026" y="117542"/>
                </a:lnTo>
                <a:lnTo>
                  <a:pt x="117139" y="108699"/>
                </a:lnTo>
                <a:lnTo>
                  <a:pt x="123802" y="105804"/>
                </a:lnTo>
                <a:lnTo>
                  <a:pt x="131101" y="102921"/>
                </a:lnTo>
                <a:lnTo>
                  <a:pt x="138825" y="100047"/>
                </a:lnTo>
                <a:lnTo>
                  <a:pt x="145879" y="98131"/>
                </a:lnTo>
                <a:lnTo>
                  <a:pt x="152487" y="96853"/>
                </a:lnTo>
                <a:lnTo>
                  <a:pt x="158798" y="96002"/>
                </a:lnTo>
                <a:lnTo>
                  <a:pt x="164909" y="95434"/>
                </a:lnTo>
                <a:lnTo>
                  <a:pt x="170889" y="95055"/>
                </a:lnTo>
                <a:lnTo>
                  <a:pt x="176780" y="94803"/>
                </a:lnTo>
                <a:lnTo>
                  <a:pt x="182613" y="95587"/>
                </a:lnTo>
                <a:lnTo>
                  <a:pt x="188406" y="97062"/>
                </a:lnTo>
                <a:lnTo>
                  <a:pt x="194174" y="98999"/>
                </a:lnTo>
                <a:lnTo>
                  <a:pt x="199923" y="100290"/>
                </a:lnTo>
                <a:lnTo>
                  <a:pt x="205661" y="101150"/>
                </a:lnTo>
                <a:lnTo>
                  <a:pt x="211392" y="101723"/>
                </a:lnTo>
                <a:lnTo>
                  <a:pt x="217118" y="103058"/>
                </a:lnTo>
                <a:lnTo>
                  <a:pt x="222839" y="104901"/>
                </a:lnTo>
                <a:lnTo>
                  <a:pt x="228559" y="107081"/>
                </a:lnTo>
                <a:lnTo>
                  <a:pt x="233324" y="110441"/>
                </a:lnTo>
                <a:lnTo>
                  <a:pt x="241159" y="119253"/>
                </a:lnTo>
                <a:lnTo>
                  <a:pt x="247817" y="126979"/>
                </a:lnTo>
                <a:lnTo>
                  <a:pt x="253950" y="133588"/>
                </a:lnTo>
                <a:lnTo>
                  <a:pt x="259852" y="139700"/>
                </a:lnTo>
                <a:lnTo>
                  <a:pt x="261807" y="143616"/>
                </a:lnTo>
                <a:lnTo>
                  <a:pt x="263978" y="153047"/>
                </a:lnTo>
                <a:lnTo>
                  <a:pt x="264944" y="161049"/>
                </a:lnTo>
                <a:lnTo>
                  <a:pt x="265372" y="168732"/>
                </a:lnTo>
                <a:lnTo>
                  <a:pt x="265563" y="178498"/>
                </a:lnTo>
                <a:lnTo>
                  <a:pt x="264661" y="183769"/>
                </a:lnTo>
                <a:lnTo>
                  <a:pt x="263108" y="189188"/>
                </a:lnTo>
                <a:lnTo>
                  <a:pt x="258841" y="201241"/>
                </a:lnTo>
                <a:lnTo>
                  <a:pt x="253770" y="216123"/>
                </a:lnTo>
                <a:lnTo>
                  <a:pt x="251084" y="223140"/>
                </a:lnTo>
                <a:lnTo>
                  <a:pt x="248342" y="229722"/>
                </a:lnTo>
                <a:lnTo>
                  <a:pt x="245560" y="236016"/>
                </a:lnTo>
                <a:lnTo>
                  <a:pt x="241802" y="242117"/>
                </a:lnTo>
                <a:lnTo>
                  <a:pt x="237390" y="248089"/>
                </a:lnTo>
                <a:lnTo>
                  <a:pt x="232545" y="253976"/>
                </a:lnTo>
                <a:lnTo>
                  <a:pt x="227409" y="258852"/>
                </a:lnTo>
                <a:lnTo>
                  <a:pt x="222080" y="263056"/>
                </a:lnTo>
                <a:lnTo>
                  <a:pt x="216623" y="266811"/>
                </a:lnTo>
                <a:lnTo>
                  <a:pt x="211080" y="271219"/>
                </a:lnTo>
                <a:lnTo>
                  <a:pt x="205479" y="276063"/>
                </a:lnTo>
                <a:lnTo>
                  <a:pt x="199841" y="281197"/>
                </a:lnTo>
                <a:lnTo>
                  <a:pt x="194176" y="285573"/>
                </a:lnTo>
                <a:lnTo>
                  <a:pt x="188496" y="289442"/>
                </a:lnTo>
                <a:lnTo>
                  <a:pt x="182803" y="292974"/>
                </a:lnTo>
                <a:lnTo>
                  <a:pt x="177103" y="296281"/>
                </a:lnTo>
                <a:lnTo>
                  <a:pt x="165690" y="302496"/>
                </a:lnTo>
                <a:lnTo>
                  <a:pt x="148554" y="311350"/>
                </a:lnTo>
                <a:lnTo>
                  <a:pt x="142841" y="313294"/>
                </a:lnTo>
                <a:lnTo>
                  <a:pt x="137126" y="314591"/>
                </a:lnTo>
                <a:lnTo>
                  <a:pt x="131412" y="315455"/>
                </a:lnTo>
                <a:lnTo>
                  <a:pt x="125697" y="316983"/>
                </a:lnTo>
                <a:lnTo>
                  <a:pt x="119982" y="318955"/>
                </a:lnTo>
                <a:lnTo>
                  <a:pt x="114268" y="321222"/>
                </a:lnTo>
                <a:lnTo>
                  <a:pt x="108552" y="322733"/>
                </a:lnTo>
                <a:lnTo>
                  <a:pt x="102838" y="323741"/>
                </a:lnTo>
                <a:lnTo>
                  <a:pt x="97123" y="324412"/>
                </a:lnTo>
                <a:lnTo>
                  <a:pt x="92360" y="324860"/>
                </a:lnTo>
                <a:lnTo>
                  <a:pt x="84529" y="325358"/>
                </a:lnTo>
                <a:lnTo>
                  <a:pt x="80154" y="324538"/>
                </a:lnTo>
                <a:lnTo>
                  <a:pt x="75333" y="323039"/>
                </a:lnTo>
                <a:lnTo>
                  <a:pt x="70214" y="321087"/>
                </a:lnTo>
                <a:lnTo>
                  <a:pt x="64897" y="319786"/>
                </a:lnTo>
                <a:lnTo>
                  <a:pt x="59446" y="318918"/>
                </a:lnTo>
                <a:lnTo>
                  <a:pt x="46113" y="317526"/>
                </a:lnTo>
                <a:lnTo>
                  <a:pt x="41749" y="314796"/>
                </a:lnTo>
                <a:lnTo>
                  <a:pt x="35738" y="309832"/>
                </a:lnTo>
                <a:lnTo>
                  <a:pt x="32376" y="309154"/>
                </a:lnTo>
                <a:lnTo>
                  <a:pt x="29611" y="308852"/>
                </a:lnTo>
                <a:lnTo>
                  <a:pt x="31558" y="308718"/>
                </a:lnTo>
                <a:lnTo>
                  <a:pt x="32458" y="307729"/>
                </a:lnTo>
                <a:lnTo>
                  <a:pt x="33058" y="306119"/>
                </a:lnTo>
                <a:lnTo>
                  <a:pt x="34258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37"/>
          <p:cNvSpPr/>
          <p:nvPr/>
        </p:nvSpPr>
        <p:spPr>
          <a:xfrm>
            <a:off x="6012179" y="5280660"/>
            <a:ext cx="10585" cy="1"/>
          </a:xfrm>
          <a:custGeom>
            <a:avLst/>
            <a:gdLst/>
            <a:ahLst/>
            <a:cxnLst/>
            <a:rect l="0" t="0" r="0" b="0"/>
            <a:pathLst>
              <a:path w="10585" h="1">
                <a:moveTo>
                  <a:pt x="8573" y="0"/>
                </a:moveTo>
                <a:lnTo>
                  <a:pt x="0" y="0"/>
                </a:lnTo>
                <a:lnTo>
                  <a:pt x="10584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38"/>
          <p:cNvSpPr/>
          <p:nvPr/>
        </p:nvSpPr>
        <p:spPr>
          <a:xfrm>
            <a:off x="6123622" y="5014912"/>
            <a:ext cx="591504" cy="368609"/>
          </a:xfrm>
          <a:custGeom>
            <a:avLst/>
            <a:gdLst/>
            <a:ahLst/>
            <a:cxnLst/>
            <a:rect l="0" t="0" r="0" b="0"/>
            <a:pathLst>
              <a:path w="591504" h="368609">
                <a:moveTo>
                  <a:pt x="0" y="214313"/>
                </a:moveTo>
                <a:lnTo>
                  <a:pt x="0" y="221694"/>
                </a:lnTo>
                <a:lnTo>
                  <a:pt x="7381" y="230162"/>
                </a:lnTo>
                <a:lnTo>
                  <a:pt x="20400" y="243275"/>
                </a:lnTo>
                <a:lnTo>
                  <a:pt x="25894" y="251315"/>
                </a:lnTo>
                <a:lnTo>
                  <a:pt x="30558" y="260286"/>
                </a:lnTo>
                <a:lnTo>
                  <a:pt x="34137" y="270691"/>
                </a:lnTo>
                <a:lnTo>
                  <a:pt x="40806" y="279807"/>
                </a:lnTo>
                <a:lnTo>
                  <a:pt x="48815" y="289492"/>
                </a:lnTo>
                <a:lnTo>
                  <a:pt x="54398" y="298843"/>
                </a:lnTo>
                <a:lnTo>
                  <a:pt x="57514" y="306809"/>
                </a:lnTo>
                <a:lnTo>
                  <a:pt x="59852" y="314478"/>
                </a:lnTo>
                <a:lnTo>
                  <a:pt x="64066" y="324235"/>
                </a:lnTo>
                <a:lnTo>
                  <a:pt x="69114" y="332382"/>
                </a:lnTo>
                <a:lnTo>
                  <a:pt x="71794" y="335888"/>
                </a:lnTo>
                <a:lnTo>
                  <a:pt x="74771" y="342324"/>
                </a:lnTo>
                <a:lnTo>
                  <a:pt x="75565" y="345373"/>
                </a:lnTo>
                <a:lnTo>
                  <a:pt x="78987" y="351302"/>
                </a:lnTo>
                <a:lnTo>
                  <a:pt x="81233" y="354216"/>
                </a:lnTo>
                <a:lnTo>
                  <a:pt x="83683" y="356159"/>
                </a:lnTo>
                <a:lnTo>
                  <a:pt x="86269" y="357455"/>
                </a:lnTo>
                <a:lnTo>
                  <a:pt x="88945" y="358318"/>
                </a:lnTo>
                <a:lnTo>
                  <a:pt x="94459" y="361818"/>
                </a:lnTo>
                <a:lnTo>
                  <a:pt x="101208" y="367274"/>
                </a:lnTo>
                <a:lnTo>
                  <a:pt x="104671" y="368021"/>
                </a:lnTo>
                <a:lnTo>
                  <a:pt x="111325" y="368608"/>
                </a:lnTo>
                <a:lnTo>
                  <a:pt x="111427" y="359291"/>
                </a:lnTo>
                <a:lnTo>
                  <a:pt x="111440" y="348466"/>
                </a:lnTo>
                <a:lnTo>
                  <a:pt x="108901" y="340294"/>
                </a:lnTo>
                <a:lnTo>
                  <a:pt x="106891" y="335448"/>
                </a:lnTo>
                <a:lnTo>
                  <a:pt x="105550" y="329360"/>
                </a:lnTo>
                <a:lnTo>
                  <a:pt x="104657" y="322443"/>
                </a:lnTo>
                <a:lnTo>
                  <a:pt x="104061" y="314975"/>
                </a:lnTo>
                <a:lnTo>
                  <a:pt x="103664" y="308090"/>
                </a:lnTo>
                <a:lnTo>
                  <a:pt x="103223" y="295361"/>
                </a:lnTo>
                <a:lnTo>
                  <a:pt x="102916" y="259100"/>
                </a:lnTo>
                <a:lnTo>
                  <a:pt x="102901" y="252743"/>
                </a:lnTo>
                <a:lnTo>
                  <a:pt x="101938" y="245648"/>
                </a:lnTo>
                <a:lnTo>
                  <a:pt x="100344" y="238060"/>
                </a:lnTo>
                <a:lnTo>
                  <a:pt x="98328" y="230144"/>
                </a:lnTo>
                <a:lnTo>
                  <a:pt x="96985" y="222962"/>
                </a:lnTo>
                <a:lnTo>
                  <a:pt x="96089" y="216269"/>
                </a:lnTo>
                <a:lnTo>
                  <a:pt x="95492" y="209902"/>
                </a:lnTo>
                <a:lnTo>
                  <a:pt x="95094" y="203752"/>
                </a:lnTo>
                <a:lnTo>
                  <a:pt x="94651" y="191839"/>
                </a:lnTo>
                <a:lnTo>
                  <a:pt x="94368" y="168669"/>
                </a:lnTo>
                <a:lnTo>
                  <a:pt x="94328" y="157197"/>
                </a:lnTo>
                <a:lnTo>
                  <a:pt x="96851" y="145748"/>
                </a:lnTo>
                <a:lnTo>
                  <a:pt x="100195" y="134310"/>
                </a:lnTo>
                <a:lnTo>
                  <a:pt x="101681" y="122875"/>
                </a:lnTo>
                <a:lnTo>
                  <a:pt x="104882" y="113984"/>
                </a:lnTo>
                <a:lnTo>
                  <a:pt x="107069" y="110279"/>
                </a:lnTo>
                <a:lnTo>
                  <a:pt x="109499" y="101083"/>
                </a:lnTo>
                <a:lnTo>
                  <a:pt x="110147" y="95964"/>
                </a:lnTo>
                <a:lnTo>
                  <a:pt x="111531" y="92551"/>
                </a:lnTo>
                <a:lnTo>
                  <a:pt x="113407" y="90275"/>
                </a:lnTo>
                <a:lnTo>
                  <a:pt x="123261" y="82074"/>
                </a:lnTo>
                <a:lnTo>
                  <a:pt x="134379" y="71281"/>
                </a:lnTo>
                <a:lnTo>
                  <a:pt x="140052" y="65653"/>
                </a:lnTo>
                <a:lnTo>
                  <a:pt x="142898" y="63771"/>
                </a:lnTo>
                <a:lnTo>
                  <a:pt x="148600" y="61680"/>
                </a:lnTo>
                <a:lnTo>
                  <a:pt x="160975" y="59386"/>
                </a:lnTo>
                <a:lnTo>
                  <a:pt x="176389" y="54215"/>
                </a:lnTo>
                <a:lnTo>
                  <a:pt x="190791" y="52670"/>
                </a:lnTo>
                <a:lnTo>
                  <a:pt x="204176" y="51984"/>
                </a:lnTo>
                <a:lnTo>
                  <a:pt x="217427" y="50727"/>
                </a:lnTo>
                <a:lnTo>
                  <a:pt x="232842" y="46993"/>
                </a:lnTo>
                <a:lnTo>
                  <a:pt x="249218" y="42158"/>
                </a:lnTo>
                <a:lnTo>
                  <a:pt x="266021" y="37787"/>
                </a:lnTo>
                <a:lnTo>
                  <a:pt x="283014" y="35845"/>
                </a:lnTo>
                <a:lnTo>
                  <a:pt x="292498" y="34374"/>
                </a:lnTo>
                <a:lnTo>
                  <a:pt x="302632" y="32441"/>
                </a:lnTo>
                <a:lnTo>
                  <a:pt x="313197" y="30200"/>
                </a:lnTo>
                <a:lnTo>
                  <a:pt x="323098" y="28706"/>
                </a:lnTo>
                <a:lnTo>
                  <a:pt x="332556" y="27710"/>
                </a:lnTo>
                <a:lnTo>
                  <a:pt x="341720" y="27046"/>
                </a:lnTo>
                <a:lnTo>
                  <a:pt x="351638" y="25651"/>
                </a:lnTo>
                <a:lnTo>
                  <a:pt x="362060" y="23768"/>
                </a:lnTo>
                <a:lnTo>
                  <a:pt x="372819" y="21561"/>
                </a:lnTo>
                <a:lnTo>
                  <a:pt x="382848" y="20089"/>
                </a:lnTo>
                <a:lnTo>
                  <a:pt x="392392" y="19108"/>
                </a:lnTo>
                <a:lnTo>
                  <a:pt x="410617" y="17064"/>
                </a:lnTo>
                <a:lnTo>
                  <a:pt x="428241" y="12982"/>
                </a:lnTo>
                <a:lnTo>
                  <a:pt x="437894" y="11512"/>
                </a:lnTo>
                <a:lnTo>
                  <a:pt x="448140" y="10533"/>
                </a:lnTo>
                <a:lnTo>
                  <a:pt x="458780" y="9879"/>
                </a:lnTo>
                <a:lnTo>
                  <a:pt x="475682" y="6613"/>
                </a:lnTo>
                <a:lnTo>
                  <a:pt x="490497" y="2939"/>
                </a:lnTo>
                <a:lnTo>
                  <a:pt x="506606" y="1307"/>
                </a:lnTo>
                <a:lnTo>
                  <a:pt x="520750" y="581"/>
                </a:lnTo>
                <a:lnTo>
                  <a:pt x="536884" y="172"/>
                </a:lnTo>
                <a:lnTo>
                  <a:pt x="573745" y="5"/>
                </a:lnTo>
                <a:lnTo>
                  <a:pt x="5915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39"/>
          <p:cNvSpPr/>
          <p:nvPr/>
        </p:nvSpPr>
        <p:spPr>
          <a:xfrm>
            <a:off x="6406548" y="5118176"/>
            <a:ext cx="282860" cy="364227"/>
          </a:xfrm>
          <a:custGeom>
            <a:avLst/>
            <a:gdLst/>
            <a:ahLst/>
            <a:cxnLst/>
            <a:rect l="0" t="0" r="0" b="0"/>
            <a:pathLst>
              <a:path w="282860" h="364227">
                <a:moveTo>
                  <a:pt x="34256" y="51041"/>
                </a:moveTo>
                <a:lnTo>
                  <a:pt x="18656" y="51041"/>
                </a:lnTo>
                <a:lnTo>
                  <a:pt x="15258" y="48502"/>
                </a:lnTo>
                <a:lnTo>
                  <a:pt x="9866" y="43660"/>
                </a:lnTo>
                <a:lnTo>
                  <a:pt x="6589" y="42998"/>
                </a:lnTo>
                <a:lnTo>
                  <a:pt x="1275" y="42573"/>
                </a:lnTo>
                <a:lnTo>
                  <a:pt x="839" y="41586"/>
                </a:lnTo>
                <a:lnTo>
                  <a:pt x="0" y="34252"/>
                </a:lnTo>
                <a:lnTo>
                  <a:pt x="4528" y="29451"/>
                </a:lnTo>
                <a:lnTo>
                  <a:pt x="6817" y="28075"/>
                </a:lnTo>
                <a:lnTo>
                  <a:pt x="15543" y="25187"/>
                </a:lnTo>
                <a:lnTo>
                  <a:pt x="19876" y="23327"/>
                </a:lnTo>
                <a:lnTo>
                  <a:pt x="29770" y="18721"/>
                </a:lnTo>
                <a:lnTo>
                  <a:pt x="40517" y="13499"/>
                </a:lnTo>
                <a:lnTo>
                  <a:pt x="46051" y="11725"/>
                </a:lnTo>
                <a:lnTo>
                  <a:pt x="51644" y="10543"/>
                </a:lnTo>
                <a:lnTo>
                  <a:pt x="57278" y="9755"/>
                </a:lnTo>
                <a:lnTo>
                  <a:pt x="63892" y="8278"/>
                </a:lnTo>
                <a:lnTo>
                  <a:pt x="71158" y="6339"/>
                </a:lnTo>
                <a:lnTo>
                  <a:pt x="78860" y="4095"/>
                </a:lnTo>
                <a:lnTo>
                  <a:pt x="85900" y="2599"/>
                </a:lnTo>
                <a:lnTo>
                  <a:pt x="92498" y="1601"/>
                </a:lnTo>
                <a:lnTo>
                  <a:pt x="98802" y="936"/>
                </a:lnTo>
                <a:lnTo>
                  <a:pt x="104909" y="493"/>
                </a:lnTo>
                <a:lnTo>
                  <a:pt x="110885" y="198"/>
                </a:lnTo>
                <a:lnTo>
                  <a:pt x="116775" y="0"/>
                </a:lnTo>
                <a:lnTo>
                  <a:pt x="123559" y="822"/>
                </a:lnTo>
                <a:lnTo>
                  <a:pt x="130939" y="2321"/>
                </a:lnTo>
                <a:lnTo>
                  <a:pt x="138716" y="4274"/>
                </a:lnTo>
                <a:lnTo>
                  <a:pt x="145807" y="6528"/>
                </a:lnTo>
                <a:lnTo>
                  <a:pt x="152438" y="8983"/>
                </a:lnTo>
                <a:lnTo>
                  <a:pt x="158765" y="11573"/>
                </a:lnTo>
                <a:lnTo>
                  <a:pt x="164887" y="14251"/>
                </a:lnTo>
                <a:lnTo>
                  <a:pt x="176770" y="19768"/>
                </a:lnTo>
                <a:lnTo>
                  <a:pt x="194170" y="28228"/>
                </a:lnTo>
                <a:lnTo>
                  <a:pt x="198968" y="31070"/>
                </a:lnTo>
                <a:lnTo>
                  <a:pt x="206839" y="36767"/>
                </a:lnTo>
                <a:lnTo>
                  <a:pt x="213513" y="45015"/>
                </a:lnTo>
                <a:lnTo>
                  <a:pt x="216626" y="49881"/>
                </a:lnTo>
                <a:lnTo>
                  <a:pt x="220085" y="60368"/>
                </a:lnTo>
                <a:lnTo>
                  <a:pt x="222574" y="71379"/>
                </a:lnTo>
                <a:lnTo>
                  <a:pt x="226856" y="82623"/>
                </a:lnTo>
                <a:lnTo>
                  <a:pt x="228378" y="89241"/>
                </a:lnTo>
                <a:lnTo>
                  <a:pt x="229394" y="96510"/>
                </a:lnTo>
                <a:lnTo>
                  <a:pt x="230070" y="104214"/>
                </a:lnTo>
                <a:lnTo>
                  <a:pt x="229569" y="112207"/>
                </a:lnTo>
                <a:lnTo>
                  <a:pt x="228283" y="120393"/>
                </a:lnTo>
                <a:lnTo>
                  <a:pt x="226472" y="128708"/>
                </a:lnTo>
                <a:lnTo>
                  <a:pt x="225265" y="136157"/>
                </a:lnTo>
                <a:lnTo>
                  <a:pt x="224461" y="143028"/>
                </a:lnTo>
                <a:lnTo>
                  <a:pt x="223924" y="149513"/>
                </a:lnTo>
                <a:lnTo>
                  <a:pt x="221662" y="156694"/>
                </a:lnTo>
                <a:lnTo>
                  <a:pt x="218248" y="164339"/>
                </a:lnTo>
                <a:lnTo>
                  <a:pt x="214068" y="172293"/>
                </a:lnTo>
                <a:lnTo>
                  <a:pt x="209376" y="180453"/>
                </a:lnTo>
                <a:lnTo>
                  <a:pt x="204343" y="188751"/>
                </a:lnTo>
                <a:lnTo>
                  <a:pt x="199082" y="197141"/>
                </a:lnTo>
                <a:lnTo>
                  <a:pt x="194623" y="204638"/>
                </a:lnTo>
                <a:lnTo>
                  <a:pt x="190698" y="211542"/>
                </a:lnTo>
                <a:lnTo>
                  <a:pt x="187128" y="218049"/>
                </a:lnTo>
                <a:lnTo>
                  <a:pt x="182844" y="224292"/>
                </a:lnTo>
                <a:lnTo>
                  <a:pt x="178082" y="230359"/>
                </a:lnTo>
                <a:lnTo>
                  <a:pt x="173003" y="236309"/>
                </a:lnTo>
                <a:lnTo>
                  <a:pt x="167711" y="241228"/>
                </a:lnTo>
                <a:lnTo>
                  <a:pt x="162279" y="245460"/>
                </a:lnTo>
                <a:lnTo>
                  <a:pt x="156752" y="249233"/>
                </a:lnTo>
                <a:lnTo>
                  <a:pt x="151163" y="252702"/>
                </a:lnTo>
                <a:lnTo>
                  <a:pt x="145531" y="255967"/>
                </a:lnTo>
                <a:lnTo>
                  <a:pt x="139872" y="259096"/>
                </a:lnTo>
                <a:lnTo>
                  <a:pt x="131045" y="265112"/>
                </a:lnTo>
                <a:lnTo>
                  <a:pt x="122994" y="270962"/>
                </a:lnTo>
                <a:lnTo>
                  <a:pt x="118180" y="273854"/>
                </a:lnTo>
                <a:lnTo>
                  <a:pt x="113065" y="276736"/>
                </a:lnTo>
                <a:lnTo>
                  <a:pt x="107751" y="278656"/>
                </a:lnTo>
                <a:lnTo>
                  <a:pt x="102303" y="279937"/>
                </a:lnTo>
                <a:lnTo>
                  <a:pt x="96765" y="280791"/>
                </a:lnTo>
                <a:lnTo>
                  <a:pt x="91169" y="281360"/>
                </a:lnTo>
                <a:lnTo>
                  <a:pt x="85534" y="281740"/>
                </a:lnTo>
                <a:lnTo>
                  <a:pt x="79871" y="281993"/>
                </a:lnTo>
                <a:lnTo>
                  <a:pt x="75144" y="281209"/>
                </a:lnTo>
                <a:lnTo>
                  <a:pt x="67351" y="277798"/>
                </a:lnTo>
                <a:lnTo>
                  <a:pt x="62987" y="276507"/>
                </a:lnTo>
                <a:lnTo>
                  <a:pt x="58173" y="275647"/>
                </a:lnTo>
                <a:lnTo>
                  <a:pt x="53058" y="275073"/>
                </a:lnTo>
                <a:lnTo>
                  <a:pt x="48696" y="273738"/>
                </a:lnTo>
                <a:lnTo>
                  <a:pt x="41309" y="269715"/>
                </a:lnTo>
                <a:lnTo>
                  <a:pt x="34851" y="264752"/>
                </a:lnTo>
                <a:lnTo>
                  <a:pt x="31795" y="262095"/>
                </a:lnTo>
                <a:lnTo>
                  <a:pt x="28806" y="260324"/>
                </a:lnTo>
                <a:lnTo>
                  <a:pt x="22944" y="258355"/>
                </a:lnTo>
                <a:lnTo>
                  <a:pt x="20047" y="255926"/>
                </a:lnTo>
                <a:lnTo>
                  <a:pt x="12372" y="245309"/>
                </a:lnTo>
                <a:lnTo>
                  <a:pt x="10243" y="242158"/>
                </a:lnTo>
                <a:lnTo>
                  <a:pt x="9296" y="238217"/>
                </a:lnTo>
                <a:lnTo>
                  <a:pt x="8689" y="227926"/>
                </a:lnTo>
                <a:lnTo>
                  <a:pt x="8552" y="215587"/>
                </a:lnTo>
                <a:lnTo>
                  <a:pt x="13625" y="212120"/>
                </a:lnTo>
                <a:lnTo>
                  <a:pt x="21277" y="208357"/>
                </a:lnTo>
                <a:lnTo>
                  <a:pt x="27853" y="206685"/>
                </a:lnTo>
                <a:lnTo>
                  <a:pt x="33950" y="203401"/>
                </a:lnTo>
                <a:lnTo>
                  <a:pt x="36910" y="201192"/>
                </a:lnTo>
                <a:lnTo>
                  <a:pt x="42738" y="198737"/>
                </a:lnTo>
                <a:lnTo>
                  <a:pt x="49456" y="197646"/>
                </a:lnTo>
                <a:lnTo>
                  <a:pt x="53915" y="197355"/>
                </a:lnTo>
                <a:lnTo>
                  <a:pt x="58792" y="197161"/>
                </a:lnTo>
                <a:lnTo>
                  <a:pt x="69291" y="196946"/>
                </a:lnTo>
                <a:lnTo>
                  <a:pt x="74758" y="196889"/>
                </a:lnTo>
                <a:lnTo>
                  <a:pt x="80307" y="197803"/>
                </a:lnTo>
                <a:lnTo>
                  <a:pt x="85912" y="199364"/>
                </a:lnTo>
                <a:lnTo>
                  <a:pt x="113146" y="208716"/>
                </a:lnTo>
                <a:lnTo>
                  <a:pt x="119235" y="212355"/>
                </a:lnTo>
                <a:lnTo>
                  <a:pt x="124247" y="216687"/>
                </a:lnTo>
                <a:lnTo>
                  <a:pt x="128539" y="221479"/>
                </a:lnTo>
                <a:lnTo>
                  <a:pt x="133307" y="225626"/>
                </a:lnTo>
                <a:lnTo>
                  <a:pt x="138390" y="229344"/>
                </a:lnTo>
                <a:lnTo>
                  <a:pt x="143684" y="232774"/>
                </a:lnTo>
                <a:lnTo>
                  <a:pt x="149118" y="236967"/>
                </a:lnTo>
                <a:lnTo>
                  <a:pt x="154646" y="241667"/>
                </a:lnTo>
                <a:lnTo>
                  <a:pt x="160236" y="246705"/>
                </a:lnTo>
                <a:lnTo>
                  <a:pt x="171528" y="257383"/>
                </a:lnTo>
                <a:lnTo>
                  <a:pt x="194299" y="279760"/>
                </a:lnTo>
                <a:lnTo>
                  <a:pt x="199054" y="285436"/>
                </a:lnTo>
                <a:lnTo>
                  <a:pt x="203176" y="291124"/>
                </a:lnTo>
                <a:lnTo>
                  <a:pt x="206877" y="296821"/>
                </a:lnTo>
                <a:lnTo>
                  <a:pt x="210297" y="302524"/>
                </a:lnTo>
                <a:lnTo>
                  <a:pt x="213530" y="308232"/>
                </a:lnTo>
                <a:lnTo>
                  <a:pt x="219661" y="319653"/>
                </a:lnTo>
                <a:lnTo>
                  <a:pt x="225561" y="331079"/>
                </a:lnTo>
                <a:lnTo>
                  <a:pt x="233898" y="339967"/>
                </a:lnTo>
                <a:lnTo>
                  <a:pt x="238789" y="343671"/>
                </a:lnTo>
                <a:lnTo>
                  <a:pt x="242049" y="347093"/>
                </a:lnTo>
                <a:lnTo>
                  <a:pt x="244222" y="350327"/>
                </a:lnTo>
                <a:lnTo>
                  <a:pt x="245671" y="353434"/>
                </a:lnTo>
                <a:lnTo>
                  <a:pt x="248542" y="355506"/>
                </a:lnTo>
                <a:lnTo>
                  <a:pt x="256812" y="357809"/>
                </a:lnTo>
                <a:lnTo>
                  <a:pt x="259779" y="359376"/>
                </a:lnTo>
                <a:lnTo>
                  <a:pt x="261758" y="361372"/>
                </a:lnTo>
                <a:lnTo>
                  <a:pt x="263076" y="363656"/>
                </a:lnTo>
                <a:lnTo>
                  <a:pt x="264909" y="364226"/>
                </a:lnTo>
                <a:lnTo>
                  <a:pt x="267081" y="363654"/>
                </a:lnTo>
                <a:lnTo>
                  <a:pt x="269484" y="362320"/>
                </a:lnTo>
                <a:lnTo>
                  <a:pt x="274692" y="360837"/>
                </a:lnTo>
                <a:lnTo>
                  <a:pt x="282859" y="3596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40"/>
          <p:cNvSpPr/>
          <p:nvPr/>
        </p:nvSpPr>
        <p:spPr>
          <a:xfrm>
            <a:off x="6895147" y="5126469"/>
            <a:ext cx="248604" cy="34177"/>
          </a:xfrm>
          <a:custGeom>
            <a:avLst/>
            <a:gdLst/>
            <a:ahLst/>
            <a:cxnLst/>
            <a:rect l="0" t="0" r="0" b="0"/>
            <a:pathLst>
              <a:path w="248604" h="34177">
                <a:moveTo>
                  <a:pt x="0" y="34176"/>
                </a:moveTo>
                <a:lnTo>
                  <a:pt x="28721" y="34176"/>
                </a:lnTo>
                <a:lnTo>
                  <a:pt x="32482" y="33223"/>
                </a:lnTo>
                <a:lnTo>
                  <a:pt x="36895" y="31636"/>
                </a:lnTo>
                <a:lnTo>
                  <a:pt x="41741" y="29625"/>
                </a:lnTo>
                <a:lnTo>
                  <a:pt x="47830" y="28284"/>
                </a:lnTo>
                <a:lnTo>
                  <a:pt x="54747" y="27390"/>
                </a:lnTo>
                <a:lnTo>
                  <a:pt x="62215" y="26795"/>
                </a:lnTo>
                <a:lnTo>
                  <a:pt x="69100" y="25445"/>
                </a:lnTo>
                <a:lnTo>
                  <a:pt x="75594" y="23593"/>
                </a:lnTo>
                <a:lnTo>
                  <a:pt x="81828" y="21405"/>
                </a:lnTo>
                <a:lnTo>
                  <a:pt x="87890" y="19947"/>
                </a:lnTo>
                <a:lnTo>
                  <a:pt x="93835" y="18975"/>
                </a:lnTo>
                <a:lnTo>
                  <a:pt x="99705" y="18327"/>
                </a:lnTo>
                <a:lnTo>
                  <a:pt x="106475" y="16942"/>
                </a:lnTo>
                <a:lnTo>
                  <a:pt x="113846" y="15067"/>
                </a:lnTo>
                <a:lnTo>
                  <a:pt x="121616" y="12864"/>
                </a:lnTo>
                <a:lnTo>
                  <a:pt x="128703" y="11396"/>
                </a:lnTo>
                <a:lnTo>
                  <a:pt x="135332" y="10417"/>
                </a:lnTo>
                <a:lnTo>
                  <a:pt x="141656" y="9764"/>
                </a:lnTo>
                <a:lnTo>
                  <a:pt x="148730" y="8376"/>
                </a:lnTo>
                <a:lnTo>
                  <a:pt x="156303" y="6498"/>
                </a:lnTo>
                <a:lnTo>
                  <a:pt x="164210" y="4294"/>
                </a:lnTo>
                <a:lnTo>
                  <a:pt x="171386" y="2824"/>
                </a:lnTo>
                <a:lnTo>
                  <a:pt x="178075" y="1845"/>
                </a:lnTo>
                <a:lnTo>
                  <a:pt x="184439" y="1192"/>
                </a:lnTo>
                <a:lnTo>
                  <a:pt x="189634" y="756"/>
                </a:lnTo>
                <a:lnTo>
                  <a:pt x="194051" y="466"/>
                </a:lnTo>
                <a:lnTo>
                  <a:pt x="197947" y="273"/>
                </a:lnTo>
                <a:lnTo>
                  <a:pt x="207357" y="58"/>
                </a:lnTo>
                <a:lnTo>
                  <a:pt x="212533" y="0"/>
                </a:lnTo>
                <a:lnTo>
                  <a:pt x="217889" y="915"/>
                </a:lnTo>
                <a:lnTo>
                  <a:pt x="223365" y="2477"/>
                </a:lnTo>
                <a:lnTo>
                  <a:pt x="228919" y="4470"/>
                </a:lnTo>
                <a:lnTo>
                  <a:pt x="233576" y="5799"/>
                </a:lnTo>
                <a:lnTo>
                  <a:pt x="237632" y="6686"/>
                </a:lnTo>
                <a:lnTo>
                  <a:pt x="241289" y="7277"/>
                </a:lnTo>
                <a:lnTo>
                  <a:pt x="243727" y="8623"/>
                </a:lnTo>
                <a:lnTo>
                  <a:pt x="245352" y="10473"/>
                </a:lnTo>
                <a:lnTo>
                  <a:pt x="248603" y="17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41"/>
          <p:cNvSpPr/>
          <p:nvPr/>
        </p:nvSpPr>
        <p:spPr>
          <a:xfrm>
            <a:off x="6843721" y="5203507"/>
            <a:ext cx="368610" cy="51436"/>
          </a:xfrm>
          <a:custGeom>
            <a:avLst/>
            <a:gdLst/>
            <a:ahLst/>
            <a:cxnLst/>
            <a:rect l="0" t="0" r="0" b="0"/>
            <a:pathLst>
              <a:path w="368610" h="51436">
                <a:moveTo>
                  <a:pt x="8563" y="51435"/>
                </a:moveTo>
                <a:lnTo>
                  <a:pt x="0" y="51435"/>
                </a:lnTo>
                <a:lnTo>
                  <a:pt x="11924" y="51435"/>
                </a:lnTo>
                <a:lnTo>
                  <a:pt x="14613" y="50483"/>
                </a:lnTo>
                <a:lnTo>
                  <a:pt x="17360" y="48896"/>
                </a:lnTo>
                <a:lnTo>
                  <a:pt x="20142" y="46884"/>
                </a:lnTo>
                <a:lnTo>
                  <a:pt x="23903" y="45543"/>
                </a:lnTo>
                <a:lnTo>
                  <a:pt x="33161" y="44054"/>
                </a:lnTo>
                <a:lnTo>
                  <a:pt x="38296" y="42704"/>
                </a:lnTo>
                <a:lnTo>
                  <a:pt x="43626" y="40852"/>
                </a:lnTo>
                <a:lnTo>
                  <a:pt x="49083" y="38665"/>
                </a:lnTo>
                <a:lnTo>
                  <a:pt x="55579" y="37207"/>
                </a:lnTo>
                <a:lnTo>
                  <a:pt x="62768" y="36234"/>
                </a:lnTo>
                <a:lnTo>
                  <a:pt x="70417" y="35587"/>
                </a:lnTo>
                <a:lnTo>
                  <a:pt x="77422" y="34201"/>
                </a:lnTo>
                <a:lnTo>
                  <a:pt x="83997" y="32326"/>
                </a:lnTo>
                <a:lnTo>
                  <a:pt x="90284" y="30124"/>
                </a:lnTo>
                <a:lnTo>
                  <a:pt x="97334" y="28655"/>
                </a:lnTo>
                <a:lnTo>
                  <a:pt x="104892" y="27676"/>
                </a:lnTo>
                <a:lnTo>
                  <a:pt x="112787" y="27023"/>
                </a:lnTo>
                <a:lnTo>
                  <a:pt x="120908" y="25635"/>
                </a:lnTo>
                <a:lnTo>
                  <a:pt x="129180" y="23758"/>
                </a:lnTo>
                <a:lnTo>
                  <a:pt x="137552" y="21554"/>
                </a:lnTo>
                <a:lnTo>
                  <a:pt x="145991" y="20084"/>
                </a:lnTo>
                <a:lnTo>
                  <a:pt x="154475" y="19105"/>
                </a:lnTo>
                <a:lnTo>
                  <a:pt x="162988" y="18452"/>
                </a:lnTo>
                <a:lnTo>
                  <a:pt x="171521" y="17063"/>
                </a:lnTo>
                <a:lnTo>
                  <a:pt x="180066" y="15186"/>
                </a:lnTo>
                <a:lnTo>
                  <a:pt x="188621" y="12981"/>
                </a:lnTo>
                <a:lnTo>
                  <a:pt x="196229" y="11511"/>
                </a:lnTo>
                <a:lnTo>
                  <a:pt x="203207" y="10532"/>
                </a:lnTo>
                <a:lnTo>
                  <a:pt x="209763" y="9879"/>
                </a:lnTo>
                <a:lnTo>
                  <a:pt x="216991" y="9443"/>
                </a:lnTo>
                <a:lnTo>
                  <a:pt x="232643" y="8960"/>
                </a:lnTo>
                <a:lnTo>
                  <a:pt x="284682" y="8596"/>
                </a:lnTo>
                <a:lnTo>
                  <a:pt x="344043" y="8573"/>
                </a:lnTo>
                <a:lnTo>
                  <a:pt x="347469" y="7620"/>
                </a:lnTo>
                <a:lnTo>
                  <a:pt x="350706" y="6033"/>
                </a:lnTo>
                <a:lnTo>
                  <a:pt x="353816" y="4022"/>
                </a:lnTo>
                <a:lnTo>
                  <a:pt x="356842" y="2681"/>
                </a:lnTo>
                <a:lnTo>
                  <a:pt x="359812" y="1788"/>
                </a:lnTo>
                <a:lnTo>
                  <a:pt x="3686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42"/>
          <p:cNvSpPr/>
          <p:nvPr/>
        </p:nvSpPr>
        <p:spPr>
          <a:xfrm>
            <a:off x="7263765" y="5040629"/>
            <a:ext cx="222886" cy="171451"/>
          </a:xfrm>
          <a:custGeom>
            <a:avLst/>
            <a:gdLst/>
            <a:ahLst/>
            <a:cxnLst/>
            <a:rect l="0" t="0" r="0" b="0"/>
            <a:pathLst>
              <a:path w="222886" h="171451">
                <a:moveTo>
                  <a:pt x="8572" y="0"/>
                </a:moveTo>
                <a:lnTo>
                  <a:pt x="0" y="0"/>
                </a:lnTo>
                <a:lnTo>
                  <a:pt x="4551" y="4552"/>
                </a:lnTo>
                <a:lnTo>
                  <a:pt x="6844" y="5892"/>
                </a:lnTo>
                <a:lnTo>
                  <a:pt x="11931" y="7382"/>
                </a:lnTo>
                <a:lnTo>
                  <a:pt x="17368" y="10584"/>
                </a:lnTo>
                <a:lnTo>
                  <a:pt x="20151" y="12771"/>
                </a:lnTo>
                <a:lnTo>
                  <a:pt x="22959" y="14229"/>
                </a:lnTo>
                <a:lnTo>
                  <a:pt x="28619" y="15849"/>
                </a:lnTo>
                <a:lnTo>
                  <a:pt x="34309" y="19110"/>
                </a:lnTo>
                <a:lnTo>
                  <a:pt x="40013" y="23733"/>
                </a:lnTo>
                <a:lnTo>
                  <a:pt x="45723" y="28964"/>
                </a:lnTo>
                <a:lnTo>
                  <a:pt x="48580" y="30740"/>
                </a:lnTo>
                <a:lnTo>
                  <a:pt x="54293" y="32712"/>
                </a:lnTo>
                <a:lnTo>
                  <a:pt x="60008" y="36129"/>
                </a:lnTo>
                <a:lnTo>
                  <a:pt x="66675" y="40822"/>
                </a:lnTo>
                <a:lnTo>
                  <a:pt x="71120" y="43408"/>
                </a:lnTo>
                <a:lnTo>
                  <a:pt x="75988" y="46084"/>
                </a:lnTo>
                <a:lnTo>
                  <a:pt x="80186" y="49773"/>
                </a:lnTo>
                <a:lnTo>
                  <a:pt x="83937" y="54137"/>
                </a:lnTo>
                <a:lnTo>
                  <a:pt x="87391" y="58952"/>
                </a:lnTo>
                <a:lnTo>
                  <a:pt x="91598" y="63113"/>
                </a:lnTo>
                <a:lnTo>
                  <a:pt x="96308" y="66841"/>
                </a:lnTo>
                <a:lnTo>
                  <a:pt x="101352" y="70278"/>
                </a:lnTo>
                <a:lnTo>
                  <a:pt x="106621" y="73522"/>
                </a:lnTo>
                <a:lnTo>
                  <a:pt x="112038" y="76638"/>
                </a:lnTo>
                <a:lnTo>
                  <a:pt x="117554" y="79667"/>
                </a:lnTo>
                <a:lnTo>
                  <a:pt x="122184" y="82639"/>
                </a:lnTo>
                <a:lnTo>
                  <a:pt x="126224" y="85573"/>
                </a:lnTo>
                <a:lnTo>
                  <a:pt x="129869" y="88481"/>
                </a:lnTo>
                <a:lnTo>
                  <a:pt x="133251" y="91373"/>
                </a:lnTo>
                <a:lnTo>
                  <a:pt x="136460" y="94253"/>
                </a:lnTo>
                <a:lnTo>
                  <a:pt x="142563" y="99993"/>
                </a:lnTo>
                <a:lnTo>
                  <a:pt x="148451" y="105719"/>
                </a:lnTo>
                <a:lnTo>
                  <a:pt x="152307" y="108579"/>
                </a:lnTo>
                <a:lnTo>
                  <a:pt x="156783" y="111439"/>
                </a:lnTo>
                <a:lnTo>
                  <a:pt x="161672" y="114298"/>
                </a:lnTo>
                <a:lnTo>
                  <a:pt x="165884" y="117156"/>
                </a:lnTo>
                <a:lnTo>
                  <a:pt x="169644" y="120014"/>
                </a:lnTo>
                <a:lnTo>
                  <a:pt x="173104" y="122872"/>
                </a:lnTo>
                <a:lnTo>
                  <a:pt x="176362" y="125730"/>
                </a:lnTo>
                <a:lnTo>
                  <a:pt x="179487" y="128588"/>
                </a:lnTo>
                <a:lnTo>
                  <a:pt x="182523" y="131446"/>
                </a:lnTo>
                <a:lnTo>
                  <a:pt x="184547" y="134303"/>
                </a:lnTo>
                <a:lnTo>
                  <a:pt x="185896" y="137161"/>
                </a:lnTo>
                <a:lnTo>
                  <a:pt x="186796" y="140018"/>
                </a:lnTo>
                <a:lnTo>
                  <a:pt x="188348" y="142876"/>
                </a:lnTo>
                <a:lnTo>
                  <a:pt x="190335" y="145733"/>
                </a:lnTo>
                <a:lnTo>
                  <a:pt x="192613" y="148591"/>
                </a:lnTo>
                <a:lnTo>
                  <a:pt x="195083" y="150496"/>
                </a:lnTo>
                <a:lnTo>
                  <a:pt x="197683" y="151766"/>
                </a:lnTo>
                <a:lnTo>
                  <a:pt x="200368" y="152612"/>
                </a:lnTo>
                <a:lnTo>
                  <a:pt x="205893" y="156093"/>
                </a:lnTo>
                <a:lnTo>
                  <a:pt x="208699" y="158355"/>
                </a:lnTo>
                <a:lnTo>
                  <a:pt x="211522" y="159863"/>
                </a:lnTo>
                <a:lnTo>
                  <a:pt x="217200" y="161537"/>
                </a:lnTo>
                <a:lnTo>
                  <a:pt x="219095" y="162937"/>
                </a:lnTo>
                <a:lnTo>
                  <a:pt x="220358" y="164823"/>
                </a:lnTo>
                <a:lnTo>
                  <a:pt x="222885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43"/>
          <p:cNvSpPr/>
          <p:nvPr/>
        </p:nvSpPr>
        <p:spPr>
          <a:xfrm>
            <a:off x="7289482" y="4972059"/>
            <a:ext cx="248603" cy="240021"/>
          </a:xfrm>
          <a:custGeom>
            <a:avLst/>
            <a:gdLst/>
            <a:ahLst/>
            <a:cxnLst/>
            <a:rect l="0" t="0" r="0" b="0"/>
            <a:pathLst>
              <a:path w="248603" h="240021">
                <a:moveTo>
                  <a:pt x="248602" y="8563"/>
                </a:moveTo>
                <a:lnTo>
                  <a:pt x="248602" y="4013"/>
                </a:lnTo>
                <a:lnTo>
                  <a:pt x="247650" y="2672"/>
                </a:lnTo>
                <a:lnTo>
                  <a:pt x="246063" y="1778"/>
                </a:lnTo>
                <a:lnTo>
                  <a:pt x="241222" y="344"/>
                </a:lnTo>
                <a:lnTo>
                  <a:pt x="234374" y="61"/>
                </a:lnTo>
                <a:lnTo>
                  <a:pt x="227291" y="0"/>
                </a:lnTo>
                <a:lnTo>
                  <a:pt x="224870" y="949"/>
                </a:lnTo>
                <a:lnTo>
                  <a:pt x="219640" y="4544"/>
                </a:lnTo>
                <a:lnTo>
                  <a:pt x="214140" y="9317"/>
                </a:lnTo>
                <a:lnTo>
                  <a:pt x="208521" y="14613"/>
                </a:lnTo>
                <a:lnTo>
                  <a:pt x="189749" y="33161"/>
                </a:lnTo>
                <a:lnTo>
                  <a:pt x="183650" y="38296"/>
                </a:lnTo>
                <a:lnTo>
                  <a:pt x="176725" y="43625"/>
                </a:lnTo>
                <a:lnTo>
                  <a:pt x="169252" y="49083"/>
                </a:lnTo>
                <a:lnTo>
                  <a:pt x="162365" y="55579"/>
                </a:lnTo>
                <a:lnTo>
                  <a:pt x="155868" y="62767"/>
                </a:lnTo>
                <a:lnTo>
                  <a:pt x="149632" y="70416"/>
                </a:lnTo>
                <a:lnTo>
                  <a:pt x="142617" y="77421"/>
                </a:lnTo>
                <a:lnTo>
                  <a:pt x="135084" y="83996"/>
                </a:lnTo>
                <a:lnTo>
                  <a:pt x="127203" y="90284"/>
                </a:lnTo>
                <a:lnTo>
                  <a:pt x="120044" y="97334"/>
                </a:lnTo>
                <a:lnTo>
                  <a:pt x="113367" y="104891"/>
                </a:lnTo>
                <a:lnTo>
                  <a:pt x="107011" y="112787"/>
                </a:lnTo>
                <a:lnTo>
                  <a:pt x="100868" y="119955"/>
                </a:lnTo>
                <a:lnTo>
                  <a:pt x="94868" y="126640"/>
                </a:lnTo>
                <a:lnTo>
                  <a:pt x="83121" y="139147"/>
                </a:lnTo>
                <a:lnTo>
                  <a:pt x="54326" y="168470"/>
                </a:lnTo>
                <a:lnTo>
                  <a:pt x="49552" y="174223"/>
                </a:lnTo>
                <a:lnTo>
                  <a:pt x="45417" y="179963"/>
                </a:lnTo>
                <a:lnTo>
                  <a:pt x="41708" y="185695"/>
                </a:lnTo>
                <a:lnTo>
                  <a:pt x="37331" y="190468"/>
                </a:lnTo>
                <a:lnTo>
                  <a:pt x="32508" y="194603"/>
                </a:lnTo>
                <a:lnTo>
                  <a:pt x="27386" y="198313"/>
                </a:lnTo>
                <a:lnTo>
                  <a:pt x="23973" y="201738"/>
                </a:lnTo>
                <a:lnTo>
                  <a:pt x="21697" y="204973"/>
                </a:lnTo>
                <a:lnTo>
                  <a:pt x="18216" y="211109"/>
                </a:lnTo>
                <a:lnTo>
                  <a:pt x="13493" y="217011"/>
                </a:lnTo>
                <a:lnTo>
                  <a:pt x="10030" y="221138"/>
                </a:lnTo>
                <a:lnTo>
                  <a:pt x="9221" y="224643"/>
                </a:lnTo>
                <a:lnTo>
                  <a:pt x="9005" y="226912"/>
                </a:lnTo>
                <a:lnTo>
                  <a:pt x="7908" y="229376"/>
                </a:lnTo>
                <a:lnTo>
                  <a:pt x="2767" y="236443"/>
                </a:lnTo>
                <a:lnTo>
                  <a:pt x="0" y="24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44"/>
          <p:cNvSpPr/>
          <p:nvPr/>
        </p:nvSpPr>
        <p:spPr>
          <a:xfrm>
            <a:off x="5467279" y="5580697"/>
            <a:ext cx="339162" cy="385401"/>
          </a:xfrm>
          <a:custGeom>
            <a:avLst/>
            <a:gdLst/>
            <a:ahLst/>
            <a:cxnLst/>
            <a:rect l="0" t="0" r="0" b="0"/>
            <a:pathLst>
              <a:path w="339162" h="385401">
                <a:moveTo>
                  <a:pt x="339161" y="0"/>
                </a:moveTo>
                <a:lnTo>
                  <a:pt x="326068" y="0"/>
                </a:lnTo>
                <a:lnTo>
                  <a:pt x="324717" y="953"/>
                </a:lnTo>
                <a:lnTo>
                  <a:pt x="323817" y="2540"/>
                </a:lnTo>
                <a:lnTo>
                  <a:pt x="323216" y="4551"/>
                </a:lnTo>
                <a:lnTo>
                  <a:pt x="321864" y="5892"/>
                </a:lnTo>
                <a:lnTo>
                  <a:pt x="320009" y="6785"/>
                </a:lnTo>
                <a:lnTo>
                  <a:pt x="314740" y="8219"/>
                </a:lnTo>
                <a:lnTo>
                  <a:pt x="304788" y="17283"/>
                </a:lnTo>
                <a:lnTo>
                  <a:pt x="300707" y="21333"/>
                </a:lnTo>
                <a:lnTo>
                  <a:pt x="298285" y="22795"/>
                </a:lnTo>
                <a:lnTo>
                  <a:pt x="293053" y="24419"/>
                </a:lnTo>
                <a:lnTo>
                  <a:pt x="284754" y="25333"/>
                </a:lnTo>
                <a:lnTo>
                  <a:pt x="281934" y="26413"/>
                </a:lnTo>
                <a:lnTo>
                  <a:pt x="273415" y="31533"/>
                </a:lnTo>
                <a:lnTo>
                  <a:pt x="267713" y="33065"/>
                </a:lnTo>
                <a:lnTo>
                  <a:pt x="259464" y="33745"/>
                </a:lnTo>
                <a:lnTo>
                  <a:pt x="250400" y="34048"/>
                </a:lnTo>
                <a:lnTo>
                  <a:pt x="238989" y="34218"/>
                </a:lnTo>
                <a:lnTo>
                  <a:pt x="208100" y="34288"/>
                </a:lnTo>
                <a:lnTo>
                  <a:pt x="205114" y="33336"/>
                </a:lnTo>
                <a:lnTo>
                  <a:pt x="196361" y="28398"/>
                </a:lnTo>
                <a:lnTo>
                  <a:pt x="190604" y="26909"/>
                </a:lnTo>
                <a:lnTo>
                  <a:pt x="182008" y="26070"/>
                </a:lnTo>
                <a:lnTo>
                  <a:pt x="173429" y="25822"/>
                </a:lnTo>
                <a:lnTo>
                  <a:pt x="170570" y="24835"/>
                </a:lnTo>
                <a:lnTo>
                  <a:pt x="164854" y="21198"/>
                </a:lnTo>
                <a:lnTo>
                  <a:pt x="156598" y="18947"/>
                </a:lnTo>
                <a:lnTo>
                  <a:pt x="144878" y="17501"/>
                </a:lnTo>
                <a:lnTo>
                  <a:pt x="138297" y="17251"/>
                </a:lnTo>
                <a:lnTo>
                  <a:pt x="135719" y="18168"/>
                </a:lnTo>
                <a:lnTo>
                  <a:pt x="130314" y="21727"/>
                </a:lnTo>
                <a:lnTo>
                  <a:pt x="128492" y="24010"/>
                </a:lnTo>
                <a:lnTo>
                  <a:pt x="127278" y="26484"/>
                </a:lnTo>
                <a:lnTo>
                  <a:pt x="126468" y="29086"/>
                </a:lnTo>
                <a:lnTo>
                  <a:pt x="123028" y="34517"/>
                </a:lnTo>
                <a:lnTo>
                  <a:pt x="117609" y="41214"/>
                </a:lnTo>
                <a:lnTo>
                  <a:pt x="112120" y="51476"/>
                </a:lnTo>
                <a:lnTo>
                  <a:pt x="104461" y="62031"/>
                </a:lnTo>
                <a:lnTo>
                  <a:pt x="96159" y="71190"/>
                </a:lnTo>
                <a:lnTo>
                  <a:pt x="94292" y="75083"/>
                </a:lnTo>
                <a:lnTo>
                  <a:pt x="90712" y="89663"/>
                </a:lnTo>
                <a:lnTo>
                  <a:pt x="86499" y="100493"/>
                </a:lnTo>
                <a:lnTo>
                  <a:pt x="83991" y="111656"/>
                </a:lnTo>
                <a:lnTo>
                  <a:pt x="82877" y="122968"/>
                </a:lnTo>
                <a:lnTo>
                  <a:pt x="82382" y="134345"/>
                </a:lnTo>
                <a:lnTo>
                  <a:pt x="79621" y="145751"/>
                </a:lnTo>
                <a:lnTo>
                  <a:pt x="76172" y="157171"/>
                </a:lnTo>
                <a:lnTo>
                  <a:pt x="74640" y="168597"/>
                </a:lnTo>
                <a:lnTo>
                  <a:pt x="73958" y="177484"/>
                </a:lnTo>
                <a:lnTo>
                  <a:pt x="73776" y="181188"/>
                </a:lnTo>
                <a:lnTo>
                  <a:pt x="71034" y="190383"/>
                </a:lnTo>
                <a:lnTo>
                  <a:pt x="67594" y="199867"/>
                </a:lnTo>
                <a:lnTo>
                  <a:pt x="65384" y="211177"/>
                </a:lnTo>
                <a:lnTo>
                  <a:pt x="64841" y="214308"/>
                </a:lnTo>
                <a:lnTo>
                  <a:pt x="64841" y="214310"/>
                </a:lnTo>
                <a:lnTo>
                  <a:pt x="64841" y="214312"/>
                </a:lnTo>
                <a:lnTo>
                  <a:pt x="69391" y="214313"/>
                </a:lnTo>
                <a:lnTo>
                  <a:pt x="70732" y="213360"/>
                </a:lnTo>
                <a:lnTo>
                  <a:pt x="71626" y="211773"/>
                </a:lnTo>
                <a:lnTo>
                  <a:pt x="72222" y="209762"/>
                </a:lnTo>
                <a:lnTo>
                  <a:pt x="75424" y="204988"/>
                </a:lnTo>
                <a:lnTo>
                  <a:pt x="85240" y="194162"/>
                </a:lnTo>
                <a:lnTo>
                  <a:pt x="93533" y="185694"/>
                </a:lnTo>
                <a:lnTo>
                  <a:pt x="101723" y="180003"/>
                </a:lnTo>
                <a:lnTo>
                  <a:pt x="110760" y="174299"/>
                </a:lnTo>
                <a:lnTo>
                  <a:pt x="121203" y="165733"/>
                </a:lnTo>
                <a:lnTo>
                  <a:pt x="131282" y="157162"/>
                </a:lnTo>
                <a:lnTo>
                  <a:pt x="140725" y="151447"/>
                </a:lnTo>
                <a:lnTo>
                  <a:pt x="151273" y="148272"/>
                </a:lnTo>
                <a:lnTo>
                  <a:pt x="156752" y="147426"/>
                </a:lnTo>
                <a:lnTo>
                  <a:pt x="162310" y="146862"/>
                </a:lnTo>
                <a:lnTo>
                  <a:pt x="167920" y="146485"/>
                </a:lnTo>
                <a:lnTo>
                  <a:pt x="173565" y="146234"/>
                </a:lnTo>
                <a:lnTo>
                  <a:pt x="184918" y="145956"/>
                </a:lnTo>
                <a:lnTo>
                  <a:pt x="203177" y="145777"/>
                </a:lnTo>
                <a:lnTo>
                  <a:pt x="206595" y="146715"/>
                </a:lnTo>
                <a:lnTo>
                  <a:pt x="216909" y="152585"/>
                </a:lnTo>
                <a:lnTo>
                  <a:pt x="226406" y="157669"/>
                </a:lnTo>
                <a:lnTo>
                  <a:pt x="234438" y="163103"/>
                </a:lnTo>
                <a:lnTo>
                  <a:pt x="242134" y="168693"/>
                </a:lnTo>
                <a:lnTo>
                  <a:pt x="251906" y="174352"/>
                </a:lnTo>
                <a:lnTo>
                  <a:pt x="260058" y="180042"/>
                </a:lnTo>
                <a:lnTo>
                  <a:pt x="263566" y="182893"/>
                </a:lnTo>
                <a:lnTo>
                  <a:pt x="270003" y="191141"/>
                </a:lnTo>
                <a:lnTo>
                  <a:pt x="275087" y="200204"/>
                </a:lnTo>
                <a:lnTo>
                  <a:pt x="277346" y="207407"/>
                </a:lnTo>
                <a:lnTo>
                  <a:pt x="278618" y="216818"/>
                </a:lnTo>
                <a:lnTo>
                  <a:pt x="278915" y="225268"/>
                </a:lnTo>
                <a:lnTo>
                  <a:pt x="279132" y="250599"/>
                </a:lnTo>
                <a:lnTo>
                  <a:pt x="279139" y="255649"/>
                </a:lnTo>
                <a:lnTo>
                  <a:pt x="278191" y="259968"/>
                </a:lnTo>
                <a:lnTo>
                  <a:pt x="273259" y="271549"/>
                </a:lnTo>
                <a:lnTo>
                  <a:pt x="271771" y="281344"/>
                </a:lnTo>
                <a:lnTo>
                  <a:pt x="270421" y="285670"/>
                </a:lnTo>
                <a:lnTo>
                  <a:pt x="263972" y="297262"/>
                </a:lnTo>
                <a:lnTo>
                  <a:pt x="258754" y="307059"/>
                </a:lnTo>
                <a:lnTo>
                  <a:pt x="250719" y="315224"/>
                </a:lnTo>
                <a:lnTo>
                  <a:pt x="240798" y="322027"/>
                </a:lnTo>
                <a:lnTo>
                  <a:pt x="235486" y="325175"/>
                </a:lnTo>
                <a:lnTo>
                  <a:pt x="230039" y="328226"/>
                </a:lnTo>
                <a:lnTo>
                  <a:pt x="218907" y="334155"/>
                </a:lnTo>
                <a:lnTo>
                  <a:pt x="196238" y="345723"/>
                </a:lnTo>
                <a:lnTo>
                  <a:pt x="187375" y="351457"/>
                </a:lnTo>
                <a:lnTo>
                  <a:pt x="179308" y="357181"/>
                </a:lnTo>
                <a:lnTo>
                  <a:pt x="169372" y="362900"/>
                </a:lnTo>
                <a:lnTo>
                  <a:pt x="164056" y="364806"/>
                </a:lnTo>
                <a:lnTo>
                  <a:pt x="158607" y="366076"/>
                </a:lnTo>
                <a:lnTo>
                  <a:pt x="153069" y="366924"/>
                </a:lnTo>
                <a:lnTo>
                  <a:pt x="147472" y="368441"/>
                </a:lnTo>
                <a:lnTo>
                  <a:pt x="141835" y="370405"/>
                </a:lnTo>
                <a:lnTo>
                  <a:pt x="136173" y="372666"/>
                </a:lnTo>
                <a:lnTo>
                  <a:pt x="130493" y="374174"/>
                </a:lnTo>
                <a:lnTo>
                  <a:pt x="124801" y="375180"/>
                </a:lnTo>
                <a:lnTo>
                  <a:pt x="119102" y="375850"/>
                </a:lnTo>
                <a:lnTo>
                  <a:pt x="113397" y="376296"/>
                </a:lnTo>
                <a:lnTo>
                  <a:pt x="107690" y="376595"/>
                </a:lnTo>
                <a:lnTo>
                  <a:pt x="101979" y="376793"/>
                </a:lnTo>
                <a:lnTo>
                  <a:pt x="97219" y="377878"/>
                </a:lnTo>
                <a:lnTo>
                  <a:pt x="89391" y="381623"/>
                </a:lnTo>
                <a:lnTo>
                  <a:pt x="80197" y="383923"/>
                </a:lnTo>
                <a:lnTo>
                  <a:pt x="69760" y="384945"/>
                </a:lnTo>
                <a:lnTo>
                  <a:pt x="64310" y="385218"/>
                </a:lnTo>
                <a:lnTo>
                  <a:pt x="58772" y="385400"/>
                </a:lnTo>
                <a:lnTo>
                  <a:pt x="54128" y="384568"/>
                </a:lnTo>
                <a:lnTo>
                  <a:pt x="46427" y="381104"/>
                </a:lnTo>
                <a:lnTo>
                  <a:pt x="37289" y="378930"/>
                </a:lnTo>
                <a:lnTo>
                  <a:pt x="27830" y="377964"/>
                </a:lnTo>
                <a:lnTo>
                  <a:pt x="20452" y="377534"/>
                </a:lnTo>
                <a:lnTo>
                  <a:pt x="10943" y="377292"/>
                </a:lnTo>
                <a:lnTo>
                  <a:pt x="8906" y="376306"/>
                </a:lnTo>
                <a:lnTo>
                  <a:pt x="7548" y="374695"/>
                </a:lnTo>
                <a:lnTo>
                  <a:pt x="5369" y="369818"/>
                </a:lnTo>
                <a:lnTo>
                  <a:pt x="4238" y="369418"/>
                </a:lnTo>
                <a:lnTo>
                  <a:pt x="441" y="368973"/>
                </a:lnTo>
                <a:lnTo>
                  <a:pt x="0" y="367902"/>
                </a:lnTo>
                <a:lnTo>
                  <a:pt x="659" y="366236"/>
                </a:lnTo>
                <a:lnTo>
                  <a:pt x="4833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45"/>
          <p:cNvSpPr/>
          <p:nvPr/>
        </p:nvSpPr>
        <p:spPr>
          <a:xfrm>
            <a:off x="5772150" y="5563555"/>
            <a:ext cx="342901" cy="377184"/>
          </a:xfrm>
          <a:custGeom>
            <a:avLst/>
            <a:gdLst/>
            <a:ahLst/>
            <a:cxnLst/>
            <a:rect l="0" t="0" r="0" b="0"/>
            <a:pathLst>
              <a:path w="342901" h="377184">
                <a:moveTo>
                  <a:pt x="0" y="214310"/>
                </a:moveTo>
                <a:lnTo>
                  <a:pt x="21311" y="214310"/>
                </a:lnTo>
                <a:lnTo>
                  <a:pt x="23733" y="215262"/>
                </a:lnTo>
                <a:lnTo>
                  <a:pt x="31691" y="221153"/>
                </a:lnTo>
                <a:lnTo>
                  <a:pt x="40081" y="228932"/>
                </a:lnTo>
                <a:lnTo>
                  <a:pt x="54302" y="242929"/>
                </a:lnTo>
                <a:lnTo>
                  <a:pt x="60012" y="251159"/>
                </a:lnTo>
                <a:lnTo>
                  <a:pt x="65724" y="261167"/>
                </a:lnTo>
                <a:lnTo>
                  <a:pt x="71438" y="271965"/>
                </a:lnTo>
                <a:lnTo>
                  <a:pt x="79693" y="280574"/>
                </a:lnTo>
                <a:lnTo>
                  <a:pt x="84561" y="284203"/>
                </a:lnTo>
                <a:lnTo>
                  <a:pt x="92510" y="293316"/>
                </a:lnTo>
                <a:lnTo>
                  <a:pt x="100170" y="303716"/>
                </a:lnTo>
                <a:lnTo>
                  <a:pt x="109925" y="314688"/>
                </a:lnTo>
                <a:lnTo>
                  <a:pt x="118070" y="323375"/>
                </a:lnTo>
                <a:lnTo>
                  <a:pt x="124865" y="331363"/>
                </a:lnTo>
                <a:lnTo>
                  <a:pt x="131061" y="341264"/>
                </a:lnTo>
                <a:lnTo>
                  <a:pt x="139903" y="352997"/>
                </a:lnTo>
                <a:lnTo>
                  <a:pt x="148556" y="362505"/>
                </a:lnTo>
                <a:lnTo>
                  <a:pt x="157152" y="371355"/>
                </a:lnTo>
                <a:lnTo>
                  <a:pt x="160013" y="373299"/>
                </a:lnTo>
                <a:lnTo>
                  <a:pt x="169755" y="376675"/>
                </a:lnTo>
                <a:lnTo>
                  <a:pt x="180081" y="377157"/>
                </a:lnTo>
                <a:lnTo>
                  <a:pt x="187285" y="377183"/>
                </a:lnTo>
                <a:lnTo>
                  <a:pt x="187722" y="376232"/>
                </a:lnTo>
                <a:lnTo>
                  <a:pt x="188422" y="367862"/>
                </a:lnTo>
                <a:lnTo>
                  <a:pt x="188543" y="357279"/>
                </a:lnTo>
                <a:lnTo>
                  <a:pt x="188585" y="332085"/>
                </a:lnTo>
                <a:lnTo>
                  <a:pt x="187635" y="324260"/>
                </a:lnTo>
                <a:lnTo>
                  <a:pt x="186050" y="316184"/>
                </a:lnTo>
                <a:lnTo>
                  <a:pt x="184041" y="307943"/>
                </a:lnTo>
                <a:lnTo>
                  <a:pt x="182701" y="298640"/>
                </a:lnTo>
                <a:lnTo>
                  <a:pt x="181808" y="288627"/>
                </a:lnTo>
                <a:lnTo>
                  <a:pt x="181213" y="278143"/>
                </a:lnTo>
                <a:lnTo>
                  <a:pt x="180552" y="258872"/>
                </a:lnTo>
                <a:lnTo>
                  <a:pt x="180126" y="223218"/>
                </a:lnTo>
                <a:lnTo>
                  <a:pt x="181044" y="213581"/>
                </a:lnTo>
                <a:lnTo>
                  <a:pt x="182608" y="203346"/>
                </a:lnTo>
                <a:lnTo>
                  <a:pt x="184604" y="192714"/>
                </a:lnTo>
                <a:lnTo>
                  <a:pt x="185934" y="182767"/>
                </a:lnTo>
                <a:lnTo>
                  <a:pt x="186821" y="173279"/>
                </a:lnTo>
                <a:lnTo>
                  <a:pt x="187412" y="164096"/>
                </a:lnTo>
                <a:lnTo>
                  <a:pt x="188069" y="148812"/>
                </a:lnTo>
                <a:lnTo>
                  <a:pt x="188361" y="134717"/>
                </a:lnTo>
                <a:lnTo>
                  <a:pt x="188491" y="118928"/>
                </a:lnTo>
                <a:lnTo>
                  <a:pt x="189478" y="111669"/>
                </a:lnTo>
                <a:lnTo>
                  <a:pt x="191088" y="104926"/>
                </a:lnTo>
                <a:lnTo>
                  <a:pt x="193114" y="98524"/>
                </a:lnTo>
                <a:lnTo>
                  <a:pt x="195418" y="92352"/>
                </a:lnTo>
                <a:lnTo>
                  <a:pt x="197906" y="86332"/>
                </a:lnTo>
                <a:lnTo>
                  <a:pt x="202258" y="74563"/>
                </a:lnTo>
                <a:lnTo>
                  <a:pt x="204192" y="62983"/>
                </a:lnTo>
                <a:lnTo>
                  <a:pt x="207592" y="51486"/>
                </a:lnTo>
                <a:lnTo>
                  <a:pt x="211325" y="40026"/>
                </a:lnTo>
                <a:lnTo>
                  <a:pt x="212985" y="28583"/>
                </a:lnTo>
                <a:lnTo>
                  <a:pt x="216262" y="19687"/>
                </a:lnTo>
                <a:lnTo>
                  <a:pt x="218469" y="15981"/>
                </a:lnTo>
                <a:lnTo>
                  <a:pt x="220894" y="13510"/>
                </a:lnTo>
                <a:lnTo>
                  <a:pt x="223463" y="11864"/>
                </a:lnTo>
                <a:lnTo>
                  <a:pt x="232309" y="8051"/>
                </a:lnTo>
                <a:lnTo>
                  <a:pt x="240091" y="4212"/>
                </a:lnTo>
                <a:lnTo>
                  <a:pt x="247359" y="1870"/>
                </a:lnTo>
                <a:lnTo>
                  <a:pt x="257787" y="244"/>
                </a:lnTo>
                <a:lnTo>
                  <a:pt x="269527" y="70"/>
                </a:lnTo>
                <a:lnTo>
                  <a:pt x="301628" y="0"/>
                </a:lnTo>
                <a:lnTo>
                  <a:pt x="304908" y="951"/>
                </a:lnTo>
                <a:lnTo>
                  <a:pt x="311092" y="4549"/>
                </a:lnTo>
                <a:lnTo>
                  <a:pt x="315979" y="5889"/>
                </a:lnTo>
                <a:lnTo>
                  <a:pt x="322095" y="6783"/>
                </a:lnTo>
                <a:lnTo>
                  <a:pt x="342900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46"/>
          <p:cNvSpPr/>
          <p:nvPr/>
        </p:nvSpPr>
        <p:spPr>
          <a:xfrm>
            <a:off x="6080759" y="5606427"/>
            <a:ext cx="428626" cy="222874"/>
          </a:xfrm>
          <a:custGeom>
            <a:avLst/>
            <a:gdLst/>
            <a:ahLst/>
            <a:cxnLst/>
            <a:rect l="0" t="0" r="0" b="0"/>
            <a:pathLst>
              <a:path w="428626" h="222874">
                <a:moveTo>
                  <a:pt x="0" y="51423"/>
                </a:moveTo>
                <a:lnTo>
                  <a:pt x="0" y="43203"/>
                </a:lnTo>
                <a:lnTo>
                  <a:pt x="4552" y="38404"/>
                </a:lnTo>
                <a:lnTo>
                  <a:pt x="6844" y="37029"/>
                </a:lnTo>
                <a:lnTo>
                  <a:pt x="19909" y="32281"/>
                </a:lnTo>
                <a:lnTo>
                  <a:pt x="28851" y="28628"/>
                </a:lnTo>
                <a:lnTo>
                  <a:pt x="40193" y="25619"/>
                </a:lnTo>
                <a:lnTo>
                  <a:pt x="49931" y="21539"/>
                </a:lnTo>
                <a:lnTo>
                  <a:pt x="60610" y="16551"/>
                </a:lnTo>
                <a:lnTo>
                  <a:pt x="82987" y="5588"/>
                </a:lnTo>
                <a:lnTo>
                  <a:pt x="94351" y="2477"/>
                </a:lnTo>
                <a:lnTo>
                  <a:pt x="105751" y="1094"/>
                </a:lnTo>
                <a:lnTo>
                  <a:pt x="117169" y="479"/>
                </a:lnTo>
                <a:lnTo>
                  <a:pt x="128593" y="206"/>
                </a:lnTo>
                <a:lnTo>
                  <a:pt x="164043" y="0"/>
                </a:lnTo>
                <a:lnTo>
                  <a:pt x="167465" y="949"/>
                </a:lnTo>
                <a:lnTo>
                  <a:pt x="173806" y="4542"/>
                </a:lnTo>
                <a:lnTo>
                  <a:pt x="179800" y="9315"/>
                </a:lnTo>
                <a:lnTo>
                  <a:pt x="185639" y="14611"/>
                </a:lnTo>
                <a:lnTo>
                  <a:pt x="191409" y="20139"/>
                </a:lnTo>
                <a:lnTo>
                  <a:pt x="193328" y="22947"/>
                </a:lnTo>
                <a:lnTo>
                  <a:pt x="195462" y="28607"/>
                </a:lnTo>
                <a:lnTo>
                  <a:pt x="196410" y="34298"/>
                </a:lnTo>
                <a:lnTo>
                  <a:pt x="196663" y="37148"/>
                </a:lnTo>
                <a:lnTo>
                  <a:pt x="195879" y="40954"/>
                </a:lnTo>
                <a:lnTo>
                  <a:pt x="194403" y="45396"/>
                </a:lnTo>
                <a:lnTo>
                  <a:pt x="192467" y="50262"/>
                </a:lnTo>
                <a:lnTo>
                  <a:pt x="191177" y="55412"/>
                </a:lnTo>
                <a:lnTo>
                  <a:pt x="190316" y="60749"/>
                </a:lnTo>
                <a:lnTo>
                  <a:pt x="189743" y="66213"/>
                </a:lnTo>
                <a:lnTo>
                  <a:pt x="188408" y="71760"/>
                </a:lnTo>
                <a:lnTo>
                  <a:pt x="186565" y="77364"/>
                </a:lnTo>
                <a:lnTo>
                  <a:pt x="184384" y="83004"/>
                </a:lnTo>
                <a:lnTo>
                  <a:pt x="181026" y="88669"/>
                </a:lnTo>
                <a:lnTo>
                  <a:pt x="176881" y="94352"/>
                </a:lnTo>
                <a:lnTo>
                  <a:pt x="172213" y="100044"/>
                </a:lnTo>
                <a:lnTo>
                  <a:pt x="168149" y="105745"/>
                </a:lnTo>
                <a:lnTo>
                  <a:pt x="164488" y="111450"/>
                </a:lnTo>
                <a:lnTo>
                  <a:pt x="161093" y="117158"/>
                </a:lnTo>
                <a:lnTo>
                  <a:pt x="156926" y="121917"/>
                </a:lnTo>
                <a:lnTo>
                  <a:pt x="152243" y="126041"/>
                </a:lnTo>
                <a:lnTo>
                  <a:pt x="147215" y="129743"/>
                </a:lnTo>
                <a:lnTo>
                  <a:pt x="142911" y="134117"/>
                </a:lnTo>
                <a:lnTo>
                  <a:pt x="139089" y="138937"/>
                </a:lnTo>
                <a:lnTo>
                  <a:pt x="135589" y="144055"/>
                </a:lnTo>
                <a:lnTo>
                  <a:pt x="132303" y="148420"/>
                </a:lnTo>
                <a:lnTo>
                  <a:pt x="129160" y="152283"/>
                </a:lnTo>
                <a:lnTo>
                  <a:pt x="126112" y="155810"/>
                </a:lnTo>
                <a:lnTo>
                  <a:pt x="122175" y="160067"/>
                </a:lnTo>
                <a:lnTo>
                  <a:pt x="108485" y="174207"/>
                </a:lnTo>
                <a:lnTo>
                  <a:pt x="101238" y="181558"/>
                </a:lnTo>
                <a:lnTo>
                  <a:pt x="97020" y="183900"/>
                </a:lnTo>
                <a:lnTo>
                  <a:pt x="87253" y="186502"/>
                </a:lnTo>
                <a:lnTo>
                  <a:pt x="79102" y="190198"/>
                </a:lnTo>
                <a:lnTo>
                  <a:pt x="72304" y="195016"/>
                </a:lnTo>
                <a:lnTo>
                  <a:pt x="66108" y="200332"/>
                </a:lnTo>
                <a:lnTo>
                  <a:pt x="63122" y="202130"/>
                </a:lnTo>
                <a:lnTo>
                  <a:pt x="51587" y="205686"/>
                </a:lnTo>
                <a:lnTo>
                  <a:pt x="51455" y="212508"/>
                </a:lnTo>
                <a:lnTo>
                  <a:pt x="51440" y="213946"/>
                </a:lnTo>
                <a:lnTo>
                  <a:pt x="63368" y="214269"/>
                </a:lnTo>
                <a:lnTo>
                  <a:pt x="66058" y="215232"/>
                </a:lnTo>
                <a:lnTo>
                  <a:pt x="71587" y="218842"/>
                </a:lnTo>
                <a:lnTo>
                  <a:pt x="79759" y="221081"/>
                </a:lnTo>
                <a:lnTo>
                  <a:pt x="89741" y="222076"/>
                </a:lnTo>
                <a:lnTo>
                  <a:pt x="100528" y="222519"/>
                </a:lnTo>
                <a:lnTo>
                  <a:pt x="105119" y="221684"/>
                </a:lnTo>
                <a:lnTo>
                  <a:pt x="117084" y="216912"/>
                </a:lnTo>
                <a:lnTo>
                  <a:pt x="126967" y="215461"/>
                </a:lnTo>
                <a:lnTo>
                  <a:pt x="140250" y="214816"/>
                </a:lnTo>
                <a:lnTo>
                  <a:pt x="147793" y="214644"/>
                </a:lnTo>
                <a:lnTo>
                  <a:pt x="155678" y="213577"/>
                </a:lnTo>
                <a:lnTo>
                  <a:pt x="163794" y="211913"/>
                </a:lnTo>
                <a:lnTo>
                  <a:pt x="172061" y="209851"/>
                </a:lnTo>
                <a:lnTo>
                  <a:pt x="180430" y="208476"/>
                </a:lnTo>
                <a:lnTo>
                  <a:pt x="188867" y="207561"/>
                </a:lnTo>
                <a:lnTo>
                  <a:pt x="197349" y="206949"/>
                </a:lnTo>
                <a:lnTo>
                  <a:pt x="205861" y="205590"/>
                </a:lnTo>
                <a:lnTo>
                  <a:pt x="214393" y="203731"/>
                </a:lnTo>
                <a:lnTo>
                  <a:pt x="222939" y="201539"/>
                </a:lnTo>
                <a:lnTo>
                  <a:pt x="231494" y="200077"/>
                </a:lnTo>
                <a:lnTo>
                  <a:pt x="240055" y="199103"/>
                </a:lnTo>
                <a:lnTo>
                  <a:pt x="248619" y="198454"/>
                </a:lnTo>
                <a:lnTo>
                  <a:pt x="257186" y="198021"/>
                </a:lnTo>
                <a:lnTo>
                  <a:pt x="274325" y="197540"/>
                </a:lnTo>
                <a:lnTo>
                  <a:pt x="300039" y="197269"/>
                </a:lnTo>
                <a:lnTo>
                  <a:pt x="307659" y="198184"/>
                </a:lnTo>
                <a:lnTo>
                  <a:pt x="314644" y="199746"/>
                </a:lnTo>
                <a:lnTo>
                  <a:pt x="321205" y="201740"/>
                </a:lnTo>
                <a:lnTo>
                  <a:pt x="328437" y="203069"/>
                </a:lnTo>
                <a:lnTo>
                  <a:pt x="336116" y="203955"/>
                </a:lnTo>
                <a:lnTo>
                  <a:pt x="344093" y="204546"/>
                </a:lnTo>
                <a:lnTo>
                  <a:pt x="351315" y="204940"/>
                </a:lnTo>
                <a:lnTo>
                  <a:pt x="364421" y="205377"/>
                </a:lnTo>
                <a:lnTo>
                  <a:pt x="376595" y="208112"/>
                </a:lnTo>
                <a:lnTo>
                  <a:pt x="388356" y="211550"/>
                </a:lnTo>
                <a:lnTo>
                  <a:pt x="399933" y="213078"/>
                </a:lnTo>
                <a:lnTo>
                  <a:pt x="412610" y="213938"/>
                </a:lnTo>
                <a:lnTo>
                  <a:pt x="422399" y="214193"/>
                </a:lnTo>
                <a:lnTo>
                  <a:pt x="424474" y="215181"/>
                </a:lnTo>
                <a:lnTo>
                  <a:pt x="425858" y="216793"/>
                </a:lnTo>
                <a:lnTo>
                  <a:pt x="428625" y="2228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47"/>
          <p:cNvSpPr/>
          <p:nvPr/>
        </p:nvSpPr>
        <p:spPr>
          <a:xfrm>
            <a:off x="6055042" y="5486400"/>
            <a:ext cx="462916" cy="68580"/>
          </a:xfrm>
          <a:custGeom>
            <a:avLst/>
            <a:gdLst/>
            <a:ahLst/>
            <a:cxnLst/>
            <a:rect l="0" t="0" r="0" b="0"/>
            <a:pathLst>
              <a:path w="462916" h="68580">
                <a:moveTo>
                  <a:pt x="0" y="60007"/>
                </a:moveTo>
                <a:lnTo>
                  <a:pt x="7381" y="60007"/>
                </a:lnTo>
                <a:lnTo>
                  <a:pt x="8730" y="60960"/>
                </a:lnTo>
                <a:lnTo>
                  <a:pt x="10583" y="62547"/>
                </a:lnTo>
                <a:lnTo>
                  <a:pt x="16761" y="68226"/>
                </a:lnTo>
                <a:lnTo>
                  <a:pt x="30665" y="68533"/>
                </a:lnTo>
                <a:lnTo>
                  <a:pt x="100508" y="68579"/>
                </a:lnTo>
                <a:lnTo>
                  <a:pt x="106057" y="67627"/>
                </a:lnTo>
                <a:lnTo>
                  <a:pt x="111663" y="66040"/>
                </a:lnTo>
                <a:lnTo>
                  <a:pt x="117304" y="64029"/>
                </a:lnTo>
                <a:lnTo>
                  <a:pt x="122970" y="62688"/>
                </a:lnTo>
                <a:lnTo>
                  <a:pt x="134346" y="61198"/>
                </a:lnTo>
                <a:lnTo>
                  <a:pt x="140047" y="59849"/>
                </a:lnTo>
                <a:lnTo>
                  <a:pt x="145752" y="57997"/>
                </a:lnTo>
                <a:lnTo>
                  <a:pt x="151461" y="55809"/>
                </a:lnTo>
                <a:lnTo>
                  <a:pt x="158124" y="54351"/>
                </a:lnTo>
                <a:lnTo>
                  <a:pt x="165424" y="53379"/>
                </a:lnTo>
                <a:lnTo>
                  <a:pt x="173147" y="52731"/>
                </a:lnTo>
                <a:lnTo>
                  <a:pt x="186809" y="52011"/>
                </a:lnTo>
                <a:lnTo>
                  <a:pt x="200184" y="50738"/>
                </a:lnTo>
                <a:lnTo>
                  <a:pt x="207751" y="49065"/>
                </a:lnTo>
                <a:lnTo>
                  <a:pt x="215653" y="46998"/>
                </a:lnTo>
                <a:lnTo>
                  <a:pt x="223779" y="45619"/>
                </a:lnTo>
                <a:lnTo>
                  <a:pt x="232054" y="44700"/>
                </a:lnTo>
                <a:lnTo>
                  <a:pt x="240427" y="44088"/>
                </a:lnTo>
                <a:lnTo>
                  <a:pt x="248867" y="42727"/>
                </a:lnTo>
                <a:lnTo>
                  <a:pt x="257352" y="40866"/>
                </a:lnTo>
                <a:lnTo>
                  <a:pt x="265865" y="38675"/>
                </a:lnTo>
                <a:lnTo>
                  <a:pt x="274399" y="37213"/>
                </a:lnTo>
                <a:lnTo>
                  <a:pt x="282945" y="36239"/>
                </a:lnTo>
                <a:lnTo>
                  <a:pt x="291500" y="35589"/>
                </a:lnTo>
                <a:lnTo>
                  <a:pt x="299108" y="35155"/>
                </a:lnTo>
                <a:lnTo>
                  <a:pt x="312642" y="34675"/>
                </a:lnTo>
                <a:lnTo>
                  <a:pt x="335522" y="34404"/>
                </a:lnTo>
                <a:lnTo>
                  <a:pt x="343696" y="33413"/>
                </a:lnTo>
                <a:lnTo>
                  <a:pt x="352004" y="31801"/>
                </a:lnTo>
                <a:lnTo>
                  <a:pt x="360399" y="29772"/>
                </a:lnTo>
                <a:lnTo>
                  <a:pt x="367901" y="28421"/>
                </a:lnTo>
                <a:lnTo>
                  <a:pt x="381317" y="26919"/>
                </a:lnTo>
                <a:lnTo>
                  <a:pt x="387562" y="25566"/>
                </a:lnTo>
                <a:lnTo>
                  <a:pt x="393629" y="23711"/>
                </a:lnTo>
                <a:lnTo>
                  <a:pt x="399579" y="21523"/>
                </a:lnTo>
                <a:lnTo>
                  <a:pt x="405452" y="20063"/>
                </a:lnTo>
                <a:lnTo>
                  <a:pt x="417055" y="18442"/>
                </a:lnTo>
                <a:lnTo>
                  <a:pt x="422817" y="17057"/>
                </a:lnTo>
                <a:lnTo>
                  <a:pt x="428563" y="15181"/>
                </a:lnTo>
                <a:lnTo>
                  <a:pt x="434299" y="12978"/>
                </a:lnTo>
                <a:lnTo>
                  <a:pt x="439075" y="10557"/>
                </a:lnTo>
                <a:lnTo>
                  <a:pt x="443212" y="7990"/>
                </a:lnTo>
                <a:lnTo>
                  <a:pt x="446922" y="5327"/>
                </a:lnTo>
                <a:lnTo>
                  <a:pt x="450348" y="3551"/>
                </a:lnTo>
                <a:lnTo>
                  <a:pt x="453584" y="2367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48"/>
          <p:cNvSpPr/>
          <p:nvPr/>
        </p:nvSpPr>
        <p:spPr>
          <a:xfrm>
            <a:off x="6569497" y="5614987"/>
            <a:ext cx="231354" cy="34291"/>
          </a:xfrm>
          <a:custGeom>
            <a:avLst/>
            <a:gdLst/>
            <a:ahLst/>
            <a:cxnLst/>
            <a:rect l="0" t="0" r="0" b="0"/>
            <a:pathLst>
              <a:path w="231354" h="34291">
                <a:moveTo>
                  <a:pt x="8468" y="34290"/>
                </a:moveTo>
                <a:lnTo>
                  <a:pt x="0" y="34290"/>
                </a:lnTo>
                <a:lnTo>
                  <a:pt x="20296" y="34290"/>
                </a:lnTo>
                <a:lnTo>
                  <a:pt x="23973" y="33338"/>
                </a:lnTo>
                <a:lnTo>
                  <a:pt x="28329" y="31750"/>
                </a:lnTo>
                <a:lnTo>
                  <a:pt x="33139" y="29740"/>
                </a:lnTo>
                <a:lnTo>
                  <a:pt x="37298" y="28399"/>
                </a:lnTo>
                <a:lnTo>
                  <a:pt x="41022" y="27505"/>
                </a:lnTo>
                <a:lnTo>
                  <a:pt x="44458" y="26909"/>
                </a:lnTo>
                <a:lnTo>
                  <a:pt x="48654" y="25560"/>
                </a:lnTo>
                <a:lnTo>
                  <a:pt x="53356" y="23707"/>
                </a:lnTo>
                <a:lnTo>
                  <a:pt x="58396" y="21520"/>
                </a:lnTo>
                <a:lnTo>
                  <a:pt x="63660" y="20062"/>
                </a:lnTo>
                <a:lnTo>
                  <a:pt x="69075" y="19090"/>
                </a:lnTo>
                <a:lnTo>
                  <a:pt x="74591" y="18442"/>
                </a:lnTo>
                <a:lnTo>
                  <a:pt x="80172" y="17057"/>
                </a:lnTo>
                <a:lnTo>
                  <a:pt x="85798" y="15182"/>
                </a:lnTo>
                <a:lnTo>
                  <a:pt x="91454" y="12979"/>
                </a:lnTo>
                <a:lnTo>
                  <a:pt x="97130" y="11510"/>
                </a:lnTo>
                <a:lnTo>
                  <a:pt x="102818" y="10531"/>
                </a:lnTo>
                <a:lnTo>
                  <a:pt x="108515" y="9878"/>
                </a:lnTo>
                <a:lnTo>
                  <a:pt x="114219" y="8491"/>
                </a:lnTo>
                <a:lnTo>
                  <a:pt x="119926" y="6613"/>
                </a:lnTo>
                <a:lnTo>
                  <a:pt x="125636" y="4409"/>
                </a:lnTo>
                <a:lnTo>
                  <a:pt x="130394" y="2939"/>
                </a:lnTo>
                <a:lnTo>
                  <a:pt x="134520" y="1960"/>
                </a:lnTo>
                <a:lnTo>
                  <a:pt x="138223" y="1307"/>
                </a:lnTo>
                <a:lnTo>
                  <a:pt x="142596" y="871"/>
                </a:lnTo>
                <a:lnTo>
                  <a:pt x="147417" y="581"/>
                </a:lnTo>
                <a:lnTo>
                  <a:pt x="157852" y="258"/>
                </a:lnTo>
                <a:lnTo>
                  <a:pt x="187784" y="15"/>
                </a:lnTo>
                <a:lnTo>
                  <a:pt x="230819" y="0"/>
                </a:lnTo>
                <a:lnTo>
                  <a:pt x="230997" y="953"/>
                </a:lnTo>
                <a:lnTo>
                  <a:pt x="231115" y="2541"/>
                </a:lnTo>
                <a:lnTo>
                  <a:pt x="23135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49"/>
          <p:cNvSpPr/>
          <p:nvPr/>
        </p:nvSpPr>
        <p:spPr>
          <a:xfrm>
            <a:off x="6629431" y="5683567"/>
            <a:ext cx="248572" cy="8574"/>
          </a:xfrm>
          <a:custGeom>
            <a:avLst/>
            <a:gdLst/>
            <a:ahLst/>
            <a:cxnLst/>
            <a:rect l="0" t="0" r="0" b="0"/>
            <a:pathLst>
              <a:path w="248572" h="8574">
                <a:moveTo>
                  <a:pt x="8541" y="8573"/>
                </a:moveTo>
                <a:lnTo>
                  <a:pt x="0" y="8573"/>
                </a:lnTo>
                <a:lnTo>
                  <a:pt x="39981" y="8573"/>
                </a:lnTo>
                <a:lnTo>
                  <a:pt x="42836" y="7620"/>
                </a:lnTo>
                <a:lnTo>
                  <a:pt x="46644" y="6033"/>
                </a:lnTo>
                <a:lnTo>
                  <a:pt x="51088" y="4022"/>
                </a:lnTo>
                <a:lnTo>
                  <a:pt x="55956" y="2681"/>
                </a:lnTo>
                <a:lnTo>
                  <a:pt x="61106" y="1787"/>
                </a:lnTo>
                <a:lnTo>
                  <a:pt x="66444" y="1191"/>
                </a:lnTo>
                <a:lnTo>
                  <a:pt x="70956" y="794"/>
                </a:lnTo>
                <a:lnTo>
                  <a:pt x="74916" y="530"/>
                </a:lnTo>
                <a:lnTo>
                  <a:pt x="78508" y="353"/>
                </a:lnTo>
                <a:lnTo>
                  <a:pt x="87580" y="157"/>
                </a:lnTo>
                <a:lnTo>
                  <a:pt x="233049" y="0"/>
                </a:lnTo>
                <a:lnTo>
                  <a:pt x="236318" y="953"/>
                </a:lnTo>
                <a:lnTo>
                  <a:pt x="239450" y="2540"/>
                </a:lnTo>
                <a:lnTo>
                  <a:pt x="248571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50"/>
          <p:cNvSpPr/>
          <p:nvPr/>
        </p:nvSpPr>
        <p:spPr>
          <a:xfrm>
            <a:off x="6946582" y="5520690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0" y="0"/>
                </a:moveTo>
                <a:lnTo>
                  <a:pt x="0" y="8219"/>
                </a:lnTo>
                <a:lnTo>
                  <a:pt x="5892" y="8503"/>
                </a:lnTo>
                <a:lnTo>
                  <a:pt x="7381" y="8541"/>
                </a:lnTo>
                <a:lnTo>
                  <a:pt x="12771" y="13114"/>
                </a:lnTo>
                <a:lnTo>
                  <a:pt x="15182" y="14457"/>
                </a:lnTo>
                <a:lnTo>
                  <a:pt x="20400" y="15950"/>
                </a:lnTo>
                <a:lnTo>
                  <a:pt x="25894" y="19154"/>
                </a:lnTo>
                <a:lnTo>
                  <a:pt x="31511" y="23752"/>
                </a:lnTo>
                <a:lnTo>
                  <a:pt x="37183" y="28972"/>
                </a:lnTo>
                <a:lnTo>
                  <a:pt x="45731" y="37265"/>
                </a:lnTo>
                <a:lnTo>
                  <a:pt x="62866" y="54303"/>
                </a:lnTo>
                <a:lnTo>
                  <a:pt x="65724" y="58109"/>
                </a:lnTo>
                <a:lnTo>
                  <a:pt x="68581" y="62552"/>
                </a:lnTo>
                <a:lnTo>
                  <a:pt x="71439" y="67418"/>
                </a:lnTo>
                <a:lnTo>
                  <a:pt x="74296" y="71615"/>
                </a:lnTo>
                <a:lnTo>
                  <a:pt x="80010" y="78819"/>
                </a:lnTo>
                <a:lnTo>
                  <a:pt x="83820" y="82074"/>
                </a:lnTo>
                <a:lnTo>
                  <a:pt x="88266" y="85196"/>
                </a:lnTo>
                <a:lnTo>
                  <a:pt x="93134" y="88229"/>
                </a:lnTo>
                <a:lnTo>
                  <a:pt x="97332" y="92157"/>
                </a:lnTo>
                <a:lnTo>
                  <a:pt x="101083" y="96681"/>
                </a:lnTo>
                <a:lnTo>
                  <a:pt x="104537" y="101601"/>
                </a:lnTo>
                <a:lnTo>
                  <a:pt x="107791" y="105834"/>
                </a:lnTo>
                <a:lnTo>
                  <a:pt x="113947" y="113077"/>
                </a:lnTo>
                <a:lnTo>
                  <a:pt x="119858" y="119471"/>
                </a:lnTo>
                <a:lnTo>
                  <a:pt x="125660" y="126441"/>
                </a:lnTo>
                <a:lnTo>
                  <a:pt x="128541" y="130966"/>
                </a:lnTo>
                <a:lnTo>
                  <a:pt x="131414" y="135888"/>
                </a:lnTo>
                <a:lnTo>
                  <a:pt x="134281" y="141074"/>
                </a:lnTo>
                <a:lnTo>
                  <a:pt x="140008" y="151917"/>
                </a:lnTo>
                <a:lnTo>
                  <a:pt x="142869" y="156523"/>
                </a:lnTo>
                <a:lnTo>
                  <a:pt x="145728" y="160546"/>
                </a:lnTo>
                <a:lnTo>
                  <a:pt x="148588" y="164180"/>
                </a:lnTo>
                <a:lnTo>
                  <a:pt x="151446" y="168509"/>
                </a:lnTo>
                <a:lnTo>
                  <a:pt x="154304" y="173299"/>
                </a:lnTo>
                <a:lnTo>
                  <a:pt x="157162" y="178398"/>
                </a:lnTo>
                <a:lnTo>
                  <a:pt x="160019" y="182749"/>
                </a:lnTo>
                <a:lnTo>
                  <a:pt x="165735" y="190124"/>
                </a:lnTo>
                <a:lnTo>
                  <a:pt x="171450" y="196577"/>
                </a:lnTo>
                <a:lnTo>
                  <a:pt x="174308" y="199631"/>
                </a:lnTo>
                <a:lnTo>
                  <a:pt x="176212" y="202619"/>
                </a:lnTo>
                <a:lnTo>
                  <a:pt x="178329" y="208481"/>
                </a:lnTo>
                <a:lnTo>
                  <a:pt x="181810" y="214260"/>
                </a:lnTo>
                <a:lnTo>
                  <a:pt x="186532" y="220004"/>
                </a:lnTo>
                <a:lnTo>
                  <a:pt x="191806" y="225732"/>
                </a:lnTo>
                <a:lnTo>
                  <a:pt x="193593" y="228593"/>
                </a:lnTo>
                <a:lnTo>
                  <a:pt x="195579" y="234311"/>
                </a:lnTo>
                <a:lnTo>
                  <a:pt x="19716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51"/>
          <p:cNvSpPr/>
          <p:nvPr/>
        </p:nvSpPr>
        <p:spPr>
          <a:xfrm>
            <a:off x="6903719" y="5486400"/>
            <a:ext cx="265749" cy="300038"/>
          </a:xfrm>
          <a:custGeom>
            <a:avLst/>
            <a:gdLst/>
            <a:ahLst/>
            <a:cxnLst/>
            <a:rect l="0" t="0" r="0" b="0"/>
            <a:pathLst>
              <a:path w="265749" h="300038">
                <a:moveTo>
                  <a:pt x="265748" y="0"/>
                </a:moveTo>
                <a:lnTo>
                  <a:pt x="252979" y="0"/>
                </a:lnTo>
                <a:lnTo>
                  <a:pt x="251520" y="953"/>
                </a:lnTo>
                <a:lnTo>
                  <a:pt x="250548" y="2540"/>
                </a:lnTo>
                <a:lnTo>
                  <a:pt x="249899" y="4551"/>
                </a:lnTo>
                <a:lnTo>
                  <a:pt x="246639" y="9325"/>
                </a:lnTo>
                <a:lnTo>
                  <a:pt x="239448" y="17367"/>
                </a:lnTo>
                <a:lnTo>
                  <a:pt x="231286" y="25783"/>
                </a:lnTo>
                <a:lnTo>
                  <a:pt x="173911" y="83265"/>
                </a:lnTo>
                <a:lnTo>
                  <a:pt x="169281" y="88847"/>
                </a:lnTo>
                <a:lnTo>
                  <a:pt x="165241" y="94474"/>
                </a:lnTo>
                <a:lnTo>
                  <a:pt x="147364" y="121743"/>
                </a:lnTo>
                <a:lnTo>
                  <a:pt x="142058" y="128787"/>
                </a:lnTo>
                <a:lnTo>
                  <a:pt x="136615" y="135388"/>
                </a:lnTo>
                <a:lnTo>
                  <a:pt x="131082" y="141693"/>
                </a:lnTo>
                <a:lnTo>
                  <a:pt x="125489" y="147802"/>
                </a:lnTo>
                <a:lnTo>
                  <a:pt x="114192" y="159670"/>
                </a:lnTo>
                <a:lnTo>
                  <a:pt x="108514" y="166454"/>
                </a:lnTo>
                <a:lnTo>
                  <a:pt x="102823" y="173834"/>
                </a:lnTo>
                <a:lnTo>
                  <a:pt x="97124" y="181612"/>
                </a:lnTo>
                <a:lnTo>
                  <a:pt x="91419" y="188702"/>
                </a:lnTo>
                <a:lnTo>
                  <a:pt x="85711" y="195334"/>
                </a:lnTo>
                <a:lnTo>
                  <a:pt x="80002" y="201660"/>
                </a:lnTo>
                <a:lnTo>
                  <a:pt x="68577" y="213769"/>
                </a:lnTo>
                <a:lnTo>
                  <a:pt x="62863" y="219665"/>
                </a:lnTo>
                <a:lnTo>
                  <a:pt x="58101" y="225501"/>
                </a:lnTo>
                <a:lnTo>
                  <a:pt x="53974" y="231297"/>
                </a:lnTo>
                <a:lnTo>
                  <a:pt x="50271" y="237065"/>
                </a:lnTo>
                <a:lnTo>
                  <a:pt x="45897" y="242816"/>
                </a:lnTo>
                <a:lnTo>
                  <a:pt x="41076" y="248554"/>
                </a:lnTo>
                <a:lnTo>
                  <a:pt x="31591" y="259059"/>
                </a:lnTo>
                <a:lnTo>
                  <a:pt x="24201" y="266902"/>
                </a:lnTo>
                <a:lnTo>
                  <a:pt x="14685" y="276673"/>
                </a:lnTo>
                <a:lnTo>
                  <a:pt x="12648" y="279698"/>
                </a:lnTo>
                <a:lnTo>
                  <a:pt x="8828" y="288507"/>
                </a:lnTo>
                <a:lnTo>
                  <a:pt x="2026" y="297477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1396</TotalTime>
  <Words>231</Words>
  <Application>Microsoft Office PowerPoint</Application>
  <PresentationFormat>On-screen Show (4:3)</PresentationFormat>
  <Paragraphs>30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Pythagorean Theorem and Special Right Triangles</vt:lpstr>
      <vt:lpstr>Similarity</vt:lpstr>
      <vt:lpstr>Right Triangles</vt:lpstr>
      <vt:lpstr>Pythagorean Theorem</vt:lpstr>
      <vt:lpstr>Slide 5</vt:lpstr>
      <vt:lpstr>Pythagorean Triples</vt:lpstr>
      <vt:lpstr>45-45-90 Triangles</vt:lpstr>
      <vt:lpstr>30-60-90 Triangles</vt:lpstr>
      <vt:lpstr>Try it out…</vt:lpstr>
      <vt:lpstr>Some more examples</vt:lpstr>
      <vt:lpstr>Slide 11</vt:lpstr>
      <vt:lpstr>A harder example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Pythagorean Theorem</dc:title>
  <dc:creator>nuhs</dc:creator>
  <cp:lastModifiedBy>Ameena</cp:lastModifiedBy>
  <cp:revision>28</cp:revision>
  <dcterms:created xsi:type="dcterms:W3CDTF">2007-05-23T22:54:22Z</dcterms:created>
  <dcterms:modified xsi:type="dcterms:W3CDTF">2009-10-21T16:53:55Z</dcterms:modified>
</cp:coreProperties>
</file>